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ink/ink1.xml" ContentType="application/inkml+xml"/>
  <Override PartName="/ppt/notesSlides/notesSlide15.xml" ContentType="application/vnd.openxmlformats-officedocument.presentationml.notesSlide+xml"/>
  <Override PartName="/ppt/ink/ink2.xml" ContentType="application/inkml+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57"/>
  </p:notesMasterIdLst>
  <p:handoutMasterIdLst>
    <p:handoutMasterId r:id="rId58"/>
  </p:handoutMasterIdLst>
  <p:sldIdLst>
    <p:sldId id="397" r:id="rId2"/>
    <p:sldId id="395" r:id="rId3"/>
    <p:sldId id="396" r:id="rId4"/>
    <p:sldId id="390" r:id="rId5"/>
    <p:sldId id="277" r:id="rId6"/>
    <p:sldId id="341" r:id="rId7"/>
    <p:sldId id="360" r:id="rId8"/>
    <p:sldId id="358" r:id="rId9"/>
    <p:sldId id="359" r:id="rId10"/>
    <p:sldId id="357" r:id="rId11"/>
    <p:sldId id="399" r:id="rId12"/>
    <p:sldId id="364" r:id="rId13"/>
    <p:sldId id="349" r:id="rId14"/>
    <p:sldId id="352" r:id="rId15"/>
    <p:sldId id="353" r:id="rId16"/>
    <p:sldId id="370" r:id="rId17"/>
    <p:sldId id="361" r:id="rId18"/>
    <p:sldId id="383" r:id="rId19"/>
    <p:sldId id="385" r:id="rId20"/>
    <p:sldId id="363" r:id="rId21"/>
    <p:sldId id="354" r:id="rId22"/>
    <p:sldId id="373" r:id="rId23"/>
    <p:sldId id="371" r:id="rId24"/>
    <p:sldId id="378" r:id="rId25"/>
    <p:sldId id="382" r:id="rId26"/>
    <p:sldId id="381" r:id="rId27"/>
    <p:sldId id="355" r:id="rId28"/>
    <p:sldId id="375" r:id="rId29"/>
    <p:sldId id="376" r:id="rId30"/>
    <p:sldId id="362" r:id="rId31"/>
    <p:sldId id="377" r:id="rId32"/>
    <p:sldId id="346" r:id="rId33"/>
    <p:sldId id="398" r:id="rId34"/>
    <p:sldId id="347" r:id="rId35"/>
    <p:sldId id="351" r:id="rId36"/>
    <p:sldId id="366" r:id="rId37"/>
    <p:sldId id="350" r:id="rId38"/>
    <p:sldId id="401" r:id="rId39"/>
    <p:sldId id="380" r:id="rId40"/>
    <p:sldId id="345" r:id="rId41"/>
    <p:sldId id="343" r:id="rId42"/>
    <p:sldId id="367" r:id="rId43"/>
    <p:sldId id="344" r:id="rId44"/>
    <p:sldId id="368" r:id="rId45"/>
    <p:sldId id="365" r:id="rId46"/>
    <p:sldId id="340" r:id="rId47"/>
    <p:sldId id="384" r:id="rId48"/>
    <p:sldId id="400" r:id="rId49"/>
    <p:sldId id="402" r:id="rId50"/>
    <p:sldId id="342" r:id="rId51"/>
    <p:sldId id="356" r:id="rId52"/>
    <p:sldId id="386" r:id="rId53"/>
    <p:sldId id="335" r:id="rId54"/>
    <p:sldId id="393" r:id="rId55"/>
    <p:sldId id="392" r:id="rId56"/>
  </p:sldIdLst>
  <p:sldSz cx="9144000" cy="6858000" type="screen4x3"/>
  <p:notesSz cx="6858000" cy="9144000"/>
  <p:defaultTextStyle>
    <a:defPPr>
      <a:defRPr lang="en-US"/>
    </a:defPPr>
    <a:lvl1pPr marL="0" algn="l" defTabSz="456501" rtl="0" eaLnBrk="1" latinLnBrk="0" hangingPunct="1">
      <a:defRPr sz="1800" kern="1200">
        <a:solidFill>
          <a:schemeClr val="tx1"/>
        </a:solidFill>
        <a:latin typeface="+mn-lt"/>
        <a:ea typeface="+mn-ea"/>
        <a:cs typeface="+mn-cs"/>
      </a:defRPr>
    </a:lvl1pPr>
    <a:lvl2pPr marL="456501" algn="l" defTabSz="456501" rtl="0" eaLnBrk="1" latinLnBrk="0" hangingPunct="1">
      <a:defRPr sz="1800" kern="1200">
        <a:solidFill>
          <a:schemeClr val="tx1"/>
        </a:solidFill>
        <a:latin typeface="+mn-lt"/>
        <a:ea typeface="+mn-ea"/>
        <a:cs typeface="+mn-cs"/>
      </a:defRPr>
    </a:lvl2pPr>
    <a:lvl3pPr marL="913006" algn="l" defTabSz="456501" rtl="0" eaLnBrk="1" latinLnBrk="0" hangingPunct="1">
      <a:defRPr sz="1800" kern="1200">
        <a:solidFill>
          <a:schemeClr val="tx1"/>
        </a:solidFill>
        <a:latin typeface="+mn-lt"/>
        <a:ea typeface="+mn-ea"/>
        <a:cs typeface="+mn-cs"/>
      </a:defRPr>
    </a:lvl3pPr>
    <a:lvl4pPr marL="1369493" algn="l" defTabSz="456501" rtl="0" eaLnBrk="1" latinLnBrk="0" hangingPunct="1">
      <a:defRPr sz="1800" kern="1200">
        <a:solidFill>
          <a:schemeClr val="tx1"/>
        </a:solidFill>
        <a:latin typeface="+mn-lt"/>
        <a:ea typeface="+mn-ea"/>
        <a:cs typeface="+mn-cs"/>
      </a:defRPr>
    </a:lvl4pPr>
    <a:lvl5pPr marL="1825998" algn="l" defTabSz="456501" rtl="0" eaLnBrk="1" latinLnBrk="0" hangingPunct="1">
      <a:defRPr sz="1800" kern="1200">
        <a:solidFill>
          <a:schemeClr val="tx1"/>
        </a:solidFill>
        <a:latin typeface="+mn-lt"/>
        <a:ea typeface="+mn-ea"/>
        <a:cs typeface="+mn-cs"/>
      </a:defRPr>
    </a:lvl5pPr>
    <a:lvl6pPr marL="2282495" algn="l" defTabSz="456501" rtl="0" eaLnBrk="1" latinLnBrk="0" hangingPunct="1">
      <a:defRPr sz="1800" kern="1200">
        <a:solidFill>
          <a:schemeClr val="tx1"/>
        </a:solidFill>
        <a:latin typeface="+mn-lt"/>
        <a:ea typeface="+mn-ea"/>
        <a:cs typeface="+mn-cs"/>
      </a:defRPr>
    </a:lvl6pPr>
    <a:lvl7pPr marL="2738985" algn="l" defTabSz="456501" rtl="0" eaLnBrk="1" latinLnBrk="0" hangingPunct="1">
      <a:defRPr sz="1800" kern="1200">
        <a:solidFill>
          <a:schemeClr val="tx1"/>
        </a:solidFill>
        <a:latin typeface="+mn-lt"/>
        <a:ea typeface="+mn-ea"/>
        <a:cs typeface="+mn-cs"/>
      </a:defRPr>
    </a:lvl7pPr>
    <a:lvl8pPr marL="3195495" algn="l" defTabSz="456501" rtl="0" eaLnBrk="1" latinLnBrk="0" hangingPunct="1">
      <a:defRPr sz="1800" kern="1200">
        <a:solidFill>
          <a:schemeClr val="tx1"/>
        </a:solidFill>
        <a:latin typeface="+mn-lt"/>
        <a:ea typeface="+mn-ea"/>
        <a:cs typeface="+mn-cs"/>
      </a:defRPr>
    </a:lvl8pPr>
    <a:lvl9pPr marL="3651988" algn="l" defTabSz="456501"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2161">
          <p15:clr>
            <a:srgbClr val="A4A3A4"/>
          </p15:clr>
        </p15:guide>
        <p15:guide id="4" pos="288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4" autoAdjust="0"/>
    <p:restoredTop sz="87314" autoAdjust="0"/>
  </p:normalViewPr>
  <p:slideViewPr>
    <p:cSldViewPr snapToGrid="0" snapToObjects="1">
      <p:cViewPr varScale="1">
        <p:scale>
          <a:sx n="88" d="100"/>
          <a:sy n="88" d="100"/>
        </p:scale>
        <p:origin x="1164" y="96"/>
      </p:cViewPr>
      <p:guideLst>
        <p:guide orient="horz" pos="2160"/>
        <p:guide pos="2880"/>
        <p:guide orient="horz" pos="2161"/>
        <p:guide pos="288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3787"/>
    </p:cViewPr>
  </p:sorterViewPr>
  <p:notesViewPr>
    <p:cSldViewPr snapToGrid="0" snapToObjects="1">
      <p:cViewPr varScale="1">
        <p:scale>
          <a:sx n="68" d="100"/>
          <a:sy n="68" d="100"/>
        </p:scale>
        <p:origin x="-3058" y="-67"/>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BAFF71A-61B3-9147-822A-3A3D1A93006A}" type="datetimeFigureOut">
              <a:rPr lang="en-US" smtClean="0"/>
              <a:pPr/>
              <a:t>6/22/2015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C12AB04-EFF7-A040-9EF6-7B7EFE79EB67}" type="slidenum">
              <a:rPr lang="en-US" smtClean="0"/>
              <a:pPr/>
              <a:t>‹#›</a:t>
            </a:fld>
            <a:endParaRPr lang="en-US"/>
          </a:p>
        </p:txBody>
      </p:sp>
    </p:spTree>
    <p:extLst>
      <p:ext uri="{BB962C8B-B14F-4D97-AF65-F5344CB8AC3E}">
        <p14:creationId xmlns:p14="http://schemas.microsoft.com/office/powerpoint/2010/main" val="4264977968"/>
      </p:ext>
    </p:extLst>
  </p:cSld>
  <p:clrMap bg1="lt1" tx1="dk1" bg2="lt2" tx2="dk2" accent1="accent1" accent2="accent2" accent3="accent3" accent4="accent4" accent5="accent5" accent6="accent6" hlink="hlink" folHlink="folHlink"/>
  <p:hf hdr="0" ftr="0" dt="0"/>
</p:handoutMaster>
</file>

<file path=ppt/ink/ink1.xml><?xml version="1.0" encoding="utf-8"?>
<inkml:ink xmlns:inkml="http://www.w3.org/2003/InkML">
  <inkml:definitions>
    <inkml:context xml:id="ctx0">
      <inkml:inkSource xml:id="inkSrc0">
        <inkml:traceFormat>
          <inkml:channel name="X" type="integer" max="1024" units="cm"/>
          <inkml:channel name="Y" type="integer" max="768" units="cm"/>
        </inkml:traceFormat>
        <inkml:channelProperties>
          <inkml:channelProperty channel="X" name="resolution" value="28.36565" units="1/cm"/>
          <inkml:channelProperty channel="Y" name="resolution" value="28.33948" units="1/cm"/>
        </inkml:channelProperties>
      </inkml:inkSource>
      <inkml:timestamp xml:id="ts0" timeString="2015-04-29T17:18:08.678"/>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3822 713</inkml:trace>
  <inkml:trace contextRef="#ctx0" brushRef="#br0" timeOffset="9328">0 0</inkml:trace>
</inkml:ink>
</file>

<file path=ppt/ink/ink2.xml><?xml version="1.0" encoding="utf-8"?>
<inkml:ink xmlns:inkml="http://www.w3.org/2003/InkML">
  <inkml:definitions>
    <inkml:context xml:id="ctx0">
      <inkml:inkSource xml:id="inkSrc0">
        <inkml:traceFormat>
          <inkml:channel name="X" type="integer" max="1024" units="cm"/>
          <inkml:channel name="Y" type="integer" max="768" units="cm"/>
        </inkml:traceFormat>
        <inkml:channelProperties>
          <inkml:channelProperty channel="X" name="resolution" value="28.36565" units="1/cm"/>
          <inkml:channelProperty channel="Y" name="resolution" value="28.33948" units="1/cm"/>
        </inkml:channelProperties>
      </inkml:inkSource>
      <inkml:timestamp xml:id="ts0" timeString="2015-04-29T17:18:08.678"/>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3822 713</inkml:trace>
  <inkml:trace contextRef="#ctx0" brushRef="#br0" timeOffset="9328">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887313B-17A1-4F42-829F-F57296079729}" type="datetimeFigureOut">
              <a:rPr lang="en-US" smtClean="0"/>
              <a:pPr/>
              <a:t>6/22/2015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E34573F-0FAC-3F4D-BA7F-629DDC4DA7B0}" type="slidenum">
              <a:rPr lang="en-US" smtClean="0"/>
              <a:pPr/>
              <a:t>‹#›</a:t>
            </a:fld>
            <a:endParaRPr lang="en-US"/>
          </a:p>
        </p:txBody>
      </p:sp>
    </p:spTree>
    <p:extLst>
      <p:ext uri="{BB962C8B-B14F-4D97-AF65-F5344CB8AC3E}">
        <p14:creationId xmlns:p14="http://schemas.microsoft.com/office/powerpoint/2010/main" val="4024980741"/>
      </p:ext>
    </p:extLst>
  </p:cSld>
  <p:clrMap bg1="lt1" tx1="dk1" bg2="lt2" tx2="dk2" accent1="accent1" accent2="accent2" accent3="accent3" accent4="accent4" accent5="accent5" accent6="accent6" hlink="hlink" folHlink="folHlink"/>
  <p:hf hdr="0" ftr="0" dt="0"/>
  <p:notesStyle>
    <a:lvl1pPr marL="0" algn="l" defTabSz="456501" rtl="0" eaLnBrk="1" latinLnBrk="0" hangingPunct="1">
      <a:defRPr sz="1200" kern="1200">
        <a:solidFill>
          <a:schemeClr val="tx1"/>
        </a:solidFill>
        <a:latin typeface="+mn-lt"/>
        <a:ea typeface="+mn-ea"/>
        <a:cs typeface="+mn-cs"/>
      </a:defRPr>
    </a:lvl1pPr>
    <a:lvl2pPr marL="456501" algn="l" defTabSz="456501" rtl="0" eaLnBrk="1" latinLnBrk="0" hangingPunct="1">
      <a:defRPr sz="1200" kern="1200">
        <a:solidFill>
          <a:schemeClr val="tx1"/>
        </a:solidFill>
        <a:latin typeface="+mn-lt"/>
        <a:ea typeface="+mn-ea"/>
        <a:cs typeface="+mn-cs"/>
      </a:defRPr>
    </a:lvl2pPr>
    <a:lvl3pPr marL="913006" algn="l" defTabSz="456501" rtl="0" eaLnBrk="1" latinLnBrk="0" hangingPunct="1">
      <a:defRPr sz="1200" kern="1200">
        <a:solidFill>
          <a:schemeClr val="tx1"/>
        </a:solidFill>
        <a:latin typeface="+mn-lt"/>
        <a:ea typeface="+mn-ea"/>
        <a:cs typeface="+mn-cs"/>
      </a:defRPr>
    </a:lvl3pPr>
    <a:lvl4pPr marL="1369493" algn="l" defTabSz="456501" rtl="0" eaLnBrk="1" latinLnBrk="0" hangingPunct="1">
      <a:defRPr sz="1200" kern="1200">
        <a:solidFill>
          <a:schemeClr val="tx1"/>
        </a:solidFill>
        <a:latin typeface="+mn-lt"/>
        <a:ea typeface="+mn-ea"/>
        <a:cs typeface="+mn-cs"/>
      </a:defRPr>
    </a:lvl4pPr>
    <a:lvl5pPr marL="1825998" algn="l" defTabSz="456501" rtl="0" eaLnBrk="1" latinLnBrk="0" hangingPunct="1">
      <a:defRPr sz="1200" kern="1200">
        <a:solidFill>
          <a:schemeClr val="tx1"/>
        </a:solidFill>
        <a:latin typeface="+mn-lt"/>
        <a:ea typeface="+mn-ea"/>
        <a:cs typeface="+mn-cs"/>
      </a:defRPr>
    </a:lvl5pPr>
    <a:lvl6pPr marL="2282495" algn="l" defTabSz="456501" rtl="0" eaLnBrk="1" latinLnBrk="0" hangingPunct="1">
      <a:defRPr sz="1200" kern="1200">
        <a:solidFill>
          <a:schemeClr val="tx1"/>
        </a:solidFill>
        <a:latin typeface="+mn-lt"/>
        <a:ea typeface="+mn-ea"/>
        <a:cs typeface="+mn-cs"/>
      </a:defRPr>
    </a:lvl6pPr>
    <a:lvl7pPr marL="2738985" algn="l" defTabSz="456501" rtl="0" eaLnBrk="1" latinLnBrk="0" hangingPunct="1">
      <a:defRPr sz="1200" kern="1200">
        <a:solidFill>
          <a:schemeClr val="tx1"/>
        </a:solidFill>
        <a:latin typeface="+mn-lt"/>
        <a:ea typeface="+mn-ea"/>
        <a:cs typeface="+mn-cs"/>
      </a:defRPr>
    </a:lvl7pPr>
    <a:lvl8pPr marL="3195495" algn="l" defTabSz="456501" rtl="0" eaLnBrk="1" latinLnBrk="0" hangingPunct="1">
      <a:defRPr sz="1200" kern="1200">
        <a:solidFill>
          <a:schemeClr val="tx1"/>
        </a:solidFill>
        <a:latin typeface="+mn-lt"/>
        <a:ea typeface="+mn-ea"/>
        <a:cs typeface="+mn-cs"/>
      </a:defRPr>
    </a:lvl8pPr>
    <a:lvl9pPr marL="3651988" algn="l" defTabSz="456501"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t>Version 1.2 – Tim Reynolds for VM Workshop – INTRODUCE YOURSELF AND EXPLAIN YOUR ROLE,</a:t>
            </a:r>
            <a:r>
              <a:rPr lang="en-US" baseline="0" dirty="0" smtClean="0"/>
              <a:t> WELCOME QUESTIONS, ETC.  Also, </a:t>
            </a:r>
          </a:p>
          <a:p>
            <a:pPr>
              <a:defRPr/>
            </a:pPr>
            <a:r>
              <a:rPr lang="en-US" baseline="0" smtClean="0"/>
              <a:t>“DON’T BE *THAT* SYSTEM PROGRAMMER!”</a:t>
            </a:r>
            <a:endParaRPr lang="en-US" dirty="0" smtClean="0"/>
          </a:p>
          <a:p>
            <a:pPr>
              <a:defRPr/>
            </a:pPr>
            <a:r>
              <a:rPr lang="en-US" dirty="0" smtClean="0"/>
              <a:t>Version 1.1 Changes</a:t>
            </a:r>
          </a:p>
          <a:p>
            <a:pPr>
              <a:buFont typeface="Arial" pitchFamily="34" charset="0"/>
              <a:buChar char="•"/>
              <a:defRPr/>
            </a:pPr>
            <a:r>
              <a:rPr lang="en-US" dirty="0" smtClean="0"/>
              <a:t>Clean up deck with comments from Tracy Dean an others after Edge</a:t>
            </a:r>
            <a:r>
              <a:rPr lang="en-US" baseline="0" dirty="0" smtClean="0"/>
              <a:t> in Las Vegas and Tech Conf in Dublin… </a:t>
            </a:r>
          </a:p>
          <a:p>
            <a:pPr lvl="1">
              <a:buFont typeface="Arial" pitchFamily="34" charset="0"/>
              <a:buChar char="•"/>
              <a:defRPr/>
            </a:pPr>
            <a:r>
              <a:rPr lang="en-US" baseline="0" dirty="0" smtClean="0"/>
              <a:t>More descriptions in comments and links. </a:t>
            </a:r>
          </a:p>
          <a:p>
            <a:pPr lvl="0">
              <a:buFont typeface="Arial" pitchFamily="34" charset="0"/>
              <a:buChar char="•"/>
              <a:defRPr/>
            </a:pPr>
            <a:r>
              <a:rPr lang="en-US" baseline="0" dirty="0" smtClean="0"/>
              <a:t>Version 1.0 – New for Edge in Las Vegas and Tech Conf in Dublin  -- S. Wilkins  &amp; D. Griffith</a:t>
            </a:r>
            <a:endParaRPr lang="en-US" dirty="0"/>
          </a:p>
        </p:txBody>
      </p:sp>
      <p:sp>
        <p:nvSpPr>
          <p:cNvPr id="89092" name="Slide Number Placeholder 3"/>
          <p:cNvSpPr>
            <a:spLocks noGrp="1"/>
          </p:cNvSpPr>
          <p:nvPr>
            <p:ph type="sldNum" sz="quarter" idx="5"/>
          </p:nvPr>
        </p:nvSpPr>
        <p:spPr>
          <a:noFill/>
          <a:ln>
            <a:miter lim="800000"/>
            <a:headEnd/>
            <a:tailEnd/>
          </a:ln>
        </p:spPr>
        <p:txBody>
          <a:bodyPr/>
          <a:lstStyle/>
          <a:p>
            <a:fld id="{EF001161-A670-4082-B7CD-89D37F93EFB2}" type="slidenum">
              <a:rPr lang="en-US" altLang="en-US" smtClean="0">
                <a:latin typeface="Arial" pitchFamily="34" charset="0"/>
                <a:ea typeface="ＭＳ Ｐゴシック" pitchFamily="34" charset="-128"/>
                <a:cs typeface="Arial" pitchFamily="34" charset="0"/>
              </a:rPr>
              <a:pPr/>
              <a:t>1</a:t>
            </a:fld>
            <a:endParaRPr lang="en-US" altLang="en-US" dirty="0" smtClean="0">
              <a:latin typeface="Arial" pitchFamily="34" charset="0"/>
              <a:ea typeface="ＭＳ Ｐゴシック" pitchFamily="34" charset="-128"/>
              <a:cs typeface="Arial" pitchFamily="34" charset="0"/>
            </a:endParaRPr>
          </a:p>
        </p:txBody>
      </p:sp>
    </p:spTree>
    <p:extLst>
      <p:ext uri="{BB962C8B-B14F-4D97-AF65-F5344CB8AC3E}">
        <p14:creationId xmlns:p14="http://schemas.microsoft.com/office/powerpoint/2010/main" val="9630520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1"/>
          <p:cNvSpPr>
            <a:spLocks noGrp="1" noRot="1" noChangeAspect="1" noChangeArrowheads="1" noTextEdit="1"/>
          </p:cNvSpPr>
          <p:nvPr>
            <p:ph type="sldImg"/>
          </p:nvPr>
        </p:nvSpPr>
        <p:spPr>
          <a:xfrm>
            <a:off x="1143000" y="685800"/>
            <a:ext cx="4572000" cy="3429000"/>
          </a:xfrm>
          <a:ln/>
        </p:spPr>
      </p:sp>
      <p:sp>
        <p:nvSpPr>
          <p:cNvPr id="95235" name="Rectangle 2"/>
          <p:cNvSpPr txBox="1">
            <a:spLocks noGrp="1" noChangeArrowheads="1"/>
          </p:cNvSpPr>
          <p:nvPr>
            <p:ph type="body" idx="1"/>
          </p:nvPr>
        </p:nvSpPr>
        <p:spPr>
          <a:xfrm>
            <a:off x="1031380" y="4485823"/>
            <a:ext cx="4609207" cy="3624035"/>
          </a:xfrm>
          <a:noFill/>
          <a:ln/>
        </p:spPr>
        <p:txBody>
          <a:bodyPr wrap="none" lIns="80638" tIns="40319" rIns="80638" bIns="40319" anchor="ctr"/>
          <a:lstStyle/>
          <a:p>
            <a:pPr eaLnBrk="1" hangingPunct="1"/>
            <a:endParaRPr lang="en-US" dirty="0" smtClean="0">
              <a:cs typeface="Arial" pitchFamily="34" charset="0"/>
            </a:endParaRPr>
          </a:p>
        </p:txBody>
      </p:sp>
    </p:spTree>
    <p:extLst>
      <p:ext uri="{BB962C8B-B14F-4D97-AF65-F5344CB8AC3E}">
        <p14:creationId xmlns:p14="http://schemas.microsoft.com/office/powerpoint/2010/main" val="39342045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9634" name="Rectangle 1"/>
          <p:cNvSpPr>
            <a:spLocks noGrp="1" noRot="1" noChangeAspect="1" noChangeArrowheads="1" noTextEdit="1"/>
          </p:cNvSpPr>
          <p:nvPr>
            <p:ph type="sldImg"/>
          </p:nvPr>
        </p:nvSpPr>
        <p:spPr>
          <a:xfrm>
            <a:off x="1143000" y="685800"/>
            <a:ext cx="4572000" cy="3429000"/>
          </a:xfrm>
          <a:ln/>
        </p:spPr>
      </p:sp>
      <p:sp>
        <p:nvSpPr>
          <p:cNvPr id="69635" name="Rectangle 2"/>
          <p:cNvSpPr txBox="1">
            <a:spLocks noGrp="1" noChangeArrowheads="1"/>
          </p:cNvSpPr>
          <p:nvPr>
            <p:ph type="body" idx="1"/>
          </p:nvPr>
        </p:nvSpPr>
        <p:spPr>
          <a:xfrm>
            <a:off x="1031380" y="4485823"/>
            <a:ext cx="4609207" cy="3624035"/>
          </a:xfrm>
          <a:noFill/>
          <a:ln/>
        </p:spPr>
        <p:txBody>
          <a:bodyPr wrap="none" lIns="80638" tIns="40319" rIns="80638" bIns="40319" anchor="ctr"/>
          <a:lstStyle/>
          <a:p>
            <a:pPr eaLnBrk="1" hangingPunct="1"/>
            <a:endParaRPr lang="en-US" dirty="0" smtClean="0">
              <a:cs typeface="Arial" pitchFamily="34" charset="0"/>
            </a:endParaRPr>
          </a:p>
        </p:txBody>
      </p:sp>
    </p:spTree>
    <p:extLst>
      <p:ext uri="{BB962C8B-B14F-4D97-AF65-F5344CB8AC3E}">
        <p14:creationId xmlns:p14="http://schemas.microsoft.com/office/powerpoint/2010/main" val="5926163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1"/>
          <p:cNvSpPr>
            <a:spLocks noGrp="1" noRot="1" noChangeAspect="1" noChangeArrowheads="1" noTextEdit="1"/>
          </p:cNvSpPr>
          <p:nvPr>
            <p:ph type="sldImg"/>
          </p:nvPr>
        </p:nvSpPr>
        <p:spPr>
          <a:xfrm>
            <a:off x="1143000" y="685800"/>
            <a:ext cx="4572000" cy="3429000"/>
          </a:xfrm>
          <a:ln/>
        </p:spPr>
      </p:sp>
      <p:sp>
        <p:nvSpPr>
          <p:cNvPr id="95235" name="Rectangle 2"/>
          <p:cNvSpPr txBox="1">
            <a:spLocks noGrp="1" noChangeArrowheads="1"/>
          </p:cNvSpPr>
          <p:nvPr>
            <p:ph type="body" idx="1"/>
          </p:nvPr>
        </p:nvSpPr>
        <p:spPr>
          <a:xfrm>
            <a:off x="1031380" y="4485823"/>
            <a:ext cx="4609207" cy="3624035"/>
          </a:xfrm>
          <a:noFill/>
          <a:ln/>
        </p:spPr>
        <p:txBody>
          <a:bodyPr wrap="none" lIns="80638" tIns="40319" rIns="80638" bIns="40319" anchor="ctr"/>
          <a:lstStyle/>
          <a:p>
            <a:pPr eaLnBrk="1" hangingPunct="1"/>
            <a:r>
              <a:rPr lang="en-US" dirty="0" smtClean="0">
                <a:cs typeface="Arial" pitchFamily="34" charset="0"/>
              </a:rPr>
              <a:t>FIELD EXAMPLE –</a:t>
            </a:r>
            <a:r>
              <a:rPr lang="en-US" baseline="0" dirty="0" smtClean="0">
                <a:cs typeface="Arial" pitchFamily="34" charset="0"/>
              </a:rPr>
              <a:t> During hot problem customer didn’t know password, IBM rep suggested common password which worked</a:t>
            </a:r>
            <a:endParaRPr lang="en-US" dirty="0" smtClean="0">
              <a:cs typeface="Arial" pitchFamily="34" charset="0"/>
            </a:endParaRPr>
          </a:p>
        </p:txBody>
      </p:sp>
    </p:spTree>
    <p:extLst>
      <p:ext uri="{BB962C8B-B14F-4D97-AF65-F5344CB8AC3E}">
        <p14:creationId xmlns:p14="http://schemas.microsoft.com/office/powerpoint/2010/main" val="22013189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1"/>
          <p:cNvSpPr>
            <a:spLocks noGrp="1" noRot="1" noChangeAspect="1" noChangeArrowheads="1" noTextEdit="1"/>
          </p:cNvSpPr>
          <p:nvPr>
            <p:ph type="sldImg"/>
          </p:nvPr>
        </p:nvSpPr>
        <p:spPr>
          <a:xfrm>
            <a:off x="1143000" y="685800"/>
            <a:ext cx="4572000" cy="3429000"/>
          </a:xfrm>
          <a:ln/>
        </p:spPr>
      </p:sp>
      <p:sp>
        <p:nvSpPr>
          <p:cNvPr id="95235" name="Rectangle 2"/>
          <p:cNvSpPr txBox="1">
            <a:spLocks noGrp="1" noChangeArrowheads="1"/>
          </p:cNvSpPr>
          <p:nvPr>
            <p:ph type="body" idx="1"/>
          </p:nvPr>
        </p:nvSpPr>
        <p:spPr>
          <a:xfrm>
            <a:off x="1031380" y="4485823"/>
            <a:ext cx="4609207" cy="3624035"/>
          </a:xfrm>
          <a:noFill/>
          <a:ln/>
        </p:spPr>
        <p:txBody>
          <a:bodyPr wrap="none" lIns="80638" tIns="40319" rIns="80638" bIns="40319" anchor="ctr"/>
          <a:lstStyle/>
          <a:p>
            <a:pPr eaLnBrk="1" hangingPunct="1"/>
            <a:r>
              <a:rPr lang="en-US" dirty="0" smtClean="0">
                <a:cs typeface="Arial" pitchFamily="34" charset="0"/>
              </a:rPr>
              <a:t>Reference - Brian</a:t>
            </a:r>
          </a:p>
        </p:txBody>
      </p:sp>
    </p:spTree>
    <p:extLst>
      <p:ext uri="{BB962C8B-B14F-4D97-AF65-F5344CB8AC3E}">
        <p14:creationId xmlns:p14="http://schemas.microsoft.com/office/powerpoint/2010/main" val="33856769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1"/>
          <p:cNvSpPr>
            <a:spLocks noGrp="1" noRot="1" noChangeAspect="1" noChangeArrowheads="1" noTextEdit="1"/>
          </p:cNvSpPr>
          <p:nvPr>
            <p:ph type="sldImg"/>
          </p:nvPr>
        </p:nvSpPr>
        <p:spPr>
          <a:xfrm>
            <a:off x="1143000" y="685800"/>
            <a:ext cx="4572000" cy="3429000"/>
          </a:xfrm>
          <a:ln/>
        </p:spPr>
      </p:sp>
      <p:sp>
        <p:nvSpPr>
          <p:cNvPr id="95235" name="Rectangle 2"/>
          <p:cNvSpPr txBox="1">
            <a:spLocks noGrp="1" noChangeArrowheads="1"/>
          </p:cNvSpPr>
          <p:nvPr>
            <p:ph type="body" idx="1"/>
          </p:nvPr>
        </p:nvSpPr>
        <p:spPr>
          <a:xfrm>
            <a:off x="1031380" y="4485823"/>
            <a:ext cx="4609207" cy="3624035"/>
          </a:xfrm>
          <a:noFill/>
          <a:ln/>
        </p:spPr>
        <p:txBody>
          <a:bodyPr wrap="none" lIns="80638" tIns="40319" rIns="80638" bIns="40319" anchor="ctr"/>
          <a:lstStyle/>
          <a:p>
            <a:pPr eaLnBrk="1" hangingPunct="1"/>
            <a:r>
              <a:rPr lang="en-US" dirty="0" smtClean="0">
                <a:cs typeface="Arial" pitchFamily="34" charset="0"/>
              </a:rPr>
              <a:t>Deflect</a:t>
            </a:r>
            <a:r>
              <a:rPr lang="en-US" baseline="0" dirty="0" smtClean="0">
                <a:cs typeface="Arial" pitchFamily="34" charset="0"/>
              </a:rPr>
              <a:t> questions to more knowledgeable people – Steve W.</a:t>
            </a:r>
          </a:p>
          <a:p>
            <a:pPr eaLnBrk="1" hangingPunct="1"/>
            <a:r>
              <a:rPr lang="en-US" baseline="0" dirty="0" smtClean="0">
                <a:cs typeface="Arial" pitchFamily="34" charset="0"/>
              </a:rPr>
              <a:t>Also, it would be good to eventually have a Good/Better/Best chart after this chart.</a:t>
            </a:r>
            <a:endParaRPr lang="en-US" dirty="0" smtClean="0">
              <a:cs typeface="Arial" pitchFamily="34" charset="0"/>
            </a:endParaRPr>
          </a:p>
        </p:txBody>
      </p:sp>
    </p:spTree>
    <p:extLst>
      <p:ext uri="{BB962C8B-B14F-4D97-AF65-F5344CB8AC3E}">
        <p14:creationId xmlns:p14="http://schemas.microsoft.com/office/powerpoint/2010/main" val="35211103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1"/>
          <p:cNvSpPr>
            <a:spLocks noGrp="1" noRot="1" noChangeAspect="1" noChangeArrowheads="1" noTextEdit="1"/>
          </p:cNvSpPr>
          <p:nvPr>
            <p:ph type="sldImg"/>
          </p:nvPr>
        </p:nvSpPr>
        <p:spPr>
          <a:xfrm>
            <a:off x="1143000" y="685800"/>
            <a:ext cx="4572000" cy="3429000"/>
          </a:xfrm>
          <a:ln/>
        </p:spPr>
      </p:sp>
      <p:sp>
        <p:nvSpPr>
          <p:cNvPr id="95235" name="Rectangle 2"/>
          <p:cNvSpPr txBox="1">
            <a:spLocks noGrp="1" noChangeArrowheads="1"/>
          </p:cNvSpPr>
          <p:nvPr>
            <p:ph type="body" idx="1"/>
          </p:nvPr>
        </p:nvSpPr>
        <p:spPr>
          <a:xfrm>
            <a:off x="1031380" y="4485823"/>
            <a:ext cx="4609207" cy="3624035"/>
          </a:xfrm>
          <a:noFill/>
          <a:ln/>
        </p:spPr>
        <p:txBody>
          <a:bodyPr wrap="none" lIns="80638" tIns="40319" rIns="80638" bIns="40319" anchor="ctr"/>
          <a:lstStyle/>
          <a:p>
            <a:pPr eaLnBrk="1" hangingPunct="1"/>
            <a:endParaRPr lang="en-US" dirty="0" smtClean="0">
              <a:cs typeface="Arial" pitchFamily="34" charset="0"/>
            </a:endParaRPr>
          </a:p>
        </p:txBody>
      </p:sp>
    </p:spTree>
    <p:extLst>
      <p:ext uri="{BB962C8B-B14F-4D97-AF65-F5344CB8AC3E}">
        <p14:creationId xmlns:p14="http://schemas.microsoft.com/office/powerpoint/2010/main" val="21185636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1"/>
          <p:cNvSpPr>
            <a:spLocks noGrp="1" noRot="1" noChangeAspect="1" noChangeArrowheads="1" noTextEdit="1"/>
          </p:cNvSpPr>
          <p:nvPr>
            <p:ph type="sldImg"/>
          </p:nvPr>
        </p:nvSpPr>
        <p:spPr>
          <a:xfrm>
            <a:off x="1143000" y="685800"/>
            <a:ext cx="4572000" cy="3429000"/>
          </a:xfrm>
          <a:ln/>
        </p:spPr>
      </p:sp>
      <p:sp>
        <p:nvSpPr>
          <p:cNvPr id="95235" name="Rectangle 2"/>
          <p:cNvSpPr txBox="1">
            <a:spLocks noGrp="1" noChangeArrowheads="1"/>
          </p:cNvSpPr>
          <p:nvPr>
            <p:ph type="body" idx="1"/>
          </p:nvPr>
        </p:nvSpPr>
        <p:spPr>
          <a:xfrm>
            <a:off x="1031380" y="4485823"/>
            <a:ext cx="4609207" cy="3624035"/>
          </a:xfrm>
          <a:noFill/>
          <a:ln/>
        </p:spPr>
        <p:txBody>
          <a:bodyPr wrap="none" lIns="80638" tIns="40319" rIns="80638" bIns="40319" anchor="ctr"/>
          <a:lstStyle/>
          <a:p>
            <a:pPr marL="0" marR="0" indent="0" algn="l" defTabSz="456501" rtl="0" eaLnBrk="1" fontAlgn="auto" latinLnBrk="0" hangingPunct="1">
              <a:lnSpc>
                <a:spcPct val="100000"/>
              </a:lnSpc>
              <a:spcBef>
                <a:spcPts val="0"/>
              </a:spcBef>
              <a:spcAft>
                <a:spcPts val="0"/>
              </a:spcAft>
              <a:buClrTx/>
              <a:buSzTx/>
              <a:buFontTx/>
              <a:buNone/>
              <a:tabLst/>
              <a:defRPr/>
            </a:pPr>
            <a:r>
              <a:rPr lang="en-US" dirty="0" smtClean="0">
                <a:cs typeface="Arial" pitchFamily="34" charset="0"/>
              </a:rPr>
              <a:t>Deflect</a:t>
            </a:r>
            <a:r>
              <a:rPr lang="en-US" baseline="0" dirty="0" smtClean="0">
                <a:cs typeface="Arial" pitchFamily="34" charset="0"/>
              </a:rPr>
              <a:t> questions to more knowledgeable people - Alan</a:t>
            </a:r>
            <a:endParaRPr lang="en-US" dirty="0" smtClean="0">
              <a:cs typeface="Arial" pitchFamily="34" charset="0"/>
            </a:endParaRPr>
          </a:p>
          <a:p>
            <a:pPr eaLnBrk="1" hangingPunct="1"/>
            <a:endParaRPr lang="en-US" dirty="0" smtClean="0">
              <a:cs typeface="Arial" pitchFamily="34" charset="0"/>
            </a:endParaRPr>
          </a:p>
        </p:txBody>
      </p:sp>
    </p:spTree>
    <p:extLst>
      <p:ext uri="{BB962C8B-B14F-4D97-AF65-F5344CB8AC3E}">
        <p14:creationId xmlns:p14="http://schemas.microsoft.com/office/powerpoint/2010/main" val="22120734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1"/>
          <p:cNvSpPr>
            <a:spLocks noGrp="1" noRot="1" noChangeAspect="1" noChangeArrowheads="1" noTextEdit="1"/>
          </p:cNvSpPr>
          <p:nvPr>
            <p:ph type="sldImg"/>
          </p:nvPr>
        </p:nvSpPr>
        <p:spPr>
          <a:xfrm>
            <a:off x="1143000" y="685800"/>
            <a:ext cx="4572000" cy="3429000"/>
          </a:xfrm>
          <a:ln/>
        </p:spPr>
      </p:sp>
      <p:sp>
        <p:nvSpPr>
          <p:cNvPr id="95235" name="Rectangle 2"/>
          <p:cNvSpPr txBox="1">
            <a:spLocks noGrp="1" noChangeArrowheads="1"/>
          </p:cNvSpPr>
          <p:nvPr>
            <p:ph type="body" idx="1"/>
          </p:nvPr>
        </p:nvSpPr>
        <p:spPr>
          <a:xfrm>
            <a:off x="1031380" y="4485823"/>
            <a:ext cx="4609207" cy="3624035"/>
          </a:xfrm>
          <a:noFill/>
          <a:ln/>
        </p:spPr>
        <p:txBody>
          <a:bodyPr wrap="none" lIns="80638" tIns="40319" rIns="80638" bIns="40319" anchor="ctr"/>
          <a:lstStyle/>
          <a:p>
            <a:pPr eaLnBrk="1" hangingPunct="1"/>
            <a:endParaRPr lang="en-US" dirty="0" smtClean="0">
              <a:cs typeface="Arial" pitchFamily="34" charset="0"/>
            </a:endParaRPr>
          </a:p>
        </p:txBody>
      </p:sp>
    </p:spTree>
    <p:extLst>
      <p:ext uri="{BB962C8B-B14F-4D97-AF65-F5344CB8AC3E}">
        <p14:creationId xmlns:p14="http://schemas.microsoft.com/office/powerpoint/2010/main" val="7053164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1"/>
          <p:cNvSpPr>
            <a:spLocks noGrp="1" noRot="1" noChangeAspect="1" noChangeArrowheads="1" noTextEdit="1"/>
          </p:cNvSpPr>
          <p:nvPr>
            <p:ph type="sldImg"/>
          </p:nvPr>
        </p:nvSpPr>
        <p:spPr>
          <a:xfrm>
            <a:off x="1143000" y="685800"/>
            <a:ext cx="4572000" cy="3429000"/>
          </a:xfrm>
          <a:ln/>
        </p:spPr>
      </p:sp>
      <p:sp>
        <p:nvSpPr>
          <p:cNvPr id="95235" name="Rectangle 2"/>
          <p:cNvSpPr txBox="1">
            <a:spLocks noGrp="1" noChangeArrowheads="1"/>
          </p:cNvSpPr>
          <p:nvPr>
            <p:ph type="body" idx="1"/>
          </p:nvPr>
        </p:nvSpPr>
        <p:spPr>
          <a:xfrm>
            <a:off x="1031380" y="4485823"/>
            <a:ext cx="4609207" cy="3624035"/>
          </a:xfrm>
          <a:noFill/>
          <a:ln/>
        </p:spPr>
        <p:txBody>
          <a:bodyPr wrap="none" lIns="80638" tIns="40319" rIns="80638" bIns="40319" anchor="ctr"/>
          <a:lstStyle/>
          <a:p>
            <a:pPr eaLnBrk="1" hangingPunct="1"/>
            <a:endParaRPr lang="en-US" dirty="0" smtClean="0">
              <a:cs typeface="Arial" pitchFamily="34" charset="0"/>
            </a:endParaRPr>
          </a:p>
        </p:txBody>
      </p:sp>
    </p:spTree>
    <p:extLst>
      <p:ext uri="{BB962C8B-B14F-4D97-AF65-F5344CB8AC3E}">
        <p14:creationId xmlns:p14="http://schemas.microsoft.com/office/powerpoint/2010/main" val="31022276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9634" name="Rectangle 1"/>
          <p:cNvSpPr>
            <a:spLocks noGrp="1" noRot="1" noChangeAspect="1" noChangeArrowheads="1" noTextEdit="1"/>
          </p:cNvSpPr>
          <p:nvPr>
            <p:ph type="sldImg"/>
          </p:nvPr>
        </p:nvSpPr>
        <p:spPr>
          <a:xfrm>
            <a:off x="1143000" y="685800"/>
            <a:ext cx="4572000" cy="3429000"/>
          </a:xfrm>
          <a:ln/>
        </p:spPr>
      </p:sp>
      <p:sp>
        <p:nvSpPr>
          <p:cNvPr id="69635" name="Rectangle 2"/>
          <p:cNvSpPr txBox="1">
            <a:spLocks noGrp="1" noChangeArrowheads="1"/>
          </p:cNvSpPr>
          <p:nvPr>
            <p:ph type="body" idx="1"/>
          </p:nvPr>
        </p:nvSpPr>
        <p:spPr>
          <a:xfrm>
            <a:off x="1031380" y="4485823"/>
            <a:ext cx="4609207" cy="3624035"/>
          </a:xfrm>
          <a:noFill/>
          <a:ln/>
        </p:spPr>
        <p:txBody>
          <a:bodyPr wrap="none" lIns="80638" tIns="40319" rIns="80638" bIns="40319" anchor="ctr"/>
          <a:lstStyle/>
          <a:p>
            <a:pPr eaLnBrk="1" hangingPunct="1"/>
            <a:endParaRPr lang="en-US" dirty="0" smtClean="0">
              <a:cs typeface="Arial" pitchFamily="34" charset="0"/>
            </a:endParaRPr>
          </a:p>
        </p:txBody>
      </p:sp>
    </p:spTree>
    <p:extLst>
      <p:ext uri="{BB962C8B-B14F-4D97-AF65-F5344CB8AC3E}">
        <p14:creationId xmlns:p14="http://schemas.microsoft.com/office/powerpoint/2010/main" val="19550680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0114" name="Rectangle 1"/>
          <p:cNvSpPr>
            <a:spLocks noGrp="1" noChangeArrowheads="1"/>
          </p:cNvSpPr>
          <p:nvPr>
            <p:ph type="hdr" sz="quarter"/>
          </p:nvPr>
        </p:nvSpPr>
        <p:spPr>
          <a:noFill/>
          <a:ln>
            <a:miter lim="800000"/>
            <a:headEnd/>
            <a:tailEnd/>
          </a:ln>
        </p:spPr>
        <p:txBody>
          <a:bodyPr/>
          <a:lstStyle/>
          <a:p>
            <a:r>
              <a:rPr lang="en-US" altLang="en-US" smtClean="0">
                <a:latin typeface="Arial" pitchFamily="34" charset="0"/>
                <a:ea typeface="ＭＳ Ｐゴシック" pitchFamily="34" charset="-128"/>
                <a:cs typeface="Arial" pitchFamily="34" charset="0"/>
              </a:rPr>
              <a:t> </a:t>
            </a:r>
          </a:p>
        </p:txBody>
      </p:sp>
      <p:sp>
        <p:nvSpPr>
          <p:cNvPr id="90115" name="Rectangle 2"/>
          <p:cNvSpPr>
            <a:spLocks noGrp="1" noChangeArrowheads="1"/>
          </p:cNvSpPr>
          <p:nvPr>
            <p:ph type="dt" sz="quarter" idx="1"/>
          </p:nvPr>
        </p:nvSpPr>
        <p:spPr>
          <a:noFill/>
          <a:ln>
            <a:miter lim="800000"/>
            <a:headEnd/>
            <a:tailEnd/>
          </a:ln>
        </p:spPr>
        <p:txBody>
          <a:bodyPr/>
          <a:lstStyle/>
          <a:p>
            <a:r>
              <a:rPr lang="en-US" altLang="en-US" smtClean="0">
                <a:latin typeface="Arial" pitchFamily="34" charset="0"/>
                <a:ea typeface="ＭＳ Ｐゴシック" pitchFamily="34" charset="-128"/>
                <a:cs typeface="Arial" pitchFamily="34" charset="0"/>
              </a:rPr>
              <a:t> </a:t>
            </a:r>
          </a:p>
        </p:txBody>
      </p:sp>
      <p:sp>
        <p:nvSpPr>
          <p:cNvPr id="90116" name="Rectangle 3"/>
          <p:cNvSpPr>
            <a:spLocks noGrp="1" noChangeArrowheads="1"/>
          </p:cNvSpPr>
          <p:nvPr>
            <p:ph type="ftr" sz="quarter" idx="4"/>
          </p:nvPr>
        </p:nvSpPr>
        <p:spPr>
          <a:noFill/>
          <a:ln>
            <a:miter lim="800000"/>
            <a:headEnd/>
            <a:tailEnd/>
          </a:ln>
        </p:spPr>
        <p:txBody>
          <a:bodyPr/>
          <a:lstStyle/>
          <a:p>
            <a:r>
              <a:rPr lang="en-US" altLang="en-US" smtClean="0">
                <a:latin typeface="Arial" pitchFamily="34" charset="0"/>
                <a:ea typeface="ＭＳ Ｐゴシック" pitchFamily="34" charset="-128"/>
                <a:cs typeface="Arial" pitchFamily="34" charset="0"/>
              </a:rPr>
              <a:t> </a:t>
            </a:r>
          </a:p>
        </p:txBody>
      </p:sp>
      <p:sp>
        <p:nvSpPr>
          <p:cNvPr id="90117" name="Rectangle 4"/>
          <p:cNvSpPr>
            <a:spLocks noGrp="1" noChangeArrowheads="1"/>
          </p:cNvSpPr>
          <p:nvPr>
            <p:ph type="sldNum" sz="quarter" idx="5"/>
          </p:nvPr>
        </p:nvSpPr>
        <p:spPr>
          <a:noFill/>
          <a:ln>
            <a:miter lim="800000"/>
            <a:headEnd/>
            <a:tailEnd/>
          </a:ln>
        </p:spPr>
        <p:txBody>
          <a:bodyPr/>
          <a:lstStyle/>
          <a:p>
            <a:fld id="{6B2001C7-DCC5-42F5-A8ED-A2EC97E787C0}" type="slidenum">
              <a:rPr lang="en-US" altLang="en-US" smtClean="0">
                <a:latin typeface="Arial" pitchFamily="34" charset="0"/>
                <a:ea typeface="ＭＳ Ｐゴシック" pitchFamily="34" charset="-128"/>
                <a:cs typeface="Arial" pitchFamily="34" charset="0"/>
              </a:rPr>
              <a:pPr/>
              <a:t>2</a:t>
            </a:fld>
            <a:r>
              <a:rPr lang="en-US" altLang="en-US" smtClean="0">
                <a:latin typeface="Arial" pitchFamily="34" charset="0"/>
                <a:ea typeface="ＭＳ Ｐゴシック" pitchFamily="34" charset="-128"/>
                <a:cs typeface="Arial" pitchFamily="34" charset="0"/>
              </a:rPr>
              <a:t> </a:t>
            </a:r>
          </a:p>
        </p:txBody>
      </p:sp>
      <p:sp>
        <p:nvSpPr>
          <p:cNvPr id="90118" name="Rectangle 1"/>
          <p:cNvSpPr>
            <a:spLocks noGrp="1" noRot="1" noChangeAspect="1" noChangeArrowheads="1" noTextEdit="1"/>
          </p:cNvSpPr>
          <p:nvPr>
            <p:ph type="sldImg"/>
          </p:nvPr>
        </p:nvSpPr>
        <p:spPr>
          <a:xfrm>
            <a:off x="1333500" y="903288"/>
            <a:ext cx="4191000" cy="3143250"/>
          </a:xfrm>
          <a:solidFill>
            <a:srgbClr val="FFFFFF"/>
          </a:solidFill>
          <a:ln/>
        </p:spPr>
      </p:sp>
      <p:sp>
        <p:nvSpPr>
          <p:cNvPr id="90119" name="Rectangle 2"/>
          <p:cNvSpPr>
            <a:spLocks noGrp="1" noChangeArrowheads="1"/>
          </p:cNvSpPr>
          <p:nvPr>
            <p:ph type="body" idx="1"/>
          </p:nvPr>
        </p:nvSpPr>
        <p:spPr>
          <a:xfrm>
            <a:off x="1096845" y="4351531"/>
            <a:ext cx="4667423" cy="3488417"/>
          </a:xfrm>
          <a:noFill/>
        </p:spPr>
        <p:txBody>
          <a:bodyPr wrap="none" anchor="ctr"/>
          <a:lstStyle/>
          <a:p>
            <a:endParaRPr lang="en-US" altLang="en-US" smtClean="0">
              <a:latin typeface="Arial" pitchFamily="34" charset="0"/>
              <a:cs typeface="Arial" pitchFamily="34" charset="0"/>
            </a:endParaRPr>
          </a:p>
        </p:txBody>
      </p:sp>
    </p:spTree>
    <p:extLst>
      <p:ext uri="{BB962C8B-B14F-4D97-AF65-F5344CB8AC3E}">
        <p14:creationId xmlns:p14="http://schemas.microsoft.com/office/powerpoint/2010/main" val="40287634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1"/>
          <p:cNvSpPr>
            <a:spLocks noGrp="1" noRot="1" noChangeAspect="1" noChangeArrowheads="1" noTextEdit="1"/>
          </p:cNvSpPr>
          <p:nvPr>
            <p:ph type="sldImg"/>
          </p:nvPr>
        </p:nvSpPr>
        <p:spPr>
          <a:xfrm>
            <a:off x="1143000" y="685800"/>
            <a:ext cx="4572000" cy="3429000"/>
          </a:xfrm>
          <a:ln/>
        </p:spPr>
      </p:sp>
      <p:sp>
        <p:nvSpPr>
          <p:cNvPr id="95235" name="Rectangle 2"/>
          <p:cNvSpPr txBox="1">
            <a:spLocks noGrp="1" noChangeArrowheads="1"/>
          </p:cNvSpPr>
          <p:nvPr>
            <p:ph type="body" idx="1"/>
          </p:nvPr>
        </p:nvSpPr>
        <p:spPr>
          <a:xfrm>
            <a:off x="1031380" y="4485823"/>
            <a:ext cx="4609207" cy="3624035"/>
          </a:xfrm>
          <a:noFill/>
          <a:ln/>
        </p:spPr>
        <p:txBody>
          <a:bodyPr wrap="none" lIns="80638" tIns="40319" rIns="80638" bIns="40319" anchor="ctr"/>
          <a:lstStyle/>
          <a:p>
            <a:pPr eaLnBrk="1" hangingPunct="1"/>
            <a:r>
              <a:rPr lang="en-US" dirty="0" smtClean="0">
                <a:cs typeface="Arial" pitchFamily="34" charset="0"/>
              </a:rPr>
              <a:t>PGT004 ABENDs..   Nothing more to be said here…..   </a:t>
            </a:r>
          </a:p>
        </p:txBody>
      </p:sp>
    </p:spTree>
    <p:extLst>
      <p:ext uri="{BB962C8B-B14F-4D97-AF65-F5344CB8AC3E}">
        <p14:creationId xmlns:p14="http://schemas.microsoft.com/office/powerpoint/2010/main" val="5756548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1"/>
          <p:cNvSpPr>
            <a:spLocks noGrp="1" noRot="1" noChangeAspect="1" noChangeArrowheads="1" noTextEdit="1"/>
          </p:cNvSpPr>
          <p:nvPr>
            <p:ph type="sldImg"/>
          </p:nvPr>
        </p:nvSpPr>
        <p:spPr>
          <a:xfrm>
            <a:off x="1143000" y="685800"/>
            <a:ext cx="4572000" cy="3429000"/>
          </a:xfrm>
          <a:ln/>
        </p:spPr>
      </p:sp>
      <p:sp>
        <p:nvSpPr>
          <p:cNvPr id="95235" name="Rectangle 2"/>
          <p:cNvSpPr txBox="1">
            <a:spLocks noGrp="1" noChangeArrowheads="1"/>
          </p:cNvSpPr>
          <p:nvPr>
            <p:ph type="body" idx="1"/>
          </p:nvPr>
        </p:nvSpPr>
        <p:spPr>
          <a:xfrm>
            <a:off x="1031380" y="4485823"/>
            <a:ext cx="4609207" cy="3624035"/>
          </a:xfrm>
          <a:noFill/>
          <a:ln/>
        </p:spPr>
        <p:txBody>
          <a:bodyPr wrap="none" lIns="80638" tIns="40319" rIns="80638" bIns="40319" anchor="ctr"/>
          <a:lstStyle/>
          <a:p>
            <a:pPr eaLnBrk="1" hangingPunct="1"/>
            <a:endParaRPr lang="en-US" smtClean="0">
              <a:cs typeface="Arial" pitchFamily="34" charset="0"/>
            </a:endParaRPr>
          </a:p>
        </p:txBody>
      </p:sp>
    </p:spTree>
    <p:extLst>
      <p:ext uri="{BB962C8B-B14F-4D97-AF65-F5344CB8AC3E}">
        <p14:creationId xmlns:p14="http://schemas.microsoft.com/office/powerpoint/2010/main" val="20101358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1"/>
          <p:cNvSpPr>
            <a:spLocks noGrp="1" noRot="1" noChangeAspect="1" noChangeArrowheads="1" noTextEdit="1"/>
          </p:cNvSpPr>
          <p:nvPr>
            <p:ph type="sldImg"/>
          </p:nvPr>
        </p:nvSpPr>
        <p:spPr>
          <a:xfrm>
            <a:off x="1143000" y="685800"/>
            <a:ext cx="4572000" cy="3429000"/>
          </a:xfrm>
          <a:ln/>
        </p:spPr>
      </p:sp>
      <p:sp>
        <p:nvSpPr>
          <p:cNvPr id="95235" name="Rectangle 2"/>
          <p:cNvSpPr txBox="1">
            <a:spLocks noGrp="1" noChangeArrowheads="1"/>
          </p:cNvSpPr>
          <p:nvPr>
            <p:ph type="body" idx="1"/>
          </p:nvPr>
        </p:nvSpPr>
        <p:spPr>
          <a:xfrm>
            <a:off x="1031380" y="4485823"/>
            <a:ext cx="4609207" cy="3624035"/>
          </a:xfrm>
          <a:noFill/>
          <a:ln/>
        </p:spPr>
        <p:txBody>
          <a:bodyPr wrap="none" lIns="80638" tIns="40319" rIns="80638" bIns="40319" anchor="ctr"/>
          <a:lstStyle/>
          <a:p>
            <a:pPr eaLnBrk="1" hangingPunct="1"/>
            <a:endParaRPr lang="en-US" dirty="0" smtClean="0">
              <a:cs typeface="Arial" pitchFamily="34" charset="0"/>
            </a:endParaRPr>
          </a:p>
        </p:txBody>
      </p:sp>
    </p:spTree>
    <p:extLst>
      <p:ext uri="{BB962C8B-B14F-4D97-AF65-F5344CB8AC3E}">
        <p14:creationId xmlns:p14="http://schemas.microsoft.com/office/powerpoint/2010/main" val="32458645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1"/>
          <p:cNvSpPr>
            <a:spLocks noGrp="1" noRot="1" noChangeAspect="1" noChangeArrowheads="1" noTextEdit="1"/>
          </p:cNvSpPr>
          <p:nvPr>
            <p:ph type="sldImg"/>
          </p:nvPr>
        </p:nvSpPr>
        <p:spPr>
          <a:xfrm>
            <a:off x="1143000" y="685800"/>
            <a:ext cx="4572000" cy="3429000"/>
          </a:xfrm>
          <a:ln/>
        </p:spPr>
      </p:sp>
      <p:sp>
        <p:nvSpPr>
          <p:cNvPr id="95235" name="Rectangle 2"/>
          <p:cNvSpPr txBox="1">
            <a:spLocks noGrp="1" noChangeArrowheads="1"/>
          </p:cNvSpPr>
          <p:nvPr>
            <p:ph type="body" idx="1"/>
          </p:nvPr>
        </p:nvSpPr>
        <p:spPr>
          <a:xfrm>
            <a:off x="1031380" y="4485823"/>
            <a:ext cx="4609207" cy="3624035"/>
          </a:xfrm>
          <a:noFill/>
          <a:ln/>
        </p:spPr>
        <p:txBody>
          <a:bodyPr wrap="none" lIns="80638" tIns="40319" rIns="80638" bIns="40319" anchor="ctr"/>
          <a:lstStyle/>
          <a:p>
            <a:pPr eaLnBrk="1" hangingPunct="1"/>
            <a:endParaRPr lang="en-US" dirty="0" smtClean="0">
              <a:cs typeface="Arial" pitchFamily="34" charset="0"/>
            </a:endParaRPr>
          </a:p>
        </p:txBody>
      </p:sp>
    </p:spTree>
    <p:extLst>
      <p:ext uri="{BB962C8B-B14F-4D97-AF65-F5344CB8AC3E}">
        <p14:creationId xmlns:p14="http://schemas.microsoft.com/office/powerpoint/2010/main" val="17663440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1"/>
          <p:cNvSpPr>
            <a:spLocks noGrp="1" noRot="1" noChangeAspect="1" noChangeArrowheads="1" noTextEdit="1"/>
          </p:cNvSpPr>
          <p:nvPr>
            <p:ph type="sldImg"/>
          </p:nvPr>
        </p:nvSpPr>
        <p:spPr>
          <a:xfrm>
            <a:off x="1143000" y="685800"/>
            <a:ext cx="4572000" cy="3429000"/>
          </a:xfrm>
          <a:ln/>
        </p:spPr>
      </p:sp>
      <p:sp>
        <p:nvSpPr>
          <p:cNvPr id="95235" name="Rectangle 2"/>
          <p:cNvSpPr txBox="1">
            <a:spLocks noGrp="1" noChangeArrowheads="1"/>
          </p:cNvSpPr>
          <p:nvPr>
            <p:ph type="body" idx="1"/>
          </p:nvPr>
        </p:nvSpPr>
        <p:spPr>
          <a:xfrm>
            <a:off x="1031380" y="4485823"/>
            <a:ext cx="4609207" cy="3624035"/>
          </a:xfrm>
          <a:noFill/>
          <a:ln/>
        </p:spPr>
        <p:txBody>
          <a:bodyPr wrap="none" lIns="80638" tIns="40319" rIns="80638" bIns="40319" anchor="ctr"/>
          <a:lstStyle/>
          <a:p>
            <a:pPr eaLnBrk="1" hangingPunct="1"/>
            <a:r>
              <a:rPr lang="en-US" dirty="0" smtClean="0">
                <a:cs typeface="Arial" pitchFamily="34" charset="0"/>
              </a:rPr>
              <a:t>We could potentially expand this chart</a:t>
            </a:r>
            <a:r>
              <a:rPr lang="en-US" baseline="0" dirty="0" smtClean="0">
                <a:cs typeface="Arial" pitchFamily="34" charset="0"/>
              </a:rPr>
              <a:t> with more examples.</a:t>
            </a:r>
            <a:endParaRPr lang="en-US" dirty="0" smtClean="0">
              <a:cs typeface="Arial" pitchFamily="34" charset="0"/>
            </a:endParaRPr>
          </a:p>
        </p:txBody>
      </p:sp>
    </p:spTree>
    <p:extLst>
      <p:ext uri="{BB962C8B-B14F-4D97-AF65-F5344CB8AC3E}">
        <p14:creationId xmlns:p14="http://schemas.microsoft.com/office/powerpoint/2010/main" val="287469738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1"/>
          <p:cNvSpPr>
            <a:spLocks noGrp="1" noRot="1" noChangeAspect="1" noChangeArrowheads="1" noTextEdit="1"/>
          </p:cNvSpPr>
          <p:nvPr>
            <p:ph type="sldImg"/>
          </p:nvPr>
        </p:nvSpPr>
        <p:spPr>
          <a:xfrm>
            <a:off x="1143000" y="685800"/>
            <a:ext cx="4572000" cy="3429000"/>
          </a:xfrm>
          <a:ln/>
        </p:spPr>
      </p:sp>
      <p:sp>
        <p:nvSpPr>
          <p:cNvPr id="95235" name="Rectangle 2"/>
          <p:cNvSpPr txBox="1">
            <a:spLocks noGrp="1" noChangeArrowheads="1"/>
          </p:cNvSpPr>
          <p:nvPr>
            <p:ph type="body" idx="1"/>
          </p:nvPr>
        </p:nvSpPr>
        <p:spPr>
          <a:xfrm>
            <a:off x="1031380" y="4485823"/>
            <a:ext cx="4609207" cy="3624035"/>
          </a:xfrm>
          <a:noFill/>
          <a:ln/>
        </p:spPr>
        <p:txBody>
          <a:bodyPr wrap="none" lIns="80638" tIns="40319" rIns="80638" bIns="40319" anchor="ctr"/>
          <a:lstStyle/>
          <a:p>
            <a:pPr eaLnBrk="1" hangingPunct="1"/>
            <a:endParaRPr lang="en-US" dirty="0" smtClean="0">
              <a:cs typeface="Arial" pitchFamily="34" charset="0"/>
            </a:endParaRPr>
          </a:p>
        </p:txBody>
      </p:sp>
    </p:spTree>
    <p:extLst>
      <p:ext uri="{BB962C8B-B14F-4D97-AF65-F5344CB8AC3E}">
        <p14:creationId xmlns:p14="http://schemas.microsoft.com/office/powerpoint/2010/main" val="136692329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1"/>
          <p:cNvSpPr>
            <a:spLocks noGrp="1" noRot="1" noChangeAspect="1" noChangeArrowheads="1" noTextEdit="1"/>
          </p:cNvSpPr>
          <p:nvPr>
            <p:ph type="sldImg"/>
          </p:nvPr>
        </p:nvSpPr>
        <p:spPr>
          <a:xfrm>
            <a:off x="1143000" y="685800"/>
            <a:ext cx="4572000" cy="3429000"/>
          </a:xfrm>
          <a:ln/>
        </p:spPr>
      </p:sp>
      <p:sp>
        <p:nvSpPr>
          <p:cNvPr id="95235" name="Rectangle 2"/>
          <p:cNvSpPr txBox="1">
            <a:spLocks noGrp="1" noChangeArrowheads="1"/>
          </p:cNvSpPr>
          <p:nvPr>
            <p:ph type="body" idx="1"/>
          </p:nvPr>
        </p:nvSpPr>
        <p:spPr>
          <a:xfrm>
            <a:off x="1031380" y="4485823"/>
            <a:ext cx="4609207" cy="3624035"/>
          </a:xfrm>
          <a:noFill/>
          <a:ln/>
        </p:spPr>
        <p:txBody>
          <a:bodyPr wrap="none" lIns="80638" tIns="40319" rIns="80638" bIns="40319" anchor="ctr"/>
          <a:lstStyle/>
          <a:p>
            <a:pPr eaLnBrk="1" hangingPunct="1"/>
            <a:endParaRPr lang="en-US" dirty="0" smtClean="0">
              <a:cs typeface="Arial" pitchFamily="34" charset="0"/>
            </a:endParaRPr>
          </a:p>
        </p:txBody>
      </p:sp>
    </p:spTree>
    <p:extLst>
      <p:ext uri="{BB962C8B-B14F-4D97-AF65-F5344CB8AC3E}">
        <p14:creationId xmlns:p14="http://schemas.microsoft.com/office/powerpoint/2010/main" val="1333616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1"/>
          <p:cNvSpPr>
            <a:spLocks noGrp="1" noRot="1" noChangeAspect="1" noChangeArrowheads="1" noTextEdit="1"/>
          </p:cNvSpPr>
          <p:nvPr>
            <p:ph type="sldImg"/>
          </p:nvPr>
        </p:nvSpPr>
        <p:spPr>
          <a:xfrm>
            <a:off x="1143000" y="685800"/>
            <a:ext cx="4572000" cy="3429000"/>
          </a:xfrm>
          <a:ln/>
        </p:spPr>
      </p:sp>
      <p:sp>
        <p:nvSpPr>
          <p:cNvPr id="95235" name="Rectangle 2"/>
          <p:cNvSpPr txBox="1">
            <a:spLocks noGrp="1" noChangeArrowheads="1"/>
          </p:cNvSpPr>
          <p:nvPr>
            <p:ph type="body" idx="1"/>
          </p:nvPr>
        </p:nvSpPr>
        <p:spPr>
          <a:xfrm>
            <a:off x="1031380" y="4485823"/>
            <a:ext cx="4609207" cy="3624035"/>
          </a:xfrm>
          <a:noFill/>
          <a:ln/>
        </p:spPr>
        <p:txBody>
          <a:bodyPr wrap="none" lIns="80638" tIns="40319" rIns="80638" bIns="40319" anchor="ctr"/>
          <a:lstStyle/>
          <a:p>
            <a:pPr eaLnBrk="1" hangingPunct="1"/>
            <a:r>
              <a:rPr lang="en-US" dirty="0" smtClean="0">
                <a:cs typeface="Arial" pitchFamily="34" charset="0"/>
              </a:rPr>
              <a:t>FIELD EXAMPLE</a:t>
            </a:r>
            <a:r>
              <a:rPr lang="en-US" baseline="0" dirty="0" smtClean="0">
                <a:cs typeface="Arial" pitchFamily="34" charset="0"/>
              </a:rPr>
              <a:t> </a:t>
            </a:r>
            <a:r>
              <a:rPr lang="en-US" dirty="0" smtClean="0">
                <a:cs typeface="Arial" pitchFamily="34" charset="0"/>
              </a:rPr>
              <a:t>– RSCS not working which prevented FTP jobs to z/OS from running.  Found</a:t>
            </a:r>
            <a:r>
              <a:rPr lang="en-US" baseline="0" dirty="0" smtClean="0">
                <a:cs typeface="Arial" pitchFamily="34" charset="0"/>
              </a:rPr>
              <a:t> out that spool space ran out, breaking RSCS</a:t>
            </a:r>
            <a:endParaRPr lang="en-US" dirty="0" smtClean="0">
              <a:cs typeface="Arial" pitchFamily="34" charset="0"/>
            </a:endParaRPr>
          </a:p>
        </p:txBody>
      </p:sp>
    </p:spTree>
    <p:extLst>
      <p:ext uri="{BB962C8B-B14F-4D97-AF65-F5344CB8AC3E}">
        <p14:creationId xmlns:p14="http://schemas.microsoft.com/office/powerpoint/2010/main" val="238036737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1"/>
          <p:cNvSpPr>
            <a:spLocks noGrp="1" noRot="1" noChangeAspect="1" noChangeArrowheads="1" noTextEdit="1"/>
          </p:cNvSpPr>
          <p:nvPr>
            <p:ph type="sldImg"/>
          </p:nvPr>
        </p:nvSpPr>
        <p:spPr>
          <a:xfrm>
            <a:off x="1143000" y="685800"/>
            <a:ext cx="4572000" cy="3429000"/>
          </a:xfrm>
          <a:ln/>
        </p:spPr>
      </p:sp>
      <p:sp>
        <p:nvSpPr>
          <p:cNvPr id="95235" name="Rectangle 2"/>
          <p:cNvSpPr txBox="1">
            <a:spLocks noGrp="1" noChangeArrowheads="1"/>
          </p:cNvSpPr>
          <p:nvPr>
            <p:ph type="body" idx="1"/>
          </p:nvPr>
        </p:nvSpPr>
        <p:spPr>
          <a:xfrm>
            <a:off x="1031380" y="4485823"/>
            <a:ext cx="4609207" cy="3624035"/>
          </a:xfrm>
          <a:noFill/>
          <a:ln/>
        </p:spPr>
        <p:txBody>
          <a:bodyPr wrap="none" lIns="80638" tIns="40319" rIns="80638" bIns="40319" anchor="ctr"/>
          <a:lstStyle/>
          <a:p>
            <a:pPr eaLnBrk="1" hangingPunct="1"/>
            <a:endParaRPr lang="en-US" dirty="0" smtClean="0">
              <a:cs typeface="Arial" pitchFamily="34" charset="0"/>
            </a:endParaRPr>
          </a:p>
        </p:txBody>
      </p:sp>
    </p:spTree>
    <p:extLst>
      <p:ext uri="{BB962C8B-B14F-4D97-AF65-F5344CB8AC3E}">
        <p14:creationId xmlns:p14="http://schemas.microsoft.com/office/powerpoint/2010/main" val="300467005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1"/>
          <p:cNvSpPr>
            <a:spLocks noGrp="1" noRot="1" noChangeAspect="1" noChangeArrowheads="1" noTextEdit="1"/>
          </p:cNvSpPr>
          <p:nvPr>
            <p:ph type="sldImg"/>
          </p:nvPr>
        </p:nvSpPr>
        <p:spPr>
          <a:xfrm>
            <a:off x="1143000" y="685800"/>
            <a:ext cx="4572000" cy="3429000"/>
          </a:xfrm>
          <a:ln/>
        </p:spPr>
      </p:sp>
      <p:sp>
        <p:nvSpPr>
          <p:cNvPr id="95235" name="Rectangle 2"/>
          <p:cNvSpPr txBox="1">
            <a:spLocks noGrp="1" noChangeArrowheads="1"/>
          </p:cNvSpPr>
          <p:nvPr>
            <p:ph type="body" idx="1"/>
          </p:nvPr>
        </p:nvSpPr>
        <p:spPr>
          <a:xfrm>
            <a:off x="1031380" y="4485823"/>
            <a:ext cx="4609207" cy="3624035"/>
          </a:xfrm>
          <a:noFill/>
          <a:ln/>
        </p:spPr>
        <p:txBody>
          <a:bodyPr wrap="none" lIns="80638" tIns="40319" rIns="80638" bIns="40319" anchor="ctr"/>
          <a:lstStyle/>
          <a:p>
            <a:pPr eaLnBrk="1" hangingPunct="1"/>
            <a:endParaRPr lang="en-US" dirty="0" smtClean="0">
              <a:cs typeface="Arial" pitchFamily="34" charset="0"/>
            </a:endParaRPr>
          </a:p>
        </p:txBody>
      </p:sp>
    </p:spTree>
    <p:extLst>
      <p:ext uri="{BB962C8B-B14F-4D97-AF65-F5344CB8AC3E}">
        <p14:creationId xmlns:p14="http://schemas.microsoft.com/office/powerpoint/2010/main" val="27025986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a:xfrm>
            <a:off x="1144588" y="685800"/>
            <a:ext cx="4572000" cy="3429000"/>
          </a:xfrm>
          <a:ln/>
        </p:spPr>
      </p:sp>
      <p:sp>
        <p:nvSpPr>
          <p:cNvPr id="91139" name="Notes Placeholder 2"/>
          <p:cNvSpPr>
            <a:spLocks noGrp="1"/>
          </p:cNvSpPr>
          <p:nvPr>
            <p:ph type="body" idx="1"/>
          </p:nvPr>
        </p:nvSpPr>
        <p:spPr>
          <a:noFill/>
        </p:spPr>
        <p:txBody>
          <a:bodyPr lIns="91408" tIns="45704" rIns="91408" bIns="45704"/>
          <a:lstStyle/>
          <a:p>
            <a:endParaRPr lang="en-US" altLang="en-US" smtClean="0">
              <a:latin typeface="Times New Roman" pitchFamily="18" charset="0"/>
              <a:cs typeface="Arial" pitchFamily="34" charset="0"/>
            </a:endParaRPr>
          </a:p>
        </p:txBody>
      </p:sp>
      <p:sp>
        <p:nvSpPr>
          <p:cNvPr id="91140" name="Slide Number Placeholder 3"/>
          <p:cNvSpPr txBox="1">
            <a:spLocks noGrp="1"/>
          </p:cNvSpPr>
          <p:nvPr/>
        </p:nvSpPr>
        <p:spPr bwMode="auto">
          <a:xfrm>
            <a:off x="3884852" y="8685862"/>
            <a:ext cx="2971593" cy="456575"/>
          </a:xfrm>
          <a:prstGeom prst="rect">
            <a:avLst/>
          </a:prstGeom>
          <a:noFill/>
          <a:ln w="9525">
            <a:noFill/>
            <a:miter lim="800000"/>
            <a:headEnd/>
            <a:tailEnd/>
          </a:ln>
        </p:spPr>
        <p:txBody>
          <a:bodyPr lIns="91408" tIns="45704" rIns="91408" bIns="45704" anchor="b"/>
          <a:lstStyle/>
          <a:p>
            <a:pPr algn="r">
              <a:lnSpc>
                <a:spcPct val="90000"/>
              </a:lnSpc>
            </a:pPr>
            <a:fld id="{C8FED697-5CEB-4593-9B21-C3B3B4346146}" type="slidenum">
              <a:rPr lang="en-US" altLang="en-US" sz="1200">
                <a:cs typeface="Arial" pitchFamily="34" charset="0"/>
              </a:rPr>
              <a:pPr algn="r">
                <a:lnSpc>
                  <a:spcPct val="90000"/>
                </a:lnSpc>
              </a:pPr>
              <a:t>3</a:t>
            </a:fld>
            <a:endParaRPr lang="en-US" altLang="en-US" sz="1200" dirty="0">
              <a:cs typeface="Arial" pitchFamily="34" charset="0"/>
            </a:endParaRPr>
          </a:p>
        </p:txBody>
      </p:sp>
    </p:spTree>
    <p:extLst>
      <p:ext uri="{BB962C8B-B14F-4D97-AF65-F5344CB8AC3E}">
        <p14:creationId xmlns:p14="http://schemas.microsoft.com/office/powerpoint/2010/main" val="27691072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1"/>
          <p:cNvSpPr>
            <a:spLocks noGrp="1" noRot="1" noChangeAspect="1" noChangeArrowheads="1" noTextEdit="1"/>
          </p:cNvSpPr>
          <p:nvPr>
            <p:ph type="sldImg"/>
          </p:nvPr>
        </p:nvSpPr>
        <p:spPr>
          <a:xfrm>
            <a:off x="1143000" y="685800"/>
            <a:ext cx="4572000" cy="3429000"/>
          </a:xfrm>
          <a:ln/>
        </p:spPr>
      </p:sp>
      <p:sp>
        <p:nvSpPr>
          <p:cNvPr id="95235" name="Rectangle 2"/>
          <p:cNvSpPr txBox="1">
            <a:spLocks noGrp="1" noChangeArrowheads="1"/>
          </p:cNvSpPr>
          <p:nvPr>
            <p:ph type="body" idx="1"/>
          </p:nvPr>
        </p:nvSpPr>
        <p:spPr>
          <a:xfrm>
            <a:off x="1031380" y="4485823"/>
            <a:ext cx="4609207" cy="3624035"/>
          </a:xfrm>
          <a:noFill/>
          <a:ln/>
        </p:spPr>
        <p:txBody>
          <a:bodyPr wrap="none" lIns="80638" tIns="40319" rIns="80638" bIns="40319" anchor="ctr"/>
          <a:lstStyle/>
          <a:p>
            <a:pPr eaLnBrk="1" hangingPunct="1"/>
            <a:endParaRPr lang="en-US" dirty="0" smtClean="0">
              <a:cs typeface="Arial" pitchFamily="34" charset="0"/>
            </a:endParaRPr>
          </a:p>
        </p:txBody>
      </p:sp>
    </p:spTree>
    <p:extLst>
      <p:ext uri="{BB962C8B-B14F-4D97-AF65-F5344CB8AC3E}">
        <p14:creationId xmlns:p14="http://schemas.microsoft.com/office/powerpoint/2010/main" val="233861686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1"/>
          <p:cNvSpPr>
            <a:spLocks noGrp="1" noRot="1" noChangeAspect="1" noChangeArrowheads="1" noTextEdit="1"/>
          </p:cNvSpPr>
          <p:nvPr>
            <p:ph type="sldImg"/>
          </p:nvPr>
        </p:nvSpPr>
        <p:spPr>
          <a:xfrm>
            <a:off x="1143000" y="685800"/>
            <a:ext cx="4572000" cy="3429000"/>
          </a:xfrm>
          <a:ln/>
        </p:spPr>
      </p:sp>
      <p:sp>
        <p:nvSpPr>
          <p:cNvPr id="95235" name="Rectangle 2"/>
          <p:cNvSpPr txBox="1">
            <a:spLocks noGrp="1" noChangeArrowheads="1"/>
          </p:cNvSpPr>
          <p:nvPr>
            <p:ph type="body" idx="1"/>
          </p:nvPr>
        </p:nvSpPr>
        <p:spPr>
          <a:xfrm>
            <a:off x="1031380" y="4485823"/>
            <a:ext cx="4609207" cy="3624035"/>
          </a:xfrm>
          <a:noFill/>
          <a:ln/>
        </p:spPr>
        <p:txBody>
          <a:bodyPr wrap="none" lIns="80638" tIns="40319" rIns="80638" bIns="40319" anchor="ctr"/>
          <a:lstStyle/>
          <a:p>
            <a:pPr eaLnBrk="1" hangingPunct="1"/>
            <a:r>
              <a:rPr lang="en-US" dirty="0" smtClean="0">
                <a:cs typeface="Arial" pitchFamily="34" charset="0"/>
              </a:rPr>
              <a:t>Note that “z/VM servers” mostly refers to Service Virtual Machines and Linux Servers.</a:t>
            </a:r>
          </a:p>
        </p:txBody>
      </p:sp>
    </p:spTree>
    <p:extLst>
      <p:ext uri="{BB962C8B-B14F-4D97-AF65-F5344CB8AC3E}">
        <p14:creationId xmlns:p14="http://schemas.microsoft.com/office/powerpoint/2010/main" val="258196092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1"/>
          <p:cNvSpPr>
            <a:spLocks noGrp="1" noRot="1" noChangeAspect="1" noChangeArrowheads="1" noTextEdit="1"/>
          </p:cNvSpPr>
          <p:nvPr>
            <p:ph type="sldImg"/>
          </p:nvPr>
        </p:nvSpPr>
        <p:spPr>
          <a:xfrm>
            <a:off x="1143000" y="685800"/>
            <a:ext cx="4572000" cy="3429000"/>
          </a:xfrm>
          <a:ln/>
        </p:spPr>
      </p:sp>
      <p:sp>
        <p:nvSpPr>
          <p:cNvPr id="95235" name="Rectangle 2"/>
          <p:cNvSpPr txBox="1">
            <a:spLocks noGrp="1" noChangeArrowheads="1"/>
          </p:cNvSpPr>
          <p:nvPr>
            <p:ph type="body" idx="1"/>
          </p:nvPr>
        </p:nvSpPr>
        <p:spPr>
          <a:xfrm>
            <a:off x="1031380" y="4485823"/>
            <a:ext cx="4609207" cy="3624035"/>
          </a:xfrm>
          <a:noFill/>
          <a:ln/>
        </p:spPr>
        <p:txBody>
          <a:bodyPr wrap="none" lIns="80638" tIns="40319" rIns="80638" bIns="40319" anchor="ctr"/>
          <a:lstStyle/>
          <a:p>
            <a:pPr eaLnBrk="1" hangingPunct="1"/>
            <a:endParaRPr lang="en-US" smtClean="0">
              <a:cs typeface="Arial" pitchFamily="34" charset="0"/>
            </a:endParaRPr>
          </a:p>
        </p:txBody>
      </p:sp>
    </p:spTree>
    <p:extLst>
      <p:ext uri="{BB962C8B-B14F-4D97-AF65-F5344CB8AC3E}">
        <p14:creationId xmlns:p14="http://schemas.microsoft.com/office/powerpoint/2010/main" val="291337675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1"/>
          <p:cNvSpPr>
            <a:spLocks noGrp="1" noRot="1" noChangeAspect="1" noChangeArrowheads="1" noTextEdit="1"/>
          </p:cNvSpPr>
          <p:nvPr>
            <p:ph type="sldImg"/>
          </p:nvPr>
        </p:nvSpPr>
        <p:spPr>
          <a:xfrm>
            <a:off x="1143000" y="685800"/>
            <a:ext cx="4572000" cy="3429000"/>
          </a:xfrm>
          <a:ln/>
        </p:spPr>
      </p:sp>
      <p:sp>
        <p:nvSpPr>
          <p:cNvPr id="95235" name="Rectangle 2"/>
          <p:cNvSpPr txBox="1">
            <a:spLocks noGrp="1" noChangeArrowheads="1"/>
          </p:cNvSpPr>
          <p:nvPr>
            <p:ph type="body" idx="1"/>
          </p:nvPr>
        </p:nvSpPr>
        <p:spPr>
          <a:xfrm>
            <a:off x="1031380" y="4485823"/>
            <a:ext cx="4609207" cy="3624035"/>
          </a:xfrm>
          <a:noFill/>
          <a:ln/>
        </p:spPr>
        <p:txBody>
          <a:bodyPr wrap="none" lIns="80638" tIns="40319" rIns="80638" bIns="40319" anchor="ctr"/>
          <a:lstStyle/>
          <a:p>
            <a:pPr eaLnBrk="1" hangingPunct="1"/>
            <a:endParaRPr lang="en-US" dirty="0" smtClean="0">
              <a:cs typeface="Arial" pitchFamily="34" charset="0"/>
            </a:endParaRPr>
          </a:p>
        </p:txBody>
      </p:sp>
    </p:spTree>
    <p:extLst>
      <p:ext uri="{BB962C8B-B14F-4D97-AF65-F5344CB8AC3E}">
        <p14:creationId xmlns:p14="http://schemas.microsoft.com/office/powerpoint/2010/main" val="335563172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1"/>
          <p:cNvSpPr>
            <a:spLocks noGrp="1" noRot="1" noChangeAspect="1" noChangeArrowheads="1" noTextEdit="1"/>
          </p:cNvSpPr>
          <p:nvPr>
            <p:ph type="sldImg"/>
          </p:nvPr>
        </p:nvSpPr>
        <p:spPr>
          <a:xfrm>
            <a:off x="1143000" y="685800"/>
            <a:ext cx="4572000" cy="3429000"/>
          </a:xfrm>
          <a:ln/>
        </p:spPr>
      </p:sp>
      <p:sp>
        <p:nvSpPr>
          <p:cNvPr id="95235" name="Rectangle 2"/>
          <p:cNvSpPr txBox="1">
            <a:spLocks noGrp="1" noChangeArrowheads="1"/>
          </p:cNvSpPr>
          <p:nvPr>
            <p:ph type="body" idx="1"/>
          </p:nvPr>
        </p:nvSpPr>
        <p:spPr>
          <a:xfrm>
            <a:off x="1031380" y="4485823"/>
            <a:ext cx="4609207" cy="3624035"/>
          </a:xfrm>
          <a:noFill/>
          <a:ln/>
        </p:spPr>
        <p:txBody>
          <a:bodyPr wrap="none" lIns="80638" tIns="40319" rIns="80638" bIns="40319" anchor="ctr"/>
          <a:lstStyle/>
          <a:p>
            <a:pPr eaLnBrk="1" hangingPunct="1"/>
            <a:endParaRPr lang="en-US" dirty="0" smtClean="0">
              <a:cs typeface="Arial" pitchFamily="34" charset="0"/>
            </a:endParaRPr>
          </a:p>
        </p:txBody>
      </p:sp>
    </p:spTree>
    <p:extLst>
      <p:ext uri="{BB962C8B-B14F-4D97-AF65-F5344CB8AC3E}">
        <p14:creationId xmlns:p14="http://schemas.microsoft.com/office/powerpoint/2010/main" val="301262115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9634" name="Rectangle 1"/>
          <p:cNvSpPr>
            <a:spLocks noGrp="1" noRot="1" noChangeAspect="1" noChangeArrowheads="1" noTextEdit="1"/>
          </p:cNvSpPr>
          <p:nvPr>
            <p:ph type="sldImg"/>
          </p:nvPr>
        </p:nvSpPr>
        <p:spPr>
          <a:xfrm>
            <a:off x="1143000" y="685800"/>
            <a:ext cx="4572000" cy="3429000"/>
          </a:xfrm>
          <a:ln/>
        </p:spPr>
      </p:sp>
      <p:sp>
        <p:nvSpPr>
          <p:cNvPr id="69635" name="Rectangle 2"/>
          <p:cNvSpPr txBox="1">
            <a:spLocks noGrp="1" noChangeArrowheads="1"/>
          </p:cNvSpPr>
          <p:nvPr>
            <p:ph type="body" idx="1"/>
          </p:nvPr>
        </p:nvSpPr>
        <p:spPr>
          <a:xfrm>
            <a:off x="1031380" y="4485823"/>
            <a:ext cx="4609207" cy="3624035"/>
          </a:xfrm>
          <a:noFill/>
          <a:ln/>
        </p:spPr>
        <p:txBody>
          <a:bodyPr wrap="none" lIns="80638" tIns="40319" rIns="80638" bIns="40319" anchor="ctr"/>
          <a:lstStyle/>
          <a:p>
            <a:pPr eaLnBrk="1" hangingPunct="1"/>
            <a:endParaRPr lang="en-US" dirty="0" smtClean="0">
              <a:cs typeface="Arial" pitchFamily="34" charset="0"/>
            </a:endParaRPr>
          </a:p>
        </p:txBody>
      </p:sp>
    </p:spTree>
    <p:extLst>
      <p:ext uri="{BB962C8B-B14F-4D97-AF65-F5344CB8AC3E}">
        <p14:creationId xmlns:p14="http://schemas.microsoft.com/office/powerpoint/2010/main" val="259295067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1"/>
          <p:cNvSpPr>
            <a:spLocks noGrp="1" noRot="1" noChangeAspect="1" noChangeArrowheads="1" noTextEdit="1"/>
          </p:cNvSpPr>
          <p:nvPr>
            <p:ph type="sldImg"/>
          </p:nvPr>
        </p:nvSpPr>
        <p:spPr>
          <a:xfrm>
            <a:off x="1143000" y="685800"/>
            <a:ext cx="4572000" cy="3429000"/>
          </a:xfrm>
          <a:ln/>
        </p:spPr>
      </p:sp>
      <p:sp>
        <p:nvSpPr>
          <p:cNvPr id="95235" name="Rectangle 2"/>
          <p:cNvSpPr txBox="1">
            <a:spLocks noGrp="1" noChangeArrowheads="1"/>
          </p:cNvSpPr>
          <p:nvPr>
            <p:ph type="body" idx="1"/>
          </p:nvPr>
        </p:nvSpPr>
        <p:spPr>
          <a:xfrm>
            <a:off x="1031380" y="4485823"/>
            <a:ext cx="4609207" cy="3624035"/>
          </a:xfrm>
          <a:noFill/>
          <a:ln/>
        </p:spPr>
        <p:txBody>
          <a:bodyPr wrap="none" lIns="80638" tIns="40319" rIns="80638" bIns="40319" anchor="ctr"/>
          <a:lstStyle/>
          <a:p>
            <a:pPr eaLnBrk="1" hangingPunct="1"/>
            <a:r>
              <a:rPr lang="en-US" dirty="0" smtClean="0">
                <a:cs typeface="Arial" pitchFamily="34" charset="0"/>
              </a:rPr>
              <a:t>Reference – Tim G. pitch</a:t>
            </a:r>
          </a:p>
        </p:txBody>
      </p:sp>
    </p:spTree>
    <p:extLst>
      <p:ext uri="{BB962C8B-B14F-4D97-AF65-F5344CB8AC3E}">
        <p14:creationId xmlns:p14="http://schemas.microsoft.com/office/powerpoint/2010/main" val="225082399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1"/>
          <p:cNvSpPr>
            <a:spLocks noGrp="1" noRot="1" noChangeAspect="1" noChangeArrowheads="1" noTextEdit="1"/>
          </p:cNvSpPr>
          <p:nvPr>
            <p:ph type="sldImg"/>
          </p:nvPr>
        </p:nvSpPr>
        <p:spPr>
          <a:xfrm>
            <a:off x="1143000" y="685800"/>
            <a:ext cx="4572000" cy="3429000"/>
          </a:xfrm>
          <a:ln/>
        </p:spPr>
      </p:sp>
      <p:sp>
        <p:nvSpPr>
          <p:cNvPr id="95235" name="Rectangle 2"/>
          <p:cNvSpPr txBox="1">
            <a:spLocks noGrp="1" noChangeArrowheads="1"/>
          </p:cNvSpPr>
          <p:nvPr>
            <p:ph type="body" idx="1"/>
          </p:nvPr>
        </p:nvSpPr>
        <p:spPr>
          <a:xfrm>
            <a:off x="1031380" y="4485823"/>
            <a:ext cx="4609207" cy="3624035"/>
          </a:xfrm>
          <a:noFill/>
          <a:ln/>
        </p:spPr>
        <p:txBody>
          <a:bodyPr wrap="none" lIns="80638" tIns="40319" rIns="80638" bIns="40319" anchor="ctr"/>
          <a:lstStyle/>
          <a:p>
            <a:pPr eaLnBrk="1" hangingPunct="1"/>
            <a:r>
              <a:rPr lang="en-US" dirty="0" smtClean="0">
                <a:cs typeface="Arial" pitchFamily="34" charset="0"/>
              </a:rPr>
              <a:t>Reference – Tim G.</a:t>
            </a:r>
          </a:p>
        </p:txBody>
      </p:sp>
    </p:spTree>
    <p:extLst>
      <p:ext uri="{BB962C8B-B14F-4D97-AF65-F5344CB8AC3E}">
        <p14:creationId xmlns:p14="http://schemas.microsoft.com/office/powerpoint/2010/main" val="403084216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1"/>
          <p:cNvSpPr>
            <a:spLocks noGrp="1" noRot="1" noChangeAspect="1" noChangeArrowheads="1" noTextEdit="1"/>
          </p:cNvSpPr>
          <p:nvPr>
            <p:ph type="sldImg"/>
          </p:nvPr>
        </p:nvSpPr>
        <p:spPr>
          <a:xfrm>
            <a:off x="1143000" y="685800"/>
            <a:ext cx="4572000" cy="3429000"/>
          </a:xfrm>
          <a:ln/>
        </p:spPr>
      </p:sp>
      <p:sp>
        <p:nvSpPr>
          <p:cNvPr id="95235" name="Rectangle 2"/>
          <p:cNvSpPr txBox="1">
            <a:spLocks noGrp="1" noChangeArrowheads="1"/>
          </p:cNvSpPr>
          <p:nvPr>
            <p:ph type="body" idx="1"/>
          </p:nvPr>
        </p:nvSpPr>
        <p:spPr>
          <a:xfrm>
            <a:off x="1031380" y="4485823"/>
            <a:ext cx="4609207" cy="3624035"/>
          </a:xfrm>
          <a:noFill/>
          <a:ln/>
        </p:spPr>
        <p:txBody>
          <a:bodyPr wrap="none" lIns="80638" tIns="40319" rIns="80638" bIns="40319" anchor="ctr"/>
          <a:lstStyle/>
          <a:p>
            <a:pPr eaLnBrk="1" hangingPunct="1"/>
            <a:endParaRPr lang="en-US" smtClean="0">
              <a:cs typeface="Arial" pitchFamily="34" charset="0"/>
            </a:endParaRPr>
          </a:p>
        </p:txBody>
      </p:sp>
    </p:spTree>
    <p:extLst>
      <p:ext uri="{BB962C8B-B14F-4D97-AF65-F5344CB8AC3E}">
        <p14:creationId xmlns:p14="http://schemas.microsoft.com/office/powerpoint/2010/main" val="188511620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1"/>
          <p:cNvSpPr>
            <a:spLocks noGrp="1" noRot="1" noChangeAspect="1" noChangeArrowheads="1" noTextEdit="1"/>
          </p:cNvSpPr>
          <p:nvPr>
            <p:ph type="sldImg"/>
          </p:nvPr>
        </p:nvSpPr>
        <p:spPr>
          <a:xfrm>
            <a:off x="1143000" y="685800"/>
            <a:ext cx="4572000" cy="3429000"/>
          </a:xfrm>
          <a:ln/>
        </p:spPr>
      </p:sp>
      <p:sp>
        <p:nvSpPr>
          <p:cNvPr id="95235" name="Rectangle 2"/>
          <p:cNvSpPr txBox="1">
            <a:spLocks noGrp="1" noChangeArrowheads="1"/>
          </p:cNvSpPr>
          <p:nvPr>
            <p:ph type="body" idx="1"/>
          </p:nvPr>
        </p:nvSpPr>
        <p:spPr>
          <a:xfrm>
            <a:off x="1031380" y="4485823"/>
            <a:ext cx="4609207" cy="3624035"/>
          </a:xfrm>
          <a:noFill/>
          <a:ln/>
        </p:spPr>
        <p:txBody>
          <a:bodyPr wrap="none" lIns="80638" tIns="40319" rIns="80638" bIns="40319" anchor="ctr"/>
          <a:lstStyle/>
          <a:p>
            <a:pPr eaLnBrk="1" hangingPunct="1"/>
            <a:endParaRPr lang="en-US" dirty="0" smtClean="0">
              <a:cs typeface="Arial" pitchFamily="34" charset="0"/>
            </a:endParaRPr>
          </a:p>
        </p:txBody>
      </p:sp>
    </p:spTree>
    <p:extLst>
      <p:ext uri="{BB962C8B-B14F-4D97-AF65-F5344CB8AC3E}">
        <p14:creationId xmlns:p14="http://schemas.microsoft.com/office/powerpoint/2010/main" val="29392290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9634" name="Rectangle 1"/>
          <p:cNvSpPr>
            <a:spLocks noGrp="1" noRot="1" noChangeAspect="1" noChangeArrowheads="1" noTextEdit="1"/>
          </p:cNvSpPr>
          <p:nvPr>
            <p:ph type="sldImg"/>
          </p:nvPr>
        </p:nvSpPr>
        <p:spPr>
          <a:xfrm>
            <a:off x="1143000" y="685800"/>
            <a:ext cx="4572000" cy="3429000"/>
          </a:xfrm>
          <a:ln/>
        </p:spPr>
      </p:sp>
      <p:sp>
        <p:nvSpPr>
          <p:cNvPr id="69635" name="Rectangle 2"/>
          <p:cNvSpPr txBox="1">
            <a:spLocks noGrp="1" noChangeArrowheads="1"/>
          </p:cNvSpPr>
          <p:nvPr>
            <p:ph type="body" idx="1"/>
          </p:nvPr>
        </p:nvSpPr>
        <p:spPr>
          <a:xfrm>
            <a:off x="1031380" y="4485823"/>
            <a:ext cx="4609207" cy="3624035"/>
          </a:xfrm>
          <a:noFill/>
          <a:ln/>
        </p:spPr>
        <p:txBody>
          <a:bodyPr wrap="none" lIns="80638" tIns="40319" rIns="80638" bIns="40319" anchor="ctr"/>
          <a:lstStyle/>
          <a:p>
            <a:pPr eaLnBrk="1" hangingPunct="1"/>
            <a:endParaRPr lang="en-US" dirty="0" smtClean="0">
              <a:cs typeface="Arial" pitchFamily="34" charset="0"/>
            </a:endParaRPr>
          </a:p>
        </p:txBody>
      </p:sp>
    </p:spTree>
    <p:extLst>
      <p:ext uri="{BB962C8B-B14F-4D97-AF65-F5344CB8AC3E}">
        <p14:creationId xmlns:p14="http://schemas.microsoft.com/office/powerpoint/2010/main" val="18816269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1"/>
          <p:cNvSpPr>
            <a:spLocks noGrp="1" noRot="1" noChangeAspect="1" noChangeArrowheads="1" noTextEdit="1"/>
          </p:cNvSpPr>
          <p:nvPr>
            <p:ph type="sldImg"/>
          </p:nvPr>
        </p:nvSpPr>
        <p:spPr>
          <a:xfrm>
            <a:off x="1143000" y="685800"/>
            <a:ext cx="4572000" cy="3429000"/>
          </a:xfrm>
          <a:ln/>
        </p:spPr>
      </p:sp>
      <p:sp>
        <p:nvSpPr>
          <p:cNvPr id="95235" name="Rectangle 2"/>
          <p:cNvSpPr txBox="1">
            <a:spLocks noGrp="1" noChangeArrowheads="1"/>
          </p:cNvSpPr>
          <p:nvPr>
            <p:ph type="body" idx="1"/>
          </p:nvPr>
        </p:nvSpPr>
        <p:spPr>
          <a:xfrm>
            <a:off x="1031380" y="4485823"/>
            <a:ext cx="4609207" cy="3624035"/>
          </a:xfrm>
          <a:noFill/>
          <a:ln/>
        </p:spPr>
        <p:txBody>
          <a:bodyPr wrap="none" lIns="80638" tIns="40319" rIns="80638" bIns="40319" anchor="ctr"/>
          <a:lstStyle/>
          <a:p>
            <a:pPr eaLnBrk="1" hangingPunct="1"/>
            <a:r>
              <a:rPr lang="en-US" dirty="0" smtClean="0">
                <a:cs typeface="Arial" pitchFamily="34" charset="0"/>
              </a:rPr>
              <a:t>Be ready for backlash – no set schedule!</a:t>
            </a:r>
          </a:p>
        </p:txBody>
      </p:sp>
    </p:spTree>
    <p:extLst>
      <p:ext uri="{BB962C8B-B14F-4D97-AF65-F5344CB8AC3E}">
        <p14:creationId xmlns:p14="http://schemas.microsoft.com/office/powerpoint/2010/main" val="101707749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1"/>
          <p:cNvSpPr>
            <a:spLocks noGrp="1" noRot="1" noChangeAspect="1" noChangeArrowheads="1" noTextEdit="1"/>
          </p:cNvSpPr>
          <p:nvPr>
            <p:ph type="sldImg"/>
          </p:nvPr>
        </p:nvSpPr>
        <p:spPr>
          <a:xfrm>
            <a:off x="1143000" y="685800"/>
            <a:ext cx="4572000" cy="3429000"/>
          </a:xfrm>
          <a:ln/>
        </p:spPr>
      </p:sp>
      <p:sp>
        <p:nvSpPr>
          <p:cNvPr id="95235" name="Rectangle 2"/>
          <p:cNvSpPr txBox="1">
            <a:spLocks noGrp="1" noChangeArrowheads="1"/>
          </p:cNvSpPr>
          <p:nvPr>
            <p:ph type="body" idx="1"/>
          </p:nvPr>
        </p:nvSpPr>
        <p:spPr>
          <a:xfrm>
            <a:off x="1031380" y="4485823"/>
            <a:ext cx="4609207" cy="3624035"/>
          </a:xfrm>
          <a:noFill/>
          <a:ln/>
        </p:spPr>
        <p:txBody>
          <a:bodyPr wrap="none" lIns="80638" tIns="40319" rIns="80638" bIns="40319" anchor="ctr"/>
          <a:lstStyle/>
          <a:p>
            <a:pPr eaLnBrk="1" hangingPunct="1"/>
            <a:endParaRPr lang="en-US" dirty="0" smtClean="0">
              <a:cs typeface="Arial" pitchFamily="34" charset="0"/>
            </a:endParaRPr>
          </a:p>
        </p:txBody>
      </p:sp>
    </p:spTree>
    <p:extLst>
      <p:ext uri="{BB962C8B-B14F-4D97-AF65-F5344CB8AC3E}">
        <p14:creationId xmlns:p14="http://schemas.microsoft.com/office/powerpoint/2010/main" val="194874699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1"/>
          <p:cNvSpPr>
            <a:spLocks noGrp="1" noRot="1" noChangeAspect="1" noChangeArrowheads="1" noTextEdit="1"/>
          </p:cNvSpPr>
          <p:nvPr>
            <p:ph type="sldImg"/>
          </p:nvPr>
        </p:nvSpPr>
        <p:spPr>
          <a:xfrm>
            <a:off x="1143000" y="685800"/>
            <a:ext cx="4572000" cy="3429000"/>
          </a:xfrm>
          <a:ln/>
        </p:spPr>
      </p:sp>
      <p:sp>
        <p:nvSpPr>
          <p:cNvPr id="95235" name="Rectangle 2"/>
          <p:cNvSpPr txBox="1">
            <a:spLocks noGrp="1" noChangeArrowheads="1"/>
          </p:cNvSpPr>
          <p:nvPr>
            <p:ph type="body" idx="1"/>
          </p:nvPr>
        </p:nvSpPr>
        <p:spPr>
          <a:xfrm>
            <a:off x="1031380" y="4485823"/>
            <a:ext cx="4609207" cy="3624035"/>
          </a:xfrm>
          <a:noFill/>
          <a:ln/>
        </p:spPr>
        <p:txBody>
          <a:bodyPr wrap="none" lIns="80638" tIns="40319" rIns="80638" bIns="40319" anchor="ctr"/>
          <a:lstStyle/>
          <a:p>
            <a:pPr eaLnBrk="1" hangingPunct="1"/>
            <a:endParaRPr lang="en-US" smtClean="0">
              <a:cs typeface="Arial" pitchFamily="34" charset="0"/>
            </a:endParaRPr>
          </a:p>
        </p:txBody>
      </p:sp>
    </p:spTree>
    <p:extLst>
      <p:ext uri="{BB962C8B-B14F-4D97-AF65-F5344CB8AC3E}">
        <p14:creationId xmlns:p14="http://schemas.microsoft.com/office/powerpoint/2010/main" val="339871926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1"/>
          <p:cNvSpPr>
            <a:spLocks noGrp="1" noRot="1" noChangeAspect="1" noChangeArrowheads="1" noTextEdit="1"/>
          </p:cNvSpPr>
          <p:nvPr>
            <p:ph type="sldImg"/>
          </p:nvPr>
        </p:nvSpPr>
        <p:spPr>
          <a:xfrm>
            <a:off x="1143000" y="685800"/>
            <a:ext cx="4572000" cy="3429000"/>
          </a:xfrm>
          <a:ln/>
        </p:spPr>
      </p:sp>
      <p:sp>
        <p:nvSpPr>
          <p:cNvPr id="95235" name="Rectangle 2"/>
          <p:cNvSpPr txBox="1">
            <a:spLocks noGrp="1" noChangeArrowheads="1"/>
          </p:cNvSpPr>
          <p:nvPr>
            <p:ph type="body" idx="1"/>
          </p:nvPr>
        </p:nvSpPr>
        <p:spPr>
          <a:xfrm>
            <a:off x="1031380" y="4485823"/>
            <a:ext cx="4609207" cy="3624035"/>
          </a:xfrm>
          <a:noFill/>
          <a:ln/>
        </p:spPr>
        <p:txBody>
          <a:bodyPr wrap="none" lIns="80638" tIns="40319" rIns="80638" bIns="40319" anchor="ctr"/>
          <a:lstStyle/>
          <a:p>
            <a:pPr eaLnBrk="1" hangingPunct="1"/>
            <a:r>
              <a:rPr lang="en-US" dirty="0" smtClean="0">
                <a:cs typeface="Arial" pitchFamily="34" charset="0"/>
              </a:rPr>
              <a:t>Ask what release they are running.</a:t>
            </a:r>
          </a:p>
        </p:txBody>
      </p:sp>
    </p:spTree>
    <p:extLst>
      <p:ext uri="{BB962C8B-B14F-4D97-AF65-F5344CB8AC3E}">
        <p14:creationId xmlns:p14="http://schemas.microsoft.com/office/powerpoint/2010/main" val="134212236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9634" name="Rectangle 1"/>
          <p:cNvSpPr>
            <a:spLocks noGrp="1" noRot="1" noChangeAspect="1" noChangeArrowheads="1" noTextEdit="1"/>
          </p:cNvSpPr>
          <p:nvPr>
            <p:ph type="sldImg"/>
          </p:nvPr>
        </p:nvSpPr>
        <p:spPr>
          <a:xfrm>
            <a:off x="1143000" y="685800"/>
            <a:ext cx="4572000" cy="3429000"/>
          </a:xfrm>
          <a:ln/>
        </p:spPr>
      </p:sp>
      <p:sp>
        <p:nvSpPr>
          <p:cNvPr id="69635" name="Rectangle 2"/>
          <p:cNvSpPr txBox="1">
            <a:spLocks noGrp="1" noChangeArrowheads="1"/>
          </p:cNvSpPr>
          <p:nvPr>
            <p:ph type="body" idx="1"/>
          </p:nvPr>
        </p:nvSpPr>
        <p:spPr>
          <a:xfrm>
            <a:off x="1031380" y="4485823"/>
            <a:ext cx="4609207" cy="3624035"/>
          </a:xfrm>
          <a:noFill/>
          <a:ln/>
        </p:spPr>
        <p:txBody>
          <a:bodyPr wrap="none" lIns="80638" tIns="40319" rIns="80638" bIns="40319" anchor="ctr"/>
          <a:lstStyle/>
          <a:p>
            <a:pPr eaLnBrk="1" hangingPunct="1"/>
            <a:endParaRPr lang="en-US" dirty="0" smtClean="0">
              <a:cs typeface="Arial" pitchFamily="34" charset="0"/>
            </a:endParaRPr>
          </a:p>
        </p:txBody>
      </p:sp>
    </p:spTree>
    <p:extLst>
      <p:ext uri="{BB962C8B-B14F-4D97-AF65-F5344CB8AC3E}">
        <p14:creationId xmlns:p14="http://schemas.microsoft.com/office/powerpoint/2010/main" val="373389615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1"/>
          <p:cNvSpPr>
            <a:spLocks noGrp="1" noRot="1" noChangeAspect="1" noChangeArrowheads="1" noTextEdit="1"/>
          </p:cNvSpPr>
          <p:nvPr>
            <p:ph type="sldImg"/>
          </p:nvPr>
        </p:nvSpPr>
        <p:spPr>
          <a:xfrm>
            <a:off x="1143000" y="685800"/>
            <a:ext cx="4572000" cy="3429000"/>
          </a:xfrm>
          <a:ln/>
        </p:spPr>
      </p:sp>
      <p:sp>
        <p:nvSpPr>
          <p:cNvPr id="95235" name="Rectangle 2"/>
          <p:cNvSpPr txBox="1">
            <a:spLocks noGrp="1" noChangeArrowheads="1"/>
          </p:cNvSpPr>
          <p:nvPr>
            <p:ph type="body" idx="1"/>
          </p:nvPr>
        </p:nvSpPr>
        <p:spPr>
          <a:xfrm>
            <a:off x="1031380" y="4485823"/>
            <a:ext cx="4609207" cy="3624035"/>
          </a:xfrm>
          <a:noFill/>
          <a:ln/>
        </p:spPr>
        <p:txBody>
          <a:bodyPr wrap="none" lIns="80638" tIns="40319" rIns="80638" bIns="40319" anchor="ctr"/>
          <a:lstStyle/>
          <a:p>
            <a:pPr eaLnBrk="1" hangingPunct="1"/>
            <a:r>
              <a:rPr lang="en-US" dirty="0" smtClean="0">
                <a:cs typeface="Arial" pitchFamily="34" charset="0"/>
              </a:rPr>
              <a:t>GDPS anyone?  If so, we can talk DR offline.</a:t>
            </a:r>
          </a:p>
        </p:txBody>
      </p:sp>
    </p:spTree>
    <p:extLst>
      <p:ext uri="{BB962C8B-B14F-4D97-AF65-F5344CB8AC3E}">
        <p14:creationId xmlns:p14="http://schemas.microsoft.com/office/powerpoint/2010/main" val="383829815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1"/>
          <p:cNvSpPr>
            <a:spLocks noGrp="1" noRot="1" noChangeAspect="1" noChangeArrowheads="1" noTextEdit="1"/>
          </p:cNvSpPr>
          <p:nvPr>
            <p:ph type="sldImg"/>
          </p:nvPr>
        </p:nvSpPr>
        <p:spPr>
          <a:xfrm>
            <a:off x="1143000" y="685800"/>
            <a:ext cx="4572000" cy="3429000"/>
          </a:xfrm>
          <a:ln/>
        </p:spPr>
      </p:sp>
      <p:sp>
        <p:nvSpPr>
          <p:cNvPr id="95235" name="Rectangle 2"/>
          <p:cNvSpPr txBox="1">
            <a:spLocks noGrp="1" noChangeArrowheads="1"/>
          </p:cNvSpPr>
          <p:nvPr>
            <p:ph type="body" idx="1"/>
          </p:nvPr>
        </p:nvSpPr>
        <p:spPr>
          <a:xfrm>
            <a:off x="1031380" y="4485823"/>
            <a:ext cx="4609207" cy="3624035"/>
          </a:xfrm>
          <a:noFill/>
          <a:ln/>
        </p:spPr>
        <p:txBody>
          <a:bodyPr wrap="none" lIns="80638" tIns="40319" rIns="80638" bIns="40319" anchor="ctr"/>
          <a:lstStyle/>
          <a:p>
            <a:pPr eaLnBrk="1" hangingPunct="1"/>
            <a:endParaRPr lang="en-US" smtClean="0">
              <a:cs typeface="Arial" pitchFamily="34" charset="0"/>
            </a:endParaRPr>
          </a:p>
        </p:txBody>
      </p:sp>
    </p:spTree>
    <p:extLst>
      <p:ext uri="{BB962C8B-B14F-4D97-AF65-F5344CB8AC3E}">
        <p14:creationId xmlns:p14="http://schemas.microsoft.com/office/powerpoint/2010/main" val="162134568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1"/>
          <p:cNvSpPr>
            <a:spLocks noGrp="1" noRot="1" noChangeAspect="1" noChangeArrowheads="1" noTextEdit="1"/>
          </p:cNvSpPr>
          <p:nvPr>
            <p:ph type="sldImg"/>
          </p:nvPr>
        </p:nvSpPr>
        <p:spPr>
          <a:xfrm>
            <a:off x="1143000" y="685800"/>
            <a:ext cx="4572000" cy="3429000"/>
          </a:xfrm>
          <a:ln/>
        </p:spPr>
      </p:sp>
      <p:sp>
        <p:nvSpPr>
          <p:cNvPr id="95235" name="Rectangle 2"/>
          <p:cNvSpPr txBox="1">
            <a:spLocks noGrp="1" noChangeArrowheads="1"/>
          </p:cNvSpPr>
          <p:nvPr>
            <p:ph type="body" idx="1"/>
          </p:nvPr>
        </p:nvSpPr>
        <p:spPr>
          <a:xfrm>
            <a:off x="1031380" y="4485823"/>
            <a:ext cx="4609207" cy="3624035"/>
          </a:xfrm>
          <a:noFill/>
          <a:ln/>
        </p:spPr>
        <p:txBody>
          <a:bodyPr wrap="none" lIns="80638" tIns="40319" rIns="80638" bIns="40319" anchor="ctr"/>
          <a:lstStyle/>
          <a:p>
            <a:pPr eaLnBrk="1" hangingPunct="1"/>
            <a:endParaRPr lang="en-US" smtClean="0">
              <a:cs typeface="Arial" pitchFamily="34" charset="0"/>
            </a:endParaRPr>
          </a:p>
        </p:txBody>
      </p:sp>
    </p:spTree>
    <p:extLst>
      <p:ext uri="{BB962C8B-B14F-4D97-AF65-F5344CB8AC3E}">
        <p14:creationId xmlns:p14="http://schemas.microsoft.com/office/powerpoint/2010/main" val="429352253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1"/>
          <p:cNvSpPr>
            <a:spLocks noGrp="1" noRot="1" noChangeAspect="1" noChangeArrowheads="1" noTextEdit="1"/>
          </p:cNvSpPr>
          <p:nvPr>
            <p:ph type="sldImg"/>
          </p:nvPr>
        </p:nvSpPr>
        <p:spPr>
          <a:xfrm>
            <a:off x="1143000" y="685800"/>
            <a:ext cx="4572000" cy="3429000"/>
          </a:xfrm>
          <a:ln/>
        </p:spPr>
      </p:sp>
      <p:sp>
        <p:nvSpPr>
          <p:cNvPr id="95235" name="Rectangle 2"/>
          <p:cNvSpPr txBox="1">
            <a:spLocks noGrp="1" noChangeArrowheads="1"/>
          </p:cNvSpPr>
          <p:nvPr>
            <p:ph type="body" idx="1"/>
          </p:nvPr>
        </p:nvSpPr>
        <p:spPr>
          <a:xfrm>
            <a:off x="1031380" y="4485823"/>
            <a:ext cx="4609207" cy="3624035"/>
          </a:xfrm>
          <a:noFill/>
          <a:ln/>
        </p:spPr>
        <p:txBody>
          <a:bodyPr wrap="none" lIns="80638" tIns="40319" rIns="80638" bIns="40319" anchor="ctr"/>
          <a:lstStyle/>
          <a:p>
            <a:pPr eaLnBrk="1" hangingPunct="1"/>
            <a:r>
              <a:rPr lang="en-US" dirty="0" smtClean="0">
                <a:cs typeface="Arial" pitchFamily="34" charset="0"/>
              </a:rPr>
              <a:t>“WHAT CHANGED?” Field examples:</a:t>
            </a:r>
          </a:p>
          <a:p>
            <a:pPr marL="171450" indent="-171450" eaLnBrk="1" hangingPunct="1">
              <a:buFontTx/>
              <a:buChar char="-"/>
            </a:pPr>
            <a:r>
              <a:rPr lang="en-US" dirty="0" smtClean="0">
                <a:cs typeface="Arial" pitchFamily="34" charset="0"/>
              </a:rPr>
              <a:t>Nothing</a:t>
            </a:r>
            <a:r>
              <a:rPr lang="en-US" baseline="0" dirty="0" smtClean="0">
                <a:cs typeface="Arial" pitchFamily="34" charset="0"/>
              </a:rPr>
              <a:t> changed – except RSU applied last weekend</a:t>
            </a:r>
          </a:p>
          <a:p>
            <a:pPr marL="171450" indent="-171450" eaLnBrk="1" hangingPunct="1">
              <a:buFontTx/>
              <a:buChar char="-"/>
            </a:pPr>
            <a:r>
              <a:rPr lang="en-US" baseline="0" dirty="0" smtClean="0">
                <a:cs typeface="Arial" pitchFamily="34" charset="0"/>
              </a:rPr>
              <a:t>Nothing changed – further inquiries uncovered another </a:t>
            </a:r>
            <a:r>
              <a:rPr lang="en-US" baseline="0" dirty="0" err="1" smtClean="0">
                <a:cs typeface="Arial" pitchFamily="34" charset="0"/>
              </a:rPr>
              <a:t>abend</a:t>
            </a:r>
            <a:r>
              <a:rPr lang="en-US" baseline="0" dirty="0" smtClean="0">
                <a:cs typeface="Arial" pitchFamily="34" charset="0"/>
              </a:rPr>
              <a:t>, hardware change, and falling ceiling tiles on the HW in question</a:t>
            </a:r>
            <a:endParaRPr lang="en-US" dirty="0" smtClean="0">
              <a:cs typeface="Arial" pitchFamily="34" charset="0"/>
            </a:endParaRPr>
          </a:p>
        </p:txBody>
      </p:sp>
    </p:spTree>
    <p:extLst>
      <p:ext uri="{BB962C8B-B14F-4D97-AF65-F5344CB8AC3E}">
        <p14:creationId xmlns:p14="http://schemas.microsoft.com/office/powerpoint/2010/main" val="120059408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1"/>
          <p:cNvSpPr>
            <a:spLocks noGrp="1" noRot="1" noChangeAspect="1" noChangeArrowheads="1" noTextEdit="1"/>
          </p:cNvSpPr>
          <p:nvPr>
            <p:ph type="sldImg"/>
          </p:nvPr>
        </p:nvSpPr>
        <p:spPr>
          <a:xfrm>
            <a:off x="1143000" y="685800"/>
            <a:ext cx="4572000" cy="3429000"/>
          </a:xfrm>
          <a:ln/>
        </p:spPr>
      </p:sp>
      <p:sp>
        <p:nvSpPr>
          <p:cNvPr id="95235" name="Rectangle 2"/>
          <p:cNvSpPr txBox="1">
            <a:spLocks noGrp="1" noChangeArrowheads="1"/>
          </p:cNvSpPr>
          <p:nvPr>
            <p:ph type="body" idx="1"/>
          </p:nvPr>
        </p:nvSpPr>
        <p:spPr>
          <a:xfrm>
            <a:off x="1031380" y="4485823"/>
            <a:ext cx="4609207" cy="3624035"/>
          </a:xfrm>
          <a:noFill/>
          <a:ln/>
        </p:spPr>
        <p:txBody>
          <a:bodyPr wrap="none" lIns="80638" tIns="40319" rIns="80638" bIns="40319" anchor="ctr"/>
          <a:lstStyle/>
          <a:p>
            <a:pPr eaLnBrk="1" hangingPunct="1"/>
            <a:endParaRPr lang="en-US" smtClean="0">
              <a:cs typeface="Arial" pitchFamily="34" charset="0"/>
            </a:endParaRPr>
          </a:p>
        </p:txBody>
      </p:sp>
    </p:spTree>
    <p:extLst>
      <p:ext uri="{BB962C8B-B14F-4D97-AF65-F5344CB8AC3E}">
        <p14:creationId xmlns:p14="http://schemas.microsoft.com/office/powerpoint/2010/main" val="23911727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1"/>
          <p:cNvSpPr>
            <a:spLocks noGrp="1" noRot="1" noChangeAspect="1" noChangeArrowheads="1" noTextEdit="1"/>
          </p:cNvSpPr>
          <p:nvPr>
            <p:ph type="sldImg"/>
          </p:nvPr>
        </p:nvSpPr>
        <p:spPr>
          <a:xfrm>
            <a:off x="1143000" y="685800"/>
            <a:ext cx="4572000" cy="3429000"/>
          </a:xfrm>
          <a:ln/>
        </p:spPr>
      </p:sp>
      <p:sp>
        <p:nvSpPr>
          <p:cNvPr id="95235" name="Rectangle 2"/>
          <p:cNvSpPr txBox="1">
            <a:spLocks noGrp="1" noChangeArrowheads="1"/>
          </p:cNvSpPr>
          <p:nvPr>
            <p:ph type="body" idx="1"/>
          </p:nvPr>
        </p:nvSpPr>
        <p:spPr>
          <a:xfrm>
            <a:off x="1031380" y="4485823"/>
            <a:ext cx="4609207" cy="3624035"/>
          </a:xfrm>
          <a:noFill/>
          <a:ln/>
        </p:spPr>
        <p:txBody>
          <a:bodyPr wrap="none" lIns="80638" tIns="40319" rIns="80638" bIns="40319" anchor="ctr"/>
          <a:lstStyle/>
          <a:p>
            <a:pPr eaLnBrk="1" hangingPunct="1"/>
            <a:r>
              <a:rPr lang="en-US" dirty="0" smtClean="0">
                <a:cs typeface="Arial" pitchFamily="34" charset="0"/>
              </a:rPr>
              <a:t>The</a:t>
            </a:r>
            <a:r>
              <a:rPr lang="en-US" baseline="0" dirty="0" smtClean="0">
                <a:cs typeface="Arial" pitchFamily="34" charset="0"/>
              </a:rPr>
              <a:t> real start of this was a number of Customer situations where bad things have happened.   This is an attempt to get some easy items documented with real solutions.   </a:t>
            </a:r>
            <a:br>
              <a:rPr lang="en-US" baseline="0" dirty="0" smtClean="0">
                <a:cs typeface="Arial" pitchFamily="34" charset="0"/>
              </a:rPr>
            </a:br>
            <a:r>
              <a:rPr lang="en-US" baseline="0" dirty="0" smtClean="0">
                <a:cs typeface="Arial" pitchFamily="34" charset="0"/>
              </a:rPr>
              <a:t>-- Dan’s person goal is to have customers be able to spend a ‘REASONABLE” amount of time on a regular basis doing care and feeding of their z/VM systems.   Reasonable means different things to different customers and that is the reason for this format. </a:t>
            </a:r>
            <a:endParaRPr lang="en-US" dirty="0" smtClean="0">
              <a:cs typeface="Arial" pitchFamily="34" charset="0"/>
            </a:endParaRPr>
          </a:p>
        </p:txBody>
      </p:sp>
    </p:spTree>
    <p:extLst>
      <p:ext uri="{BB962C8B-B14F-4D97-AF65-F5344CB8AC3E}">
        <p14:creationId xmlns:p14="http://schemas.microsoft.com/office/powerpoint/2010/main" val="27590546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1"/>
          <p:cNvSpPr>
            <a:spLocks noGrp="1" noRot="1" noChangeAspect="1" noChangeArrowheads="1" noTextEdit="1"/>
          </p:cNvSpPr>
          <p:nvPr>
            <p:ph type="sldImg"/>
          </p:nvPr>
        </p:nvSpPr>
        <p:spPr>
          <a:xfrm>
            <a:off x="1143000" y="685800"/>
            <a:ext cx="4572000" cy="3429000"/>
          </a:xfrm>
          <a:ln/>
        </p:spPr>
      </p:sp>
      <p:sp>
        <p:nvSpPr>
          <p:cNvPr id="95235" name="Rectangle 2"/>
          <p:cNvSpPr txBox="1">
            <a:spLocks noGrp="1" noChangeArrowheads="1"/>
          </p:cNvSpPr>
          <p:nvPr>
            <p:ph type="body" idx="1"/>
          </p:nvPr>
        </p:nvSpPr>
        <p:spPr>
          <a:xfrm>
            <a:off x="1031380" y="4485823"/>
            <a:ext cx="4609207" cy="3624035"/>
          </a:xfrm>
          <a:noFill/>
          <a:ln/>
        </p:spPr>
        <p:txBody>
          <a:bodyPr wrap="none" lIns="80638" tIns="40319" rIns="80638" bIns="40319" anchor="ctr"/>
          <a:lstStyle/>
          <a:p>
            <a:pPr eaLnBrk="1" hangingPunct="1"/>
            <a:endParaRPr lang="en-US" dirty="0" smtClean="0">
              <a:cs typeface="Arial" pitchFamily="34" charset="0"/>
            </a:endParaRPr>
          </a:p>
        </p:txBody>
      </p:sp>
    </p:spTree>
    <p:extLst>
      <p:ext uri="{BB962C8B-B14F-4D97-AF65-F5344CB8AC3E}">
        <p14:creationId xmlns:p14="http://schemas.microsoft.com/office/powerpoint/2010/main" val="327091333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idx="10"/>
          </p:nvPr>
        </p:nvSpPr>
        <p:spPr/>
        <p:txBody>
          <a:bodyPr/>
          <a:lstStyle/>
          <a:p>
            <a:pPr>
              <a:defRPr/>
            </a:pPr>
            <a:fld id="{4075FC6A-89A9-4DB8-B1CB-BB541F6C86FC}" type="slidenum">
              <a:rPr lang="en-GB" smtClean="0"/>
              <a:pPr>
                <a:defRPr/>
              </a:pPr>
              <a:t>53</a:t>
            </a:fld>
            <a:endParaRPr lang="en-GB"/>
          </a:p>
        </p:txBody>
      </p:sp>
    </p:spTree>
    <p:extLst>
      <p:ext uri="{BB962C8B-B14F-4D97-AF65-F5344CB8AC3E}">
        <p14:creationId xmlns:p14="http://schemas.microsoft.com/office/powerpoint/2010/main" val="371253652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1038" y="261938"/>
            <a:ext cx="5500687" cy="4125912"/>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idx="10"/>
          </p:nvPr>
        </p:nvSpPr>
        <p:spPr/>
        <p:txBody>
          <a:bodyPr/>
          <a:lstStyle/>
          <a:p>
            <a:pPr>
              <a:defRPr/>
            </a:pPr>
            <a:fld id="{4075FC6A-89A9-4DB8-B1CB-BB541F6C86FC}" type="slidenum">
              <a:rPr lang="en-GB" smtClean="0">
                <a:solidFill>
                  <a:srgbClr val="000000"/>
                </a:solidFill>
              </a:rPr>
              <a:pPr>
                <a:defRPr/>
              </a:pPr>
              <a:t>54</a:t>
            </a:fld>
            <a:endParaRPr lang="en-GB">
              <a:solidFill>
                <a:srgbClr val="000000"/>
              </a:solidFill>
            </a:endParaRPr>
          </a:p>
        </p:txBody>
      </p:sp>
    </p:spTree>
    <p:extLst>
      <p:ext uri="{BB962C8B-B14F-4D97-AF65-F5344CB8AC3E}">
        <p14:creationId xmlns:p14="http://schemas.microsoft.com/office/powerpoint/2010/main" val="416794423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Rot="1" noChangeAspect="1" noChangeArrowheads="1" noTextEdit="1"/>
          </p:cNvSpPr>
          <p:nvPr>
            <p:ph type="sldImg"/>
          </p:nvPr>
        </p:nvSpPr>
        <p:spPr>
          <a:xfrm>
            <a:off x="1144588" y="685800"/>
            <a:ext cx="4570412" cy="3429000"/>
          </a:xfrm>
          <a:ln/>
        </p:spPr>
      </p:sp>
      <p:sp>
        <p:nvSpPr>
          <p:cNvPr id="116739" name="Rectangle 3"/>
          <p:cNvSpPr txBox="1">
            <a:spLocks noGrp="1" noChangeArrowheads="1"/>
          </p:cNvSpPr>
          <p:nvPr>
            <p:ph type="body" idx="1"/>
          </p:nvPr>
        </p:nvSpPr>
        <p:spPr>
          <a:xfrm>
            <a:off x="686099" y="4343704"/>
            <a:ext cx="5485805" cy="4113892"/>
          </a:xfrm>
          <a:noFill/>
          <a:ln/>
        </p:spPr>
        <p:txBody>
          <a:bodyPr/>
          <a:lstStyle/>
          <a:p>
            <a:pPr eaLnBrk="1" hangingPunct="1"/>
            <a:endParaRPr lang="en-US" smtClean="0">
              <a:cs typeface="Arial" pitchFamily="34" charset="0"/>
            </a:endParaRPr>
          </a:p>
        </p:txBody>
      </p:sp>
    </p:spTree>
    <p:extLst>
      <p:ext uri="{BB962C8B-B14F-4D97-AF65-F5344CB8AC3E}">
        <p14:creationId xmlns:p14="http://schemas.microsoft.com/office/powerpoint/2010/main" val="29475355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1"/>
          <p:cNvSpPr>
            <a:spLocks noGrp="1" noRot="1" noChangeAspect="1" noChangeArrowheads="1" noTextEdit="1"/>
          </p:cNvSpPr>
          <p:nvPr>
            <p:ph type="sldImg"/>
          </p:nvPr>
        </p:nvSpPr>
        <p:spPr>
          <a:xfrm>
            <a:off x="1143000" y="685800"/>
            <a:ext cx="4572000" cy="3429000"/>
          </a:xfrm>
          <a:ln/>
        </p:spPr>
      </p:sp>
      <p:sp>
        <p:nvSpPr>
          <p:cNvPr id="95235" name="Rectangle 2"/>
          <p:cNvSpPr txBox="1">
            <a:spLocks noGrp="1" noChangeArrowheads="1"/>
          </p:cNvSpPr>
          <p:nvPr>
            <p:ph type="body" idx="1"/>
          </p:nvPr>
        </p:nvSpPr>
        <p:spPr>
          <a:xfrm>
            <a:off x="1031380" y="4485823"/>
            <a:ext cx="4609207" cy="3624035"/>
          </a:xfrm>
          <a:noFill/>
          <a:ln/>
        </p:spPr>
        <p:txBody>
          <a:bodyPr wrap="none" lIns="80638" tIns="40319" rIns="80638" bIns="40319" anchor="ctr"/>
          <a:lstStyle/>
          <a:p>
            <a:pPr eaLnBrk="1" hangingPunct="1"/>
            <a:endParaRPr lang="en-US" smtClean="0">
              <a:cs typeface="Arial" pitchFamily="34" charset="0"/>
            </a:endParaRPr>
          </a:p>
        </p:txBody>
      </p:sp>
    </p:spTree>
    <p:extLst>
      <p:ext uri="{BB962C8B-B14F-4D97-AF65-F5344CB8AC3E}">
        <p14:creationId xmlns:p14="http://schemas.microsoft.com/office/powerpoint/2010/main" val="27578879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1"/>
          <p:cNvSpPr>
            <a:spLocks noGrp="1" noRot="1" noChangeAspect="1" noChangeArrowheads="1" noTextEdit="1"/>
          </p:cNvSpPr>
          <p:nvPr>
            <p:ph type="sldImg"/>
          </p:nvPr>
        </p:nvSpPr>
        <p:spPr>
          <a:xfrm>
            <a:off x="1143000" y="685800"/>
            <a:ext cx="4572000" cy="3429000"/>
          </a:xfrm>
          <a:ln/>
        </p:spPr>
      </p:sp>
      <p:sp>
        <p:nvSpPr>
          <p:cNvPr id="95235" name="Rectangle 2"/>
          <p:cNvSpPr txBox="1">
            <a:spLocks noGrp="1" noChangeArrowheads="1"/>
          </p:cNvSpPr>
          <p:nvPr>
            <p:ph type="body" idx="1"/>
          </p:nvPr>
        </p:nvSpPr>
        <p:spPr>
          <a:xfrm>
            <a:off x="1031380" y="4485823"/>
            <a:ext cx="4609207" cy="3624035"/>
          </a:xfrm>
          <a:noFill/>
          <a:ln/>
        </p:spPr>
        <p:txBody>
          <a:bodyPr wrap="none" lIns="80638" tIns="40319" rIns="80638" bIns="40319" anchor="ctr"/>
          <a:lstStyle/>
          <a:p>
            <a:pPr eaLnBrk="1" hangingPunct="1"/>
            <a:endParaRPr lang="en-US" smtClean="0">
              <a:cs typeface="Arial" pitchFamily="34" charset="0"/>
            </a:endParaRPr>
          </a:p>
        </p:txBody>
      </p:sp>
    </p:spTree>
    <p:extLst>
      <p:ext uri="{BB962C8B-B14F-4D97-AF65-F5344CB8AC3E}">
        <p14:creationId xmlns:p14="http://schemas.microsoft.com/office/powerpoint/2010/main" val="22636146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1"/>
          <p:cNvSpPr>
            <a:spLocks noGrp="1" noRot="1" noChangeAspect="1" noChangeArrowheads="1" noTextEdit="1"/>
          </p:cNvSpPr>
          <p:nvPr>
            <p:ph type="sldImg"/>
          </p:nvPr>
        </p:nvSpPr>
        <p:spPr>
          <a:xfrm>
            <a:off x="1143000" y="685800"/>
            <a:ext cx="4572000" cy="3429000"/>
          </a:xfrm>
          <a:ln/>
        </p:spPr>
      </p:sp>
      <p:sp>
        <p:nvSpPr>
          <p:cNvPr id="95235" name="Rectangle 2"/>
          <p:cNvSpPr txBox="1">
            <a:spLocks noGrp="1" noChangeArrowheads="1"/>
          </p:cNvSpPr>
          <p:nvPr>
            <p:ph type="body" idx="1"/>
          </p:nvPr>
        </p:nvSpPr>
        <p:spPr>
          <a:xfrm>
            <a:off x="1031380" y="4485823"/>
            <a:ext cx="4609207" cy="3624035"/>
          </a:xfrm>
          <a:noFill/>
          <a:ln/>
        </p:spPr>
        <p:txBody>
          <a:bodyPr wrap="none" lIns="80638" tIns="40319" rIns="80638" bIns="40319" anchor="ctr"/>
          <a:lstStyle/>
          <a:p>
            <a:pPr eaLnBrk="1" hangingPunct="1"/>
            <a:endParaRPr lang="en-US" smtClean="0">
              <a:cs typeface="Arial" pitchFamily="34" charset="0"/>
            </a:endParaRPr>
          </a:p>
        </p:txBody>
      </p:sp>
    </p:spTree>
    <p:extLst>
      <p:ext uri="{BB962C8B-B14F-4D97-AF65-F5344CB8AC3E}">
        <p14:creationId xmlns:p14="http://schemas.microsoft.com/office/powerpoint/2010/main" val="35068099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1"/>
          <p:cNvSpPr>
            <a:spLocks noGrp="1" noRot="1" noChangeAspect="1" noChangeArrowheads="1" noTextEdit="1"/>
          </p:cNvSpPr>
          <p:nvPr>
            <p:ph type="sldImg"/>
          </p:nvPr>
        </p:nvSpPr>
        <p:spPr>
          <a:xfrm>
            <a:off x="1143000" y="685800"/>
            <a:ext cx="4572000" cy="3429000"/>
          </a:xfrm>
          <a:ln/>
        </p:spPr>
      </p:sp>
      <p:sp>
        <p:nvSpPr>
          <p:cNvPr id="95235" name="Rectangle 2"/>
          <p:cNvSpPr txBox="1">
            <a:spLocks noGrp="1" noChangeArrowheads="1"/>
          </p:cNvSpPr>
          <p:nvPr>
            <p:ph type="body" idx="1"/>
          </p:nvPr>
        </p:nvSpPr>
        <p:spPr>
          <a:xfrm>
            <a:off x="1031380" y="4485823"/>
            <a:ext cx="4609207" cy="3624035"/>
          </a:xfrm>
          <a:noFill/>
          <a:ln/>
        </p:spPr>
        <p:txBody>
          <a:bodyPr wrap="none" lIns="80638" tIns="40319" rIns="80638" bIns="40319" anchor="ctr"/>
          <a:lstStyle/>
          <a:p>
            <a:pPr eaLnBrk="1" hangingPunct="1"/>
            <a:endParaRPr lang="en-US" smtClean="0">
              <a:cs typeface="Arial" pitchFamily="34" charset="0"/>
            </a:endParaRPr>
          </a:p>
        </p:txBody>
      </p:sp>
    </p:spTree>
    <p:extLst>
      <p:ext uri="{BB962C8B-B14F-4D97-AF65-F5344CB8AC3E}">
        <p14:creationId xmlns:p14="http://schemas.microsoft.com/office/powerpoint/2010/main" val="262093037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5" name="Picture 2"/>
          <p:cNvPicPr>
            <a:picLocks noChangeAspect="1"/>
          </p:cNvPicPr>
          <p:nvPr/>
        </p:nvPicPr>
        <p:blipFill>
          <a:blip r:embed="rId2" cstate="print"/>
          <a:srcRect/>
          <a:stretch>
            <a:fillRect/>
          </a:stretch>
        </p:blipFill>
        <p:spPr bwMode="auto">
          <a:xfrm>
            <a:off x="274638" y="3741738"/>
            <a:ext cx="8594725" cy="2141537"/>
          </a:xfrm>
          <a:prstGeom prst="rect">
            <a:avLst/>
          </a:prstGeom>
          <a:noFill/>
          <a:ln w="9525">
            <a:noFill/>
            <a:miter lim="800000"/>
            <a:headEnd/>
            <a:tailEnd/>
          </a:ln>
        </p:spPr>
      </p:pic>
      <p:pic>
        <p:nvPicPr>
          <p:cNvPr id="9" name="Picture 5"/>
          <p:cNvPicPr>
            <a:picLocks noChangeAspect="1"/>
          </p:cNvPicPr>
          <p:nvPr/>
        </p:nvPicPr>
        <p:blipFill>
          <a:blip r:embed="rId3" cstate="print"/>
          <a:srcRect/>
          <a:stretch>
            <a:fillRect/>
          </a:stretch>
        </p:blipFill>
        <p:spPr bwMode="auto">
          <a:xfrm>
            <a:off x="274638" y="319273"/>
            <a:ext cx="1047750" cy="161925"/>
          </a:xfrm>
          <a:prstGeom prst="rect">
            <a:avLst/>
          </a:prstGeom>
          <a:noFill/>
          <a:ln w="9525">
            <a:noFill/>
            <a:miter lim="800000"/>
            <a:headEnd/>
            <a:tailEnd/>
          </a:ln>
        </p:spPr>
      </p:pic>
      <p:sp>
        <p:nvSpPr>
          <p:cNvPr id="2" name="Title 1"/>
          <p:cNvSpPr>
            <a:spLocks noGrp="1"/>
          </p:cNvSpPr>
          <p:nvPr>
            <p:ph type="ctrTitle"/>
          </p:nvPr>
        </p:nvSpPr>
        <p:spPr>
          <a:xfrm>
            <a:off x="274638" y="1122363"/>
            <a:ext cx="7726362" cy="820737"/>
          </a:xfrm>
          <a:prstGeom prst="rect">
            <a:avLst/>
          </a:prstGeom>
        </p:spPr>
        <p:txBody>
          <a:bodyPr anchor="b"/>
          <a:lstStyle>
            <a:lvl1pPr algn="l">
              <a:defRPr sz="2800" b="1">
                <a:solidFill>
                  <a:schemeClr val="accent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74638" y="2001841"/>
            <a:ext cx="7726362" cy="1334212"/>
          </a:xfrm>
          <a:prstGeom prst="rect">
            <a:avLst/>
          </a:prstGeom>
        </p:spPr>
        <p:txBody>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Footer Placeholder 6"/>
          <p:cNvSpPr>
            <a:spLocks noGrp="1"/>
          </p:cNvSpPr>
          <p:nvPr>
            <p:ph type="ftr" sz="quarter" idx="11"/>
          </p:nvPr>
        </p:nvSpPr>
        <p:spPr>
          <a:xfrm>
            <a:off x="5938576" y="6442075"/>
            <a:ext cx="2918087" cy="279400"/>
          </a:xfrm>
          <a:prstGeom prst="rect">
            <a:avLst/>
          </a:prstGeom>
        </p:spPr>
        <p:txBody>
          <a:bodyPr/>
          <a:lstStyle>
            <a:lvl1pPr>
              <a:defRPr sz="1600"/>
            </a:lvl1pPr>
          </a:lstStyle>
          <a:p>
            <a:pPr algn="r">
              <a:defRPr/>
            </a:pPr>
            <a:r>
              <a:rPr lang="en-US" smtClean="0"/>
              <a:t>© 2015 IBM Corporation</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sz="1900"/>
            </a:lvl1pPr>
            <a:lvl2pPr>
              <a:defRPr sz="1300"/>
            </a:lvl2pPr>
            <a:lvl3pPr>
              <a:defRPr sz="1200"/>
            </a:lvl3pPr>
            <a:lvl4pPr>
              <a:defRPr sz="1000"/>
            </a:lvl4pPr>
            <a:lvl5pPr>
              <a:defRPr sz="1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5"/>
          <p:cNvSpPr>
            <a:spLocks noGrp="1"/>
          </p:cNvSpPr>
          <p:nvPr>
            <p:ph type="sldNum" sz="quarter" idx="12"/>
          </p:nvPr>
        </p:nvSpPr>
        <p:spPr>
          <a:xfrm>
            <a:off x="6159638" y="6486975"/>
            <a:ext cx="2911731" cy="365125"/>
          </a:xfrm>
        </p:spPr>
        <p:txBody>
          <a:bodyPr/>
          <a:lstStyle>
            <a:lvl1pPr algn="r">
              <a:defRPr sz="1200"/>
            </a:lvl1pPr>
          </a:lstStyle>
          <a:p>
            <a:r>
              <a:rPr lang="en-US" altLang="en-US" sz="800" smtClean="0"/>
              <a:t>© Copyright IBM Corporation 2015   </a:t>
            </a:r>
            <a:r>
              <a:rPr lang="en-US" sz="800" smtClean="0"/>
              <a:t>     </a:t>
            </a:r>
            <a:fld id="{3482C549-CAD6-944D-AB16-52BEF20053F9}" type="slidenum">
              <a:rPr lang="en-US" smtClean="0"/>
              <a:pPr/>
              <a:t>‹#›</a:t>
            </a:fld>
            <a:endParaRPr lang="en-US" dirty="0"/>
          </a:p>
        </p:txBody>
      </p:sp>
      <p:sp>
        <p:nvSpPr>
          <p:cNvPr id="10" name="Date Placeholder 8"/>
          <p:cNvSpPr>
            <a:spLocks noGrp="1"/>
          </p:cNvSpPr>
          <p:nvPr>
            <p:ph type="dt" sz="half" idx="2"/>
          </p:nvPr>
        </p:nvSpPr>
        <p:spPr>
          <a:xfrm>
            <a:off x="40192" y="6492875"/>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27 May 2015</a:t>
            </a:r>
            <a:endParaRPr lang="en-US" dirty="0"/>
          </a:p>
        </p:txBody>
      </p:sp>
    </p:spTree>
    <p:extLst>
      <p:ext uri="{BB962C8B-B14F-4D97-AF65-F5344CB8AC3E}">
        <p14:creationId xmlns:p14="http://schemas.microsoft.com/office/powerpoint/2010/main" val="18430190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ubhead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2" y="1710372"/>
            <a:ext cx="8433298" cy="4415825"/>
          </a:xfrm>
        </p:spPr>
        <p:txBody>
          <a:bodyPr/>
          <a:lstStyle>
            <a:lvl2pPr>
              <a:defRPr sz="1300"/>
            </a:lvl2pPr>
            <a:lvl3pPr>
              <a:defRPr sz="1200"/>
            </a:lvl3pPr>
            <a:lvl4pPr>
              <a:defRPr sz="1000"/>
            </a:lvl4pPr>
            <a:lvl5pPr>
              <a:defRPr sz="1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3"/>
          </p:nvPr>
        </p:nvSpPr>
        <p:spPr>
          <a:xfrm>
            <a:off x="457235" y="1106489"/>
            <a:ext cx="8432801" cy="603250"/>
          </a:xfrm>
        </p:spPr>
        <p:txBody>
          <a:bodyPr/>
          <a:lstStyle>
            <a:lvl1pPr marL="0" indent="0">
              <a:buNone/>
              <a:defRPr b="1"/>
            </a:lvl1pPr>
          </a:lstStyle>
          <a:p>
            <a:pPr lvl="0"/>
            <a:r>
              <a:rPr lang="en-US" dirty="0" smtClean="0"/>
              <a:t>Click to edit Master text styles</a:t>
            </a:r>
            <a:endParaRPr lang="en-US" dirty="0"/>
          </a:p>
        </p:txBody>
      </p:sp>
      <p:sp>
        <p:nvSpPr>
          <p:cNvPr id="11" name="Slide Number Placeholder 5"/>
          <p:cNvSpPr>
            <a:spLocks noGrp="1"/>
          </p:cNvSpPr>
          <p:nvPr>
            <p:ph type="sldNum" sz="quarter" idx="12"/>
          </p:nvPr>
        </p:nvSpPr>
        <p:spPr>
          <a:xfrm>
            <a:off x="6159638" y="6486975"/>
            <a:ext cx="2911731" cy="365125"/>
          </a:xfrm>
        </p:spPr>
        <p:txBody>
          <a:bodyPr/>
          <a:lstStyle>
            <a:lvl1pPr algn="r">
              <a:defRPr sz="1200"/>
            </a:lvl1pPr>
          </a:lstStyle>
          <a:p>
            <a:r>
              <a:rPr lang="en-US" altLang="en-US" sz="800" smtClean="0"/>
              <a:t>© Copyright IBM Corporation 2015   </a:t>
            </a:r>
            <a:r>
              <a:rPr lang="en-US" sz="800" smtClean="0"/>
              <a:t>     </a:t>
            </a:r>
            <a:fld id="{3482C549-CAD6-944D-AB16-52BEF20053F9}" type="slidenum">
              <a:rPr lang="en-US" smtClean="0"/>
              <a:pPr/>
              <a:t>‹#›</a:t>
            </a:fld>
            <a:endParaRPr lang="en-US" dirty="0"/>
          </a:p>
        </p:txBody>
      </p:sp>
      <p:sp>
        <p:nvSpPr>
          <p:cNvPr id="13" name="Date Placeholder 8"/>
          <p:cNvSpPr>
            <a:spLocks noGrp="1"/>
          </p:cNvSpPr>
          <p:nvPr>
            <p:ph type="dt" sz="half" idx="2"/>
          </p:nvPr>
        </p:nvSpPr>
        <p:spPr>
          <a:xfrm>
            <a:off x="40192" y="6492875"/>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27 May 2015</a:t>
            </a:r>
            <a:endParaRPr lang="en-US" dirty="0"/>
          </a:p>
        </p:txBody>
      </p:sp>
    </p:spTree>
    <p:extLst>
      <p:ext uri="{BB962C8B-B14F-4D97-AF65-F5344CB8AC3E}">
        <p14:creationId xmlns:p14="http://schemas.microsoft.com/office/powerpoint/2010/main" val="1753088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2" y="1535115"/>
            <a:ext cx="4040188" cy="639762"/>
          </a:xfrm>
        </p:spPr>
        <p:txBody>
          <a:bodyPr anchor="b">
            <a:normAutofit/>
          </a:bodyPr>
          <a:lstStyle>
            <a:lvl1pPr marL="0" indent="0">
              <a:buNone/>
              <a:defRPr sz="1800" b="1"/>
            </a:lvl1pPr>
            <a:lvl2pPr marL="456501" indent="0">
              <a:buNone/>
              <a:defRPr sz="1900" b="1"/>
            </a:lvl2pPr>
            <a:lvl3pPr marL="913006" indent="0">
              <a:buNone/>
              <a:defRPr sz="1800" b="1"/>
            </a:lvl3pPr>
            <a:lvl4pPr marL="1369493" indent="0">
              <a:buNone/>
              <a:defRPr sz="1600" b="1"/>
            </a:lvl4pPr>
            <a:lvl5pPr marL="1825998" indent="0">
              <a:buNone/>
              <a:defRPr sz="1600" b="1"/>
            </a:lvl5pPr>
            <a:lvl6pPr marL="2282495" indent="0">
              <a:buNone/>
              <a:defRPr sz="1600" b="1"/>
            </a:lvl6pPr>
            <a:lvl7pPr marL="2738985" indent="0">
              <a:buNone/>
              <a:defRPr sz="1600" b="1"/>
            </a:lvl7pPr>
            <a:lvl8pPr marL="3195495" indent="0">
              <a:buNone/>
              <a:defRPr sz="1600" b="1"/>
            </a:lvl8pPr>
            <a:lvl9pPr marL="3651988"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2" y="2174877"/>
            <a:ext cx="4040188" cy="3951288"/>
          </a:xfrm>
        </p:spPr>
        <p:txBody>
          <a:bodyPr/>
          <a:lstStyle>
            <a:lvl1pPr>
              <a:defRPr sz="1800"/>
            </a:lvl1pPr>
            <a:lvl2pPr>
              <a:defRPr sz="19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61" y="1535115"/>
            <a:ext cx="4041775" cy="639762"/>
          </a:xfrm>
        </p:spPr>
        <p:txBody>
          <a:bodyPr anchor="b">
            <a:noAutofit/>
          </a:bodyPr>
          <a:lstStyle>
            <a:lvl1pPr marL="0" indent="0">
              <a:buNone/>
              <a:defRPr sz="1800" b="1"/>
            </a:lvl1pPr>
            <a:lvl2pPr marL="456501" indent="0">
              <a:buNone/>
              <a:defRPr sz="1900" b="1"/>
            </a:lvl2pPr>
            <a:lvl3pPr marL="913006" indent="0">
              <a:buNone/>
              <a:defRPr sz="1800" b="1"/>
            </a:lvl3pPr>
            <a:lvl4pPr marL="1369493" indent="0">
              <a:buNone/>
              <a:defRPr sz="1600" b="1"/>
            </a:lvl4pPr>
            <a:lvl5pPr marL="1825998" indent="0">
              <a:buNone/>
              <a:defRPr sz="1600" b="1"/>
            </a:lvl5pPr>
            <a:lvl6pPr marL="2282495" indent="0">
              <a:buNone/>
              <a:defRPr sz="1600" b="1"/>
            </a:lvl6pPr>
            <a:lvl7pPr marL="2738985" indent="0">
              <a:buNone/>
              <a:defRPr sz="1600" b="1"/>
            </a:lvl7pPr>
            <a:lvl8pPr marL="3195495" indent="0">
              <a:buNone/>
              <a:defRPr sz="1600" b="1"/>
            </a:lvl8pPr>
            <a:lvl9pPr marL="3651988"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61" y="2174877"/>
            <a:ext cx="4041775" cy="3951288"/>
          </a:xfrm>
        </p:spPr>
        <p:txBody>
          <a:bodyPr/>
          <a:lstStyle>
            <a:lvl1pPr>
              <a:defRPr sz="1800"/>
            </a:lvl1pPr>
            <a:lvl2pPr>
              <a:defRPr sz="19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Slide Number Placeholder 5"/>
          <p:cNvSpPr>
            <a:spLocks noGrp="1"/>
          </p:cNvSpPr>
          <p:nvPr>
            <p:ph type="sldNum" sz="quarter" idx="12"/>
          </p:nvPr>
        </p:nvSpPr>
        <p:spPr>
          <a:xfrm>
            <a:off x="6159638" y="6486975"/>
            <a:ext cx="2911731" cy="365125"/>
          </a:xfrm>
          <a:prstGeom prst="rect">
            <a:avLst/>
          </a:prstGeom>
        </p:spPr>
        <p:txBody>
          <a:bodyPr/>
          <a:lstStyle>
            <a:lvl1pPr algn="r">
              <a:defRPr sz="1200"/>
            </a:lvl1pPr>
          </a:lstStyle>
          <a:p>
            <a:r>
              <a:rPr lang="en-US" altLang="en-US" sz="800" smtClean="0"/>
              <a:t>© Copyright IBM Corporation 2015   </a:t>
            </a:r>
            <a:r>
              <a:rPr lang="en-US" sz="800" smtClean="0"/>
              <a:t>     </a:t>
            </a:r>
            <a:fld id="{3482C549-CAD6-944D-AB16-52BEF20053F9}" type="slidenum">
              <a:rPr lang="en-US" smtClean="0"/>
              <a:pPr/>
              <a:t>‹#›</a:t>
            </a:fld>
            <a:endParaRPr lang="en-US" dirty="0"/>
          </a:p>
        </p:txBody>
      </p:sp>
      <p:sp>
        <p:nvSpPr>
          <p:cNvPr id="13" name="Date Placeholder 8"/>
          <p:cNvSpPr>
            <a:spLocks noGrp="1"/>
          </p:cNvSpPr>
          <p:nvPr>
            <p:ph type="dt" sz="half" idx="13"/>
          </p:nvPr>
        </p:nvSpPr>
        <p:spPr>
          <a:xfrm>
            <a:off x="40192" y="6492875"/>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27 May 2015</a:t>
            </a:r>
            <a:endParaRPr lang="en-US" dirty="0"/>
          </a:p>
        </p:txBody>
      </p:sp>
    </p:spTree>
    <p:extLst>
      <p:ext uri="{BB962C8B-B14F-4D97-AF65-F5344CB8AC3E}">
        <p14:creationId xmlns:p14="http://schemas.microsoft.com/office/powerpoint/2010/main" val="10569348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35" y="184558"/>
            <a:ext cx="8433298" cy="831450"/>
          </a:xfrm>
        </p:spPr>
        <p:txBody>
          <a:bodyPr/>
          <a:lstStyle/>
          <a:p>
            <a:r>
              <a:rPr lang="en-US" smtClean="0"/>
              <a:t>Click to edit Master title style</a:t>
            </a:r>
            <a:endParaRPr lang="en-US"/>
          </a:p>
        </p:txBody>
      </p:sp>
      <p:sp>
        <p:nvSpPr>
          <p:cNvPr id="7" name="Slide Number Placeholder 5"/>
          <p:cNvSpPr>
            <a:spLocks noGrp="1"/>
          </p:cNvSpPr>
          <p:nvPr>
            <p:ph type="sldNum" sz="quarter" idx="12"/>
          </p:nvPr>
        </p:nvSpPr>
        <p:spPr>
          <a:xfrm>
            <a:off x="6159638" y="6486975"/>
            <a:ext cx="2911731" cy="365125"/>
          </a:xfrm>
        </p:spPr>
        <p:txBody>
          <a:bodyPr/>
          <a:lstStyle>
            <a:lvl1pPr algn="r">
              <a:defRPr sz="1200"/>
            </a:lvl1pPr>
          </a:lstStyle>
          <a:p>
            <a:r>
              <a:rPr lang="en-US" altLang="en-US" sz="800" smtClean="0"/>
              <a:t>© Copyright IBM Corporation 2015   </a:t>
            </a:r>
            <a:r>
              <a:rPr lang="en-US" sz="800" smtClean="0"/>
              <a:t>     </a:t>
            </a:r>
            <a:fld id="{3482C549-CAD6-944D-AB16-52BEF20053F9}" type="slidenum">
              <a:rPr lang="en-US" smtClean="0"/>
              <a:pPr/>
              <a:t>‹#›</a:t>
            </a:fld>
            <a:endParaRPr lang="en-US" dirty="0"/>
          </a:p>
        </p:txBody>
      </p:sp>
    </p:spTree>
    <p:extLst>
      <p:ext uri="{BB962C8B-B14F-4D97-AF65-F5344CB8AC3E}">
        <p14:creationId xmlns:p14="http://schemas.microsoft.com/office/powerpoint/2010/main" val="19099369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a:xfrm>
            <a:off x="6159638" y="6486975"/>
            <a:ext cx="2911731" cy="365125"/>
          </a:xfrm>
        </p:spPr>
        <p:txBody>
          <a:bodyPr/>
          <a:lstStyle>
            <a:lvl1pPr algn="r">
              <a:defRPr sz="1200"/>
            </a:lvl1pPr>
          </a:lstStyle>
          <a:p>
            <a:r>
              <a:rPr lang="en-US" altLang="en-US" sz="800" smtClean="0"/>
              <a:t>© Copyright IBM Corporation 2015   </a:t>
            </a:r>
            <a:r>
              <a:rPr lang="en-US" sz="800" smtClean="0"/>
              <a:t>     </a:t>
            </a:r>
            <a:fld id="{3482C549-CAD6-944D-AB16-52BEF20053F9}"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5" name="Line 4"/>
          <p:cNvSpPr>
            <a:spLocks noChangeShapeType="1"/>
          </p:cNvSpPr>
          <p:nvPr/>
        </p:nvSpPr>
        <p:spPr bwMode="auto">
          <a:xfrm flipV="1">
            <a:off x="274638" y="6356350"/>
            <a:ext cx="8594725" cy="0"/>
          </a:xfrm>
          <a:prstGeom prst="line">
            <a:avLst/>
          </a:prstGeom>
          <a:noFill/>
          <a:ln w="9525">
            <a:solidFill>
              <a:schemeClr val="tx1"/>
            </a:solidFill>
            <a:round/>
            <a:headEnd/>
            <a:tailEnd/>
          </a:ln>
        </p:spPr>
        <p:txBody>
          <a:bodyPr/>
          <a:lstStyle/>
          <a:p>
            <a:endParaRPr lang="en-US"/>
          </a:p>
        </p:txBody>
      </p:sp>
      <p:pic>
        <p:nvPicPr>
          <p:cNvPr id="7" name="Picture 6"/>
          <p:cNvPicPr>
            <a:picLocks noChangeAspect="1"/>
          </p:cNvPicPr>
          <p:nvPr/>
        </p:nvPicPr>
        <p:blipFill>
          <a:blip r:embed="rId2" cstate="print"/>
          <a:srcRect/>
          <a:stretch>
            <a:fillRect/>
          </a:stretch>
        </p:blipFill>
        <p:spPr bwMode="auto">
          <a:xfrm>
            <a:off x="268288" y="330200"/>
            <a:ext cx="1047750" cy="161925"/>
          </a:xfrm>
          <a:prstGeom prst="rect">
            <a:avLst/>
          </a:prstGeom>
          <a:noFill/>
          <a:ln w="9525">
            <a:noFill/>
            <a:miter lim="800000"/>
            <a:headEnd/>
            <a:tailEnd/>
          </a:ln>
        </p:spPr>
      </p:pic>
      <p:sp>
        <p:nvSpPr>
          <p:cNvPr id="11" name="Slide Number Placeholder 5"/>
          <p:cNvSpPr>
            <a:spLocks noGrp="1"/>
          </p:cNvSpPr>
          <p:nvPr>
            <p:ph type="sldNum" sz="quarter" idx="12"/>
          </p:nvPr>
        </p:nvSpPr>
        <p:spPr>
          <a:xfrm>
            <a:off x="6159638" y="6486975"/>
            <a:ext cx="2911731" cy="365125"/>
          </a:xfrm>
        </p:spPr>
        <p:txBody>
          <a:bodyPr/>
          <a:lstStyle>
            <a:lvl1pPr algn="r">
              <a:defRPr sz="1200"/>
            </a:lvl1pPr>
          </a:lstStyle>
          <a:p>
            <a:r>
              <a:rPr lang="en-US" altLang="en-US" sz="800" smtClean="0"/>
              <a:t>© Copyright IBM Corporation 2015   </a:t>
            </a:r>
            <a:r>
              <a:rPr lang="en-US" sz="800" smtClean="0"/>
              <a:t>     </a:t>
            </a:r>
            <a:fld id="{3482C549-CAD6-944D-AB16-52BEF20053F9}" type="slidenum">
              <a:rPr lang="en-US" smtClean="0"/>
              <a:pPr/>
              <a:t>‹#›</a:t>
            </a:fld>
            <a:endParaRPr lang="en-US" dirty="0"/>
          </a:p>
        </p:txBody>
      </p:sp>
      <p:sp>
        <p:nvSpPr>
          <p:cNvPr id="12" name="Date Placeholder 8"/>
          <p:cNvSpPr>
            <a:spLocks noGrp="1"/>
          </p:cNvSpPr>
          <p:nvPr>
            <p:ph type="dt" sz="half" idx="2"/>
          </p:nvPr>
        </p:nvSpPr>
        <p:spPr>
          <a:xfrm>
            <a:off x="40192" y="6492875"/>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27 May 2015</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2" y="144016"/>
            <a:ext cx="8433298" cy="831450"/>
          </a:xfrm>
          <a:prstGeom prst="rect">
            <a:avLst/>
          </a:prstGeom>
        </p:spPr>
        <p:txBody>
          <a:bodyPr vert="horz" lIns="91298" tIns="45649" rIns="91298" bIns="45649"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2" y="1218780"/>
            <a:ext cx="8433298" cy="4907419"/>
          </a:xfrm>
          <a:prstGeom prst="rect">
            <a:avLst/>
          </a:prstGeom>
        </p:spPr>
        <p:txBody>
          <a:bodyPr vert="horz" lIns="91298" tIns="45649" rIns="91298" bIns="45649" rtlCol="0">
            <a:normAutofit/>
          </a:bodyPr>
          <a:lstStyle/>
          <a:p>
            <a:pPr marL="149004" marR="0" lvl="0" indent="-149004" algn="l" defTabSz="613413" rtl="0" eaLnBrk="0" fontAlgn="base" latinLnBrk="0" hangingPunct="0">
              <a:lnSpc>
                <a:spcPct val="100000"/>
              </a:lnSpc>
              <a:spcBef>
                <a:spcPct val="0"/>
              </a:spcBef>
              <a:spcAft>
                <a:spcPct val="25000"/>
              </a:spcAft>
              <a:buClr>
                <a:srgbClr val="008ABF"/>
              </a:buClr>
              <a:buSzTx/>
              <a:buFontTx/>
              <a:buChar char="•"/>
              <a:tabLst/>
              <a:defRPr/>
            </a:pPr>
            <a:r>
              <a:rPr kumimoji="0" lang="en-US" sz="1600" b="0" i="0" u="none" strike="noStrike" kern="0" cap="none" spc="0" normalizeH="0" baseline="0" noProof="0" dirty="0" smtClean="0">
                <a:ln>
                  <a:noFill/>
                </a:ln>
                <a:solidFill>
                  <a:prstClr val="black"/>
                </a:solidFill>
                <a:effectLst/>
                <a:uLnTx/>
                <a:uFillTx/>
                <a:latin typeface="+mj-lt"/>
                <a:ea typeface="MS PGothic" panose="020B0600070205080204" pitchFamily="34" charset="-128"/>
                <a:cs typeface="+mn-cs"/>
              </a:rPr>
              <a:t>Click to edit Master text styles</a:t>
            </a:r>
          </a:p>
          <a:p>
            <a:pPr marL="307509" marR="0" lvl="1" indent="-156920" algn="l" defTabSz="613413" rtl="0" eaLnBrk="0" fontAlgn="base" latinLnBrk="0" hangingPunct="0">
              <a:lnSpc>
                <a:spcPct val="100000"/>
              </a:lnSpc>
              <a:spcBef>
                <a:spcPct val="0"/>
              </a:spcBef>
              <a:spcAft>
                <a:spcPct val="25000"/>
              </a:spcAft>
              <a:buClr>
                <a:srgbClr val="008ABF"/>
              </a:buClr>
              <a:buSzTx/>
              <a:buFont typeface="Arial" panose="020B0604020202020204" pitchFamily="34" charset="0"/>
              <a:buChar char="–"/>
              <a:tabLst/>
              <a:defRPr/>
            </a:pPr>
            <a:r>
              <a:rPr kumimoji="0" lang="en-US" sz="1300" b="0" i="0" u="none" strike="noStrike" kern="0" cap="none" spc="0" normalizeH="0" baseline="0" noProof="0" dirty="0" smtClean="0">
                <a:ln>
                  <a:noFill/>
                </a:ln>
                <a:solidFill>
                  <a:prstClr val="black"/>
                </a:solidFill>
                <a:effectLst/>
                <a:uLnTx/>
                <a:uFillTx/>
                <a:latin typeface="+mn-lt"/>
                <a:ea typeface="MS PGothic" panose="020B0600070205080204" pitchFamily="34" charset="-128"/>
              </a:rPr>
              <a:t>Second level</a:t>
            </a:r>
          </a:p>
          <a:p>
            <a:pPr marL="462836" marR="0" lvl="2" indent="-153755" algn="l" defTabSz="613413" rtl="0" eaLnBrk="0" fontAlgn="base" latinLnBrk="0" hangingPunct="0">
              <a:lnSpc>
                <a:spcPct val="100000"/>
              </a:lnSpc>
              <a:spcBef>
                <a:spcPct val="0"/>
              </a:spcBef>
              <a:spcAft>
                <a:spcPct val="25000"/>
              </a:spcAft>
              <a:buClr>
                <a:srgbClr val="008ABF"/>
              </a:buClr>
              <a:buSzTx/>
              <a:buFontTx/>
              <a:buChar char="•"/>
              <a:tabLst/>
              <a:defRPr/>
            </a:pPr>
            <a:r>
              <a:rPr kumimoji="0" lang="en-US" sz="1300" b="0" i="0" u="none" strike="noStrike" kern="0" cap="none" spc="0" normalizeH="0" baseline="0" noProof="0" dirty="0" smtClean="0">
                <a:ln>
                  <a:noFill/>
                </a:ln>
                <a:solidFill>
                  <a:prstClr val="black"/>
                </a:solidFill>
                <a:effectLst/>
                <a:uLnTx/>
                <a:uFillTx/>
                <a:latin typeface="+mn-lt"/>
                <a:ea typeface="MS PGothic" panose="020B0600070205080204" pitchFamily="34" charset="-128"/>
              </a:rPr>
              <a:t>Third level</a:t>
            </a:r>
          </a:p>
          <a:p>
            <a:pPr marL="611833" marR="0" lvl="3" indent="-147419" algn="l" defTabSz="613413" rtl="0" eaLnBrk="0" fontAlgn="base" latinLnBrk="0" hangingPunct="0">
              <a:lnSpc>
                <a:spcPct val="100000"/>
              </a:lnSpc>
              <a:spcBef>
                <a:spcPct val="0"/>
              </a:spcBef>
              <a:spcAft>
                <a:spcPct val="25000"/>
              </a:spcAft>
              <a:buClr>
                <a:srgbClr val="008ABF"/>
              </a:buClr>
              <a:buSzTx/>
              <a:buFont typeface="Arial" panose="020B0604020202020204" pitchFamily="34" charset="0"/>
              <a:buChar char="–"/>
              <a:tabLst/>
              <a:defRPr/>
            </a:pPr>
            <a:r>
              <a:rPr kumimoji="0" lang="en-US" sz="1200" b="0" i="0" u="none" strike="noStrike" kern="0" cap="none" spc="0" normalizeH="0" baseline="0" noProof="0" dirty="0" smtClean="0">
                <a:ln>
                  <a:noFill/>
                </a:ln>
                <a:solidFill>
                  <a:prstClr val="black"/>
                </a:solidFill>
                <a:effectLst/>
                <a:uLnTx/>
                <a:uFillTx/>
                <a:latin typeface="+mn-lt"/>
                <a:ea typeface="MS PGothic" panose="020B0600070205080204" pitchFamily="34" charset="-128"/>
              </a:rPr>
              <a:t>Fourth level</a:t>
            </a:r>
          </a:p>
          <a:p>
            <a:pPr marL="767171" marR="0" lvl="4" indent="-153755" algn="l" defTabSz="613413" rtl="0" eaLnBrk="0" fontAlgn="base" latinLnBrk="0" hangingPunct="0">
              <a:lnSpc>
                <a:spcPct val="100000"/>
              </a:lnSpc>
              <a:spcBef>
                <a:spcPct val="0"/>
              </a:spcBef>
              <a:spcAft>
                <a:spcPct val="25000"/>
              </a:spcAft>
              <a:buClr>
                <a:srgbClr val="008ABF"/>
              </a:buClr>
              <a:buSzTx/>
              <a:buFont typeface="Arial" panose="020B0604020202020204" pitchFamily="34" charset="0"/>
              <a:buChar char="&gt;"/>
              <a:tabLst/>
              <a:defRPr/>
            </a:pPr>
            <a:r>
              <a:rPr kumimoji="0" lang="en-US" sz="1000" b="0" i="0" u="none" strike="noStrike" kern="0" cap="none" spc="0" normalizeH="0" baseline="0" noProof="0" dirty="0" smtClean="0">
                <a:ln>
                  <a:noFill/>
                </a:ln>
                <a:solidFill>
                  <a:prstClr val="black"/>
                </a:solidFill>
                <a:effectLst/>
                <a:uLnTx/>
                <a:uFillTx/>
                <a:latin typeface="+mn-lt"/>
                <a:ea typeface="MS PGothic" panose="020B0600070205080204" pitchFamily="34" charset="-128"/>
              </a:rPr>
              <a:t>Fifth level</a:t>
            </a:r>
            <a:endParaRPr kumimoji="0" lang="en-US" sz="1000" b="0" i="0" u="none" strike="noStrike" kern="0" cap="none" spc="0" normalizeH="0" baseline="0" noProof="0" dirty="0">
              <a:ln>
                <a:noFill/>
              </a:ln>
              <a:solidFill>
                <a:prstClr val="black"/>
              </a:solidFill>
              <a:effectLst/>
              <a:uLnTx/>
              <a:uFillTx/>
              <a:latin typeface="+mn-lt"/>
              <a:ea typeface="MS PGothic" panose="020B0600070205080204" pitchFamily="34" charset="-128"/>
            </a:endParaRPr>
          </a:p>
        </p:txBody>
      </p:sp>
      <p:cxnSp>
        <p:nvCxnSpPr>
          <p:cNvPr id="5" name="Straight Connector 4"/>
          <p:cNvCxnSpPr/>
          <p:nvPr/>
        </p:nvCxnSpPr>
        <p:spPr>
          <a:xfrm>
            <a:off x="457202" y="977679"/>
            <a:ext cx="8433298" cy="0"/>
          </a:xfrm>
          <a:prstGeom prst="line">
            <a:avLst/>
          </a:prstGeom>
        </p:spPr>
        <p:style>
          <a:lnRef idx="2">
            <a:schemeClr val="accent1"/>
          </a:lnRef>
          <a:fillRef idx="0">
            <a:schemeClr val="accent1"/>
          </a:fillRef>
          <a:effectRef idx="1">
            <a:schemeClr val="accent1"/>
          </a:effectRef>
          <a:fontRef idx="minor">
            <a:schemeClr val="tx1"/>
          </a:fontRef>
        </p:style>
      </p:cxnSp>
      <p:pic>
        <p:nvPicPr>
          <p:cNvPr id="10" name="Picture 22" descr="R120_G137_B251-200"/>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012887" y="384429"/>
            <a:ext cx="715910" cy="278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Slide Number Placeholder 5"/>
          <p:cNvSpPr>
            <a:spLocks noGrp="1"/>
          </p:cNvSpPr>
          <p:nvPr>
            <p:ph type="sldNum" sz="quarter" idx="4"/>
          </p:nvPr>
        </p:nvSpPr>
        <p:spPr>
          <a:xfrm>
            <a:off x="6232269" y="6492875"/>
            <a:ext cx="2911731" cy="365125"/>
          </a:xfrm>
          <a:prstGeom prst="rect">
            <a:avLst/>
          </a:prstGeom>
        </p:spPr>
        <p:txBody>
          <a:bodyPr/>
          <a:lstStyle>
            <a:lvl1pPr algn="r">
              <a:defRPr sz="1200"/>
            </a:lvl1pPr>
          </a:lstStyle>
          <a:p>
            <a:r>
              <a:rPr lang="en-US" altLang="en-US" sz="800" smtClean="0"/>
              <a:t>© Copyright IBM Corporation 2015   </a:t>
            </a:r>
            <a:r>
              <a:rPr lang="en-US" sz="800" smtClean="0"/>
              <a:t>     </a:t>
            </a:r>
            <a:fld id="{3482C549-CAD6-944D-AB16-52BEF20053F9}" type="slidenum">
              <a:rPr lang="en-US" smtClean="0"/>
              <a:pPr/>
              <a:t>‹#›</a:t>
            </a:fld>
            <a:endParaRPr lang="en-US" dirty="0"/>
          </a:p>
        </p:txBody>
      </p:sp>
      <p:sp>
        <p:nvSpPr>
          <p:cNvPr id="9" name="Date Placeholder 8"/>
          <p:cNvSpPr>
            <a:spLocks noGrp="1"/>
          </p:cNvSpPr>
          <p:nvPr>
            <p:ph type="dt" sz="half" idx="2"/>
          </p:nvPr>
        </p:nvSpPr>
        <p:spPr>
          <a:xfrm>
            <a:off x="40192" y="6492875"/>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27 May 2015</a:t>
            </a:r>
            <a:endParaRPr lang="en-US" dirty="0"/>
          </a:p>
        </p:txBody>
      </p:sp>
      <p:sp>
        <p:nvSpPr>
          <p:cNvPr id="11" name="Footer Placeholder 10"/>
          <p:cNvSpPr>
            <a:spLocks noGrp="1"/>
          </p:cNvSpPr>
          <p:nvPr>
            <p:ph type="ftr" sz="quarter" idx="3"/>
          </p:nvPr>
        </p:nvSpPr>
        <p:spPr>
          <a:xfrm>
            <a:off x="3124200" y="6492875"/>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Tree>
    <p:extLst>
      <p:ext uri="{BB962C8B-B14F-4D97-AF65-F5344CB8AC3E}">
        <p14:creationId xmlns:p14="http://schemas.microsoft.com/office/powerpoint/2010/main" val="863678057"/>
      </p:ext>
    </p:extLst>
  </p:cSld>
  <p:clrMap bg1="lt1" tx1="dk1" bg2="lt2" tx2="dk2" accent1="accent1" accent2="accent2" accent3="accent3" accent4="accent4" accent5="accent5" accent6="accent6" hlink="hlink" folHlink="folHlink"/>
  <p:sldLayoutIdLst>
    <p:sldLayoutId id="2147483675" r:id="rId1"/>
    <p:sldLayoutId id="2147483650" r:id="rId2"/>
    <p:sldLayoutId id="2147483655" r:id="rId3"/>
    <p:sldLayoutId id="2147483653" r:id="rId4"/>
    <p:sldLayoutId id="2147483654" r:id="rId5"/>
    <p:sldLayoutId id="2147483657" r:id="rId6"/>
    <p:sldLayoutId id="2147483673" r:id="rId7"/>
  </p:sldLayoutIdLst>
  <p:hf hdr="0" ftr="0"/>
  <p:txStyles>
    <p:titleStyle>
      <a:lvl1pPr algn="l" defTabSz="456501" rtl="0" eaLnBrk="1" latinLnBrk="0" hangingPunct="1">
        <a:spcBef>
          <a:spcPct val="0"/>
        </a:spcBef>
        <a:buNone/>
        <a:defRPr sz="1900" b="1" kern="1200">
          <a:solidFill>
            <a:schemeClr val="accent1"/>
          </a:solidFill>
          <a:latin typeface="+mj-lt"/>
          <a:ea typeface="+mj-ea"/>
          <a:cs typeface="+mj-cs"/>
        </a:defRPr>
      </a:lvl1pPr>
    </p:titleStyle>
    <p:bodyStyle>
      <a:lvl1pPr marL="149004" marR="0" indent="-149004" algn="l" defTabSz="613413" rtl="0" eaLnBrk="0" fontAlgn="base" latinLnBrk="0" hangingPunct="0">
        <a:lnSpc>
          <a:spcPct val="100000"/>
        </a:lnSpc>
        <a:spcBef>
          <a:spcPct val="0"/>
        </a:spcBef>
        <a:spcAft>
          <a:spcPct val="25000"/>
        </a:spcAft>
        <a:buClr>
          <a:schemeClr val="accent1"/>
        </a:buClr>
        <a:buSzTx/>
        <a:buFont typeface="Arial" panose="020B0604020202020204" pitchFamily="34" charset="0"/>
        <a:buChar char="•"/>
        <a:tabLst/>
        <a:defRPr sz="1800" kern="1200" baseline="0">
          <a:solidFill>
            <a:schemeClr val="tx1"/>
          </a:solidFill>
          <a:latin typeface="+mj-lt"/>
          <a:ea typeface="+mn-ea"/>
          <a:cs typeface="+mn-cs"/>
        </a:defRPr>
      </a:lvl1pPr>
      <a:lvl2pPr marL="307509" marR="0" indent="-156920" algn="l" defTabSz="613413" rtl="0" eaLnBrk="0" fontAlgn="base" latinLnBrk="0" hangingPunct="0">
        <a:lnSpc>
          <a:spcPct val="100000"/>
        </a:lnSpc>
        <a:spcBef>
          <a:spcPct val="0"/>
        </a:spcBef>
        <a:spcAft>
          <a:spcPct val="25000"/>
        </a:spcAft>
        <a:buClr>
          <a:schemeClr val="accent1"/>
        </a:buClr>
        <a:buSzTx/>
        <a:buFont typeface="Arial" panose="020B0604020202020204" pitchFamily="34" charset="0"/>
        <a:buChar char="•"/>
        <a:tabLst/>
        <a:defRPr sz="1400" kern="1200">
          <a:solidFill>
            <a:schemeClr val="tx1"/>
          </a:solidFill>
          <a:latin typeface="+mn-lt"/>
          <a:ea typeface="+mn-ea"/>
          <a:cs typeface="+mn-cs"/>
        </a:defRPr>
      </a:lvl2pPr>
      <a:lvl3pPr marL="462836" marR="0" indent="-153755" algn="l" defTabSz="613413" rtl="0" eaLnBrk="0" fontAlgn="base" latinLnBrk="0" hangingPunct="0">
        <a:lnSpc>
          <a:spcPct val="100000"/>
        </a:lnSpc>
        <a:spcBef>
          <a:spcPct val="0"/>
        </a:spcBef>
        <a:spcAft>
          <a:spcPct val="25000"/>
        </a:spcAft>
        <a:buClr>
          <a:schemeClr val="accent1"/>
        </a:buClr>
        <a:buSzTx/>
        <a:buFont typeface="Arial" panose="020B0604020202020204" pitchFamily="34" charset="0"/>
        <a:buChar char="•"/>
        <a:tabLst/>
        <a:defRPr sz="1400" kern="1200">
          <a:solidFill>
            <a:schemeClr val="tx1"/>
          </a:solidFill>
          <a:latin typeface="+mn-lt"/>
          <a:ea typeface="+mn-ea"/>
          <a:cs typeface="+mn-cs"/>
        </a:defRPr>
      </a:lvl3pPr>
      <a:lvl4pPr marL="611833" marR="0" indent="-147419" algn="l" defTabSz="613413" rtl="0" eaLnBrk="0" fontAlgn="base" latinLnBrk="0" hangingPunct="0">
        <a:lnSpc>
          <a:spcPct val="100000"/>
        </a:lnSpc>
        <a:spcBef>
          <a:spcPct val="0"/>
        </a:spcBef>
        <a:spcAft>
          <a:spcPct val="25000"/>
        </a:spcAft>
        <a:buClr>
          <a:schemeClr val="accent1"/>
        </a:buClr>
        <a:buSzTx/>
        <a:buFont typeface="Arial" panose="020B0604020202020204" pitchFamily="34" charset="0"/>
        <a:buChar char="•"/>
        <a:tabLst/>
        <a:defRPr sz="1400" kern="1200">
          <a:solidFill>
            <a:schemeClr val="tx1"/>
          </a:solidFill>
          <a:latin typeface="+mn-lt"/>
          <a:ea typeface="+mn-ea"/>
          <a:cs typeface="+mn-cs"/>
        </a:defRPr>
      </a:lvl4pPr>
      <a:lvl5pPr marL="767171" marR="0" indent="-153755" algn="l" defTabSz="613413" rtl="0" eaLnBrk="0" fontAlgn="base" latinLnBrk="0" hangingPunct="0">
        <a:lnSpc>
          <a:spcPct val="100000"/>
        </a:lnSpc>
        <a:spcBef>
          <a:spcPct val="0"/>
        </a:spcBef>
        <a:spcAft>
          <a:spcPct val="25000"/>
        </a:spcAft>
        <a:buClr>
          <a:schemeClr val="accent1"/>
        </a:buClr>
        <a:buSzTx/>
        <a:buFont typeface="Arial" panose="020B0604020202020204" pitchFamily="34" charset="0"/>
        <a:buChar char="•"/>
        <a:tabLst/>
        <a:defRPr sz="1050" kern="1200">
          <a:solidFill>
            <a:schemeClr val="tx1"/>
          </a:solidFill>
          <a:latin typeface="+mn-lt"/>
          <a:ea typeface="+mn-ea"/>
          <a:cs typeface="+mn-cs"/>
        </a:defRPr>
      </a:lvl5pPr>
      <a:lvl6pPr marL="2510743" indent="-228244" algn="l" defTabSz="456501" rtl="0" eaLnBrk="1" latinLnBrk="0" hangingPunct="1">
        <a:spcBef>
          <a:spcPct val="20000"/>
        </a:spcBef>
        <a:buFont typeface="Arial"/>
        <a:buChar char="•"/>
        <a:defRPr sz="1900" kern="1200">
          <a:solidFill>
            <a:schemeClr val="tx1"/>
          </a:solidFill>
          <a:latin typeface="+mn-lt"/>
          <a:ea typeface="+mn-ea"/>
          <a:cs typeface="+mn-cs"/>
        </a:defRPr>
      </a:lvl6pPr>
      <a:lvl7pPr marL="2967242" indent="-228244" algn="l" defTabSz="456501" rtl="0" eaLnBrk="1" latinLnBrk="0" hangingPunct="1">
        <a:spcBef>
          <a:spcPct val="20000"/>
        </a:spcBef>
        <a:buFont typeface="Arial"/>
        <a:buChar char="•"/>
        <a:defRPr sz="1900" kern="1200">
          <a:solidFill>
            <a:schemeClr val="tx1"/>
          </a:solidFill>
          <a:latin typeface="+mn-lt"/>
          <a:ea typeface="+mn-ea"/>
          <a:cs typeface="+mn-cs"/>
        </a:defRPr>
      </a:lvl7pPr>
      <a:lvl8pPr marL="3423733" indent="-228244" algn="l" defTabSz="456501" rtl="0" eaLnBrk="1" latinLnBrk="0" hangingPunct="1">
        <a:spcBef>
          <a:spcPct val="20000"/>
        </a:spcBef>
        <a:buFont typeface="Arial"/>
        <a:buChar char="•"/>
        <a:defRPr sz="1900" kern="1200">
          <a:solidFill>
            <a:schemeClr val="tx1"/>
          </a:solidFill>
          <a:latin typeface="+mn-lt"/>
          <a:ea typeface="+mn-ea"/>
          <a:cs typeface="+mn-cs"/>
        </a:defRPr>
      </a:lvl8pPr>
      <a:lvl9pPr marL="3880235" indent="-228244" algn="l" defTabSz="456501" rtl="0" eaLnBrk="1" latinLnBrk="0" hangingPunct="1">
        <a:spcBef>
          <a:spcPct val="20000"/>
        </a:spcBef>
        <a:buFont typeface="Arial"/>
        <a:buChar char="•"/>
        <a:defRPr sz="1900" kern="1200">
          <a:solidFill>
            <a:schemeClr val="tx1"/>
          </a:solidFill>
          <a:latin typeface="+mn-lt"/>
          <a:ea typeface="+mn-ea"/>
          <a:cs typeface="+mn-cs"/>
        </a:defRPr>
      </a:lvl9pPr>
    </p:bodyStyle>
    <p:otherStyle>
      <a:defPPr>
        <a:defRPr lang="en-US"/>
      </a:defPPr>
      <a:lvl1pPr marL="0" algn="l" defTabSz="456501" rtl="0" eaLnBrk="1" latinLnBrk="0" hangingPunct="1">
        <a:defRPr sz="1800" kern="1200">
          <a:solidFill>
            <a:schemeClr val="tx1"/>
          </a:solidFill>
          <a:latin typeface="+mn-lt"/>
          <a:ea typeface="+mn-ea"/>
          <a:cs typeface="+mn-cs"/>
        </a:defRPr>
      </a:lvl1pPr>
      <a:lvl2pPr marL="456501" algn="l" defTabSz="456501" rtl="0" eaLnBrk="1" latinLnBrk="0" hangingPunct="1">
        <a:defRPr sz="1800" kern="1200">
          <a:solidFill>
            <a:schemeClr val="tx1"/>
          </a:solidFill>
          <a:latin typeface="+mn-lt"/>
          <a:ea typeface="+mn-ea"/>
          <a:cs typeface="+mn-cs"/>
        </a:defRPr>
      </a:lvl2pPr>
      <a:lvl3pPr marL="913006" algn="l" defTabSz="456501" rtl="0" eaLnBrk="1" latinLnBrk="0" hangingPunct="1">
        <a:defRPr sz="1800" kern="1200">
          <a:solidFill>
            <a:schemeClr val="tx1"/>
          </a:solidFill>
          <a:latin typeface="+mn-lt"/>
          <a:ea typeface="+mn-ea"/>
          <a:cs typeface="+mn-cs"/>
        </a:defRPr>
      </a:lvl3pPr>
      <a:lvl4pPr marL="1369493" algn="l" defTabSz="456501" rtl="0" eaLnBrk="1" latinLnBrk="0" hangingPunct="1">
        <a:defRPr sz="1800" kern="1200">
          <a:solidFill>
            <a:schemeClr val="tx1"/>
          </a:solidFill>
          <a:latin typeface="+mn-lt"/>
          <a:ea typeface="+mn-ea"/>
          <a:cs typeface="+mn-cs"/>
        </a:defRPr>
      </a:lvl4pPr>
      <a:lvl5pPr marL="1825998" algn="l" defTabSz="456501" rtl="0" eaLnBrk="1" latinLnBrk="0" hangingPunct="1">
        <a:defRPr sz="1800" kern="1200">
          <a:solidFill>
            <a:schemeClr val="tx1"/>
          </a:solidFill>
          <a:latin typeface="+mn-lt"/>
          <a:ea typeface="+mn-ea"/>
          <a:cs typeface="+mn-cs"/>
        </a:defRPr>
      </a:lvl5pPr>
      <a:lvl6pPr marL="2282495" algn="l" defTabSz="456501" rtl="0" eaLnBrk="1" latinLnBrk="0" hangingPunct="1">
        <a:defRPr sz="1800" kern="1200">
          <a:solidFill>
            <a:schemeClr val="tx1"/>
          </a:solidFill>
          <a:latin typeface="+mn-lt"/>
          <a:ea typeface="+mn-ea"/>
          <a:cs typeface="+mn-cs"/>
        </a:defRPr>
      </a:lvl6pPr>
      <a:lvl7pPr marL="2738985" algn="l" defTabSz="456501" rtl="0" eaLnBrk="1" latinLnBrk="0" hangingPunct="1">
        <a:defRPr sz="1800" kern="1200">
          <a:solidFill>
            <a:schemeClr val="tx1"/>
          </a:solidFill>
          <a:latin typeface="+mn-lt"/>
          <a:ea typeface="+mn-ea"/>
          <a:cs typeface="+mn-cs"/>
        </a:defRPr>
      </a:lvl7pPr>
      <a:lvl8pPr marL="3195495" algn="l" defTabSz="456501" rtl="0" eaLnBrk="1" latinLnBrk="0" hangingPunct="1">
        <a:defRPr sz="1800" kern="1200">
          <a:solidFill>
            <a:schemeClr val="tx1"/>
          </a:solidFill>
          <a:latin typeface="+mn-lt"/>
          <a:ea typeface="+mn-ea"/>
          <a:cs typeface="+mn-cs"/>
        </a:defRPr>
      </a:lvl8pPr>
      <a:lvl9pPr marL="3651988" algn="l" defTabSz="456501"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gif"/></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hyperlink" Target="http://www.vm.ibm.com/security/"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0.emf"/><Relationship Id="rId5" Type="http://schemas.openxmlformats.org/officeDocument/2006/relationships/customXml" Target="../ink/ink1.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0.emf"/><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customXml" Target="../ink/ink2.xml"/><Relationship Id="rId5" Type="http://schemas.openxmlformats.org/officeDocument/2006/relationships/image" Target="../media/image20.png"/><Relationship Id="rId4" Type="http://schemas.openxmlformats.org/officeDocument/2006/relationships/hyperlink" Target="http://www-03.ibm.com/systems/z/advantages/gdps/"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hyperlink" Target="http://www.ibm.com/developerworks/linux/linux390/perf/"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hyperlink" Target="http://www.openstack.org/brand/openstack-trademark-policy"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7.jpeg"/></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hyperlink" Target="http://www-03.ibm.com/software/products/en/operations-manager-for-zvm"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7.jpe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5.png"/><Relationship Id="rId7" Type="http://schemas.openxmlformats.org/officeDocument/2006/relationships/hyperlink" Target="http://www-01.ibm.com/support/knowledgecenter/SSB27U_6.3.0/com.ibm.zvm.v630.hcpl8/toc.htm"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hyperlink" Target="http://www.redbooks.ibm.com/redbooks/pdfs/sg248147.pdf" TargetMode="External"/><Relationship Id="rId5" Type="http://schemas.openxmlformats.org/officeDocument/2006/relationships/hyperlink" Target="http://www.vm.ibm.com/devpages/bkw/monsimp.html" TargetMode="External"/><Relationship Id="rId4" Type="http://schemas.openxmlformats.org/officeDocument/2006/relationships/hyperlink" Target="http://www-03.ibm.com/software/products/en/tivoomegxeonzvmandlinu"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7.jpeg"/></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hyperlink" Target="http://www-03.ibm.com/software/products/en/operations-manager-for-zvm"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www.ibm.com/systems/support/machine_warranties/machine_code/aut.html"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26.jpeg"/><Relationship Id="rId4" Type="http://schemas.openxmlformats.org/officeDocument/2006/relationships/image" Target="../media/image5.png"/></Relationships>
</file>

<file path=ppt/slides/_rels/slide3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4.png"/></Relationships>
</file>

<file path=ppt/slides/_rels/slide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hyperlink" Target="http://www-01.ibm.com/support/knowledgecenter/SSB27U_6.3.0/com.ibm.zvm.v630.hcpc1/clog.htm?lang=en" TargetMode="External"/><Relationship Id="rId4" Type="http://schemas.openxmlformats.org/officeDocument/2006/relationships/image" Target="../media/image4.png"/></Relationships>
</file>

<file path=ppt/slides/_rels/slide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hyperlink" Target="http://www.vm.ibm.com/techinfo/forums.html" TargetMode="External"/><Relationship Id="rId4" Type="http://schemas.openxmlformats.org/officeDocument/2006/relationships/image" Target="../media/image4.png"/></Relationships>
</file>

<file path=ppt/slides/_rels/slide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6.xml"/><Relationship Id="rId1" Type="http://schemas.openxmlformats.org/officeDocument/2006/relationships/slideLayout" Target="../slideLayouts/slideLayout2.xml"/><Relationship Id="rId5" Type="http://schemas.openxmlformats.org/officeDocument/2006/relationships/image" Target="../media/image29.jpeg"/><Relationship Id="rId4" Type="http://schemas.openxmlformats.org/officeDocument/2006/relationships/image" Target="../media/image28.png"/></Relationships>
</file>

<file path=ppt/slides/_rels/slide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image" Target="../media/image29.jpeg"/><Relationship Id="rId4" Type="http://schemas.openxmlformats.org/officeDocument/2006/relationships/image" Target="../media/image28.png"/></Relationships>
</file>

<file path=ppt/slides/_rels/slide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image" Target="../media/image29.jpeg"/><Relationship Id="rId5" Type="http://schemas.openxmlformats.org/officeDocument/2006/relationships/image" Target="../media/image28.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image" Target="../media/image30.jpeg"/><Relationship Id="rId5" Type="http://schemas.openxmlformats.org/officeDocument/2006/relationships/image" Target="../media/image26.jpeg"/><Relationship Id="rId4" Type="http://schemas.openxmlformats.org/officeDocument/2006/relationships/image" Target="../media/image4.png"/></Relationships>
</file>

<file path=ppt/slides/_rels/slide41.xml.rels><?xml version="1.0" encoding="UTF-8" standalone="yes"?>
<Relationships xmlns="http://schemas.openxmlformats.org/package/2006/relationships"><Relationship Id="rId3" Type="http://schemas.openxmlformats.org/officeDocument/2006/relationships/image" Target="../media/image31.gif"/><Relationship Id="rId2" Type="http://schemas.openxmlformats.org/officeDocument/2006/relationships/notesSlide" Target="../notesSlides/notesSlide40.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4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31.gif"/></Relationships>
</file>

<file path=ppt/slides/_rels/slide43.xml.rels><?xml version="1.0" encoding="UTF-8" standalone="yes"?>
<Relationships xmlns="http://schemas.openxmlformats.org/package/2006/relationships"><Relationship Id="rId8" Type="http://schemas.openxmlformats.org/officeDocument/2006/relationships/hyperlink" Target="http://www14.software.ibm.com/webapp/set2/psearch/search?domain=psp" TargetMode="External"/><Relationship Id="rId3" Type="http://schemas.openxmlformats.org/officeDocument/2006/relationships/image" Target="../media/image4.png"/><Relationship Id="rId7" Type="http://schemas.openxmlformats.org/officeDocument/2006/relationships/hyperlink" Target="http://www.vm.ibm.com/service/news" TargetMode="External"/><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hyperlink" Target="http://www.vm.ibm.com/service/redalert/" TargetMode="External"/><Relationship Id="rId5" Type="http://schemas.openxmlformats.org/officeDocument/2006/relationships/hyperlink" Target="http://www.vm.ibm.com/service/rsu/" TargetMode="External"/><Relationship Id="rId4" Type="http://schemas.openxmlformats.org/officeDocument/2006/relationships/image" Target="../media/image5.png"/><Relationship Id="rId9" Type="http://schemas.openxmlformats.org/officeDocument/2006/relationships/image" Target="../media/image31.gif"/></Relationships>
</file>

<file path=ppt/slides/_rels/slide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3.xml"/><Relationship Id="rId1" Type="http://schemas.openxmlformats.org/officeDocument/2006/relationships/slideLayout" Target="../slideLayouts/slideLayout2.xml"/><Relationship Id="rId5" Type="http://schemas.openxmlformats.org/officeDocument/2006/relationships/image" Target="../media/image32.jpeg"/><Relationship Id="rId4" Type="http://schemas.openxmlformats.org/officeDocument/2006/relationships/hyperlink" Target="http://www.vm.ibm.com/techinfo/lpmigr/vmleos.html" TargetMode="External"/></Relationships>
</file>

<file path=ppt/slides/_rels/slide4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5.xml"/><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5.png"/></Relationships>
</file>

<file path=ppt/slides/_rels/slide4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6.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4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0.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hyperlink" Target="http://www.vm.ibm.com/service/" TargetMode="External"/><Relationship Id="rId2" Type="http://schemas.openxmlformats.org/officeDocument/2006/relationships/notesSlide" Target="../notesSlides/notesSlide49.xml"/><Relationship Id="rId1" Type="http://schemas.openxmlformats.org/officeDocument/2006/relationships/slideLayout" Target="../slideLayouts/slideLayout2.xml"/><Relationship Id="rId6" Type="http://schemas.openxmlformats.org/officeDocument/2006/relationships/hyperlink" Target="http://www14.software.ibm.com/webapp/set2/sas/f/handbook/home.html" TargetMode="External"/><Relationship Id="rId5" Type="http://schemas.openxmlformats.org/officeDocument/2006/relationships/image" Target="../media/image5.png"/><Relationship Id="rId4" Type="http://schemas.openxmlformats.org/officeDocument/2006/relationships/image" Target="../media/image4.png"/></Relationships>
</file>

<file path=ppt/slides/_rels/slide5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0.xml"/><Relationship Id="rId1" Type="http://schemas.openxmlformats.org/officeDocument/2006/relationships/slideLayout" Target="../slideLayouts/slideLayout2.xml"/><Relationship Id="rId6" Type="http://schemas.openxmlformats.org/officeDocument/2006/relationships/hyperlink" Target="http://www.redbooks.ibm.com/" TargetMode="External"/><Relationship Id="rId5" Type="http://schemas.openxmlformats.org/officeDocument/2006/relationships/hyperlink" Target="http://www.vm.ibm.com/education/" TargetMode="External"/><Relationship Id="rId4" Type="http://schemas.openxmlformats.org/officeDocument/2006/relationships/image" Target="../media/image5.png"/></Relationships>
</file>

<file path=ppt/slides/_rels/slide5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8" Type="http://schemas.openxmlformats.org/officeDocument/2006/relationships/hyperlink" Target="http://www-01.ibm.com/support/knowledgecenter/SSB27U_6.3.0/com.ibm.zvm.v630.hcpl8/toc.htm" TargetMode="External"/><Relationship Id="rId13" Type="http://schemas.openxmlformats.org/officeDocument/2006/relationships/hyperlink" Target="http://www-03.ibm.com/software/products/en/operations-manager-for-zvm" TargetMode="External"/><Relationship Id="rId3" Type="http://schemas.openxmlformats.org/officeDocument/2006/relationships/hyperlink" Target="http://www-01.ibm.com/support/knowledgecenter/SSB27U_6.3.0/com.ibm.zvm.v630/zvminfoc03.htm" TargetMode="External"/><Relationship Id="rId7" Type="http://schemas.openxmlformats.org/officeDocument/2006/relationships/hyperlink" Target="http://www.vm.ibm.com/service/redalert/" TargetMode="External"/><Relationship Id="rId12" Type="http://schemas.openxmlformats.org/officeDocument/2006/relationships/hyperlink" Target="http://www-03.ibm.com/systems/z/advantages/gdps/" TargetMode="External"/><Relationship Id="rId17" Type="http://schemas.openxmlformats.org/officeDocument/2006/relationships/hyperlink" Target="http://www-01.ibm.com/support/knowledgecenter/SSB27U_6.3.0/com.ibm.zvm.v630.hcpf2/toc.htm?lang=en" TargetMode="External"/><Relationship Id="rId2" Type="http://schemas.openxmlformats.org/officeDocument/2006/relationships/notesSlide" Target="../notesSlides/notesSlide51.xml"/><Relationship Id="rId16" Type="http://schemas.openxmlformats.org/officeDocument/2006/relationships/hyperlink" Target="http://www-01.ibm.com/support/knowledgecenter/SSB27U_6.3.0/com.ibm.zvm.v630.hcpb9/glossary.htm?lang=en" TargetMode="External"/><Relationship Id="rId1" Type="http://schemas.openxmlformats.org/officeDocument/2006/relationships/slideLayout" Target="../slideLayouts/slideLayout2.xml"/><Relationship Id="rId6" Type="http://schemas.openxmlformats.org/officeDocument/2006/relationships/hyperlink" Target="http://www.vm.ibm.com/service/rsu/" TargetMode="External"/><Relationship Id="rId11" Type="http://schemas.openxmlformats.org/officeDocument/2006/relationships/hyperlink" Target="http://www14.software.ibm.com/webapp/set2/psearch/search?domain=psp" TargetMode="External"/><Relationship Id="rId5" Type="http://schemas.openxmlformats.org/officeDocument/2006/relationships/hyperlink" Target="http://www.vm.ibm.com/download/" TargetMode="External"/><Relationship Id="rId15" Type="http://schemas.openxmlformats.org/officeDocument/2006/relationships/hyperlink" Target="http://www-03.ibm.com/software/products/en/tivostormana" TargetMode="External"/><Relationship Id="rId10" Type="http://schemas.openxmlformats.org/officeDocument/2006/relationships/image" Target="../media/image5.png"/><Relationship Id="rId4" Type="http://schemas.openxmlformats.org/officeDocument/2006/relationships/hyperlink" Target="http://www.vm.ibm.com/security/" TargetMode="External"/><Relationship Id="rId9" Type="http://schemas.openxmlformats.org/officeDocument/2006/relationships/hyperlink" Target="http://www.vm.ibm.com/service/news" TargetMode="External"/><Relationship Id="rId14" Type="http://schemas.openxmlformats.org/officeDocument/2006/relationships/hyperlink" Target="http://www-03.ibm.com/software/products/en/tivoomegxeonzvmandlinu" TargetMode="External"/></Relationships>
</file>

<file path=ppt/slides/_rels/slide54.xml.rels><?xml version="1.0" encoding="UTF-8" standalone="yes"?>
<Relationships xmlns="http://schemas.openxmlformats.org/package/2006/relationships"><Relationship Id="rId8" Type="http://schemas.openxmlformats.org/officeDocument/2006/relationships/hyperlink" Target="mailto:LINUX-390@VM.MARIST.EDU" TargetMode="External"/><Relationship Id="rId3" Type="http://schemas.openxmlformats.org/officeDocument/2006/relationships/hyperlink" Target="http://www.vm.ibm.com/" TargetMode="External"/><Relationship Id="rId7" Type="http://schemas.openxmlformats.org/officeDocument/2006/relationships/hyperlink" Target="mailto:IBMVM@LISTSERV.UARK.EDU" TargetMode="External"/><Relationship Id="rId2" Type="http://schemas.openxmlformats.org/officeDocument/2006/relationships/notesSlide" Target="../notesSlides/notesSlide52.xml"/><Relationship Id="rId1" Type="http://schemas.openxmlformats.org/officeDocument/2006/relationships/slideLayout" Target="../slideLayouts/slideLayout2.xml"/><Relationship Id="rId6" Type="http://schemas.openxmlformats.org/officeDocument/2006/relationships/hyperlink" Target="mailto:IBMTCP-L@VM.MARIST.EDU" TargetMode="External"/><Relationship Id="rId5" Type="http://schemas.openxmlformats.org/officeDocument/2006/relationships/hyperlink" Target="http://www.vm.ibm.com/education" TargetMode="External"/><Relationship Id="rId4" Type="http://schemas.openxmlformats.org/officeDocument/2006/relationships/hyperlink" Target="http://www.vm.ibm.com/library" TargetMode="External"/></Relationships>
</file>

<file path=ppt/slides/_rels/slide5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3.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itle 4"/>
          <p:cNvSpPr>
            <a:spLocks noGrp="1"/>
          </p:cNvSpPr>
          <p:nvPr>
            <p:ph type="ctrTitle"/>
          </p:nvPr>
        </p:nvSpPr>
        <p:spPr/>
        <p:txBody>
          <a:bodyPr>
            <a:normAutofit/>
          </a:bodyPr>
          <a:lstStyle/>
          <a:p>
            <a:pPr>
              <a:defRPr/>
            </a:pPr>
            <a:r>
              <a:rPr lang="en-US" dirty="0" smtClean="0"/>
              <a:t>How to be a Great z/VM System Programmer</a:t>
            </a:r>
            <a:endParaRPr lang="en-US" altLang="en-US" dirty="0">
              <a:ea typeface="MS PGothic" pitchFamily="34" charset="-128"/>
            </a:endParaRPr>
          </a:p>
        </p:txBody>
      </p:sp>
      <p:sp>
        <p:nvSpPr>
          <p:cNvPr id="8195" name="Subtitle 5"/>
          <p:cNvSpPr>
            <a:spLocks noGrp="1"/>
          </p:cNvSpPr>
          <p:nvPr>
            <p:ph type="subTitle" idx="1"/>
          </p:nvPr>
        </p:nvSpPr>
        <p:spPr bwMode="auto">
          <a:xfrm>
            <a:off x="274638" y="2001838"/>
            <a:ext cx="7726362" cy="1505291"/>
          </a:xfrm>
          <a:noFill/>
          <a:ln>
            <a:miter lim="800000"/>
            <a:headEnd/>
            <a:tailEnd/>
          </a:ln>
        </p:spPr>
        <p:txBody>
          <a:bodyPr vert="horz" wrap="square" lIns="91440" tIns="45720" rIns="91440" bIns="45720" numCol="1" anchor="t" anchorCtr="0" compatLnSpc="1">
            <a:prstTxWarp prst="textNoShape">
              <a:avLst/>
            </a:prstTxWarp>
            <a:normAutofit/>
          </a:bodyPr>
          <a:lstStyle/>
          <a:p>
            <a:pPr eaLnBrk="1" hangingPunct="1">
              <a:spcBef>
                <a:spcPct val="0"/>
              </a:spcBef>
            </a:pPr>
            <a:r>
              <a:rPr lang="en-US" altLang="en-US" sz="900" dirty="0" smtClean="0"/>
              <a:t>June 26, 2015 Version 1.1							</a:t>
            </a:r>
            <a:endParaRPr lang="en-US" altLang="en-US" sz="900" b="1" dirty="0" smtClean="0">
              <a:solidFill>
                <a:srgbClr val="92D050"/>
              </a:solidFill>
            </a:endParaRPr>
          </a:p>
          <a:p>
            <a:pPr eaLnBrk="1" hangingPunct="1">
              <a:spcBef>
                <a:spcPct val="0"/>
              </a:spcBef>
            </a:pPr>
            <a:endParaRPr lang="en-US" altLang="en-US" sz="1200" dirty="0" smtClean="0"/>
          </a:p>
          <a:p>
            <a:pPr eaLnBrk="1" hangingPunct="1">
              <a:spcBef>
                <a:spcPct val="0"/>
              </a:spcBef>
            </a:pPr>
            <a:endParaRPr lang="en-US" altLang="en-US" sz="1200" dirty="0" smtClean="0"/>
          </a:p>
          <a:p>
            <a:pPr eaLnBrk="1" hangingPunct="1">
              <a:spcBef>
                <a:spcPct val="0"/>
              </a:spcBef>
            </a:pPr>
            <a:r>
              <a:rPr lang="en-US" altLang="en-US" sz="1200" dirty="0" smtClean="0"/>
              <a:t>Tim Reynolds</a:t>
            </a:r>
          </a:p>
          <a:p>
            <a:pPr eaLnBrk="1" hangingPunct="1">
              <a:spcBef>
                <a:spcPct val="0"/>
              </a:spcBef>
            </a:pPr>
            <a:r>
              <a:rPr lang="en-US" altLang="en-US" sz="1200" dirty="0" smtClean="0"/>
              <a:t>z/VM CP Level 2 Support</a:t>
            </a:r>
          </a:p>
          <a:p>
            <a:pPr eaLnBrk="1" hangingPunct="1">
              <a:spcBef>
                <a:spcPct val="0"/>
              </a:spcBef>
            </a:pPr>
            <a:r>
              <a:rPr lang="en-US" altLang="en-US" sz="1200" dirty="0" smtClean="0"/>
              <a:t>timr@us.ibm.com</a:t>
            </a:r>
          </a:p>
        </p:txBody>
      </p:sp>
      <p:sp>
        <p:nvSpPr>
          <p:cNvPr id="4" name="TextBox 3"/>
          <p:cNvSpPr txBox="1"/>
          <p:nvPr/>
        </p:nvSpPr>
        <p:spPr>
          <a:xfrm>
            <a:off x="5181600" y="4278086"/>
            <a:ext cx="1360714" cy="369332"/>
          </a:xfrm>
          <a:prstGeom prst="rect">
            <a:avLst/>
          </a:prstGeom>
          <a:noFill/>
        </p:spPr>
        <p:txBody>
          <a:bodyPr wrap="square" rtlCol="0">
            <a:spAutoFit/>
          </a:bodyPr>
          <a:lstStyle/>
          <a:p>
            <a:r>
              <a:rPr lang="en-US" dirty="0" smtClean="0"/>
              <a:t>P4</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57202" y="211138"/>
            <a:ext cx="8433298" cy="831450"/>
          </a:xfrm>
        </p:spPr>
        <p:txBody>
          <a:bodyPr>
            <a:normAutofit/>
          </a:bodyPr>
          <a:lstStyle/>
          <a:p>
            <a:r>
              <a:rPr lang="en-US" dirty="0" smtClean="0"/>
              <a:t>“Top 10” things you need to know and do</a:t>
            </a:r>
            <a:br>
              <a:rPr lang="en-US" dirty="0" smtClean="0"/>
            </a:br>
            <a:r>
              <a:rPr lang="en-US" b="0" i="1" dirty="0" smtClean="0"/>
              <a:t>Like your Personal Relationships</a:t>
            </a:r>
            <a:endParaRPr lang="en-US" b="0" i="1" dirty="0"/>
          </a:p>
        </p:txBody>
      </p:sp>
      <p:sp>
        <p:nvSpPr>
          <p:cNvPr id="13" name="Slide Number Placeholder 12"/>
          <p:cNvSpPr>
            <a:spLocks noGrp="1"/>
          </p:cNvSpPr>
          <p:nvPr>
            <p:ph type="sldNum" sz="quarter" idx="12"/>
          </p:nvPr>
        </p:nvSpPr>
        <p:spPr>
          <a:xfrm>
            <a:off x="8400422" y="6356351"/>
            <a:ext cx="490078" cy="365125"/>
          </a:xfrm>
        </p:spPr>
        <p:txBody>
          <a:bodyPr/>
          <a:lstStyle/>
          <a:p>
            <a:fld id="{3482C549-CAD6-944D-AB16-52BEF20053F9}" type="slidenum">
              <a:rPr lang="en-US" smtClean="0"/>
              <a:pPr/>
              <a:t>10</a:t>
            </a:fld>
            <a:endParaRPr lang="en-US"/>
          </a:p>
        </p:txBody>
      </p:sp>
      <p:sp>
        <p:nvSpPr>
          <p:cNvPr id="16" name="Text Box 2"/>
          <p:cNvSpPr txBox="1">
            <a:spLocks noChangeArrowheads="1"/>
          </p:cNvSpPr>
          <p:nvPr/>
        </p:nvSpPr>
        <p:spPr bwMode="auto">
          <a:xfrm>
            <a:off x="338824" y="1106090"/>
            <a:ext cx="8380950" cy="3051028"/>
          </a:xfrm>
          <a:prstGeom prst="rect">
            <a:avLst/>
          </a:prstGeom>
          <a:noFill/>
          <a:ln w="10080">
            <a:noFill/>
            <a:miter lim="800000"/>
            <a:headEnd/>
            <a:tailEnd/>
          </a:ln>
        </p:spPr>
        <p:txBody>
          <a:bodyPr wrap="square" lIns="0" tIns="0" rIns="0" bIns="0">
            <a:spAutoFit/>
          </a:bodyPr>
          <a:lstStyle/>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GB" sz="2100" dirty="0" smtClean="0"/>
          </a:p>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The day you bring “it” home</a:t>
            </a:r>
          </a:p>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GB" sz="2100" dirty="0" smtClean="0"/>
          </a:p>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Daily needs</a:t>
            </a:r>
            <a:br>
              <a:rPr lang="en-GB" sz="2100" dirty="0" smtClean="0"/>
            </a:br>
            <a:endParaRPr lang="en-GB" sz="2100" dirty="0" smtClean="0"/>
          </a:p>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Weekly needs</a:t>
            </a:r>
          </a:p>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GB" sz="2100" dirty="0" smtClean="0"/>
          </a:p>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Occasional needs</a:t>
            </a:r>
          </a:p>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GB" sz="2100" dirty="0" smtClean="0"/>
          </a:p>
        </p:txBody>
      </p:sp>
      <p:pic>
        <p:nvPicPr>
          <p:cNvPr id="6150" name="Picture 6" descr="C:\Users\IBM_ADMIN\AppData\Local\Microsoft\Windows\Temporary Internet Files\Content.IE5\1RXEUQCE\husband-wife-fighting[1].gif"/>
          <p:cNvPicPr>
            <a:picLocks noChangeAspect="1" noChangeArrowheads="1" noCrop="1"/>
          </p:cNvPicPr>
          <p:nvPr/>
        </p:nvPicPr>
        <p:blipFill>
          <a:blip r:embed="rId4"/>
          <a:srcRect/>
          <a:stretch>
            <a:fillRect/>
          </a:stretch>
        </p:blipFill>
        <p:spPr bwMode="auto">
          <a:xfrm>
            <a:off x="5671771" y="4169940"/>
            <a:ext cx="3048001" cy="2087880"/>
          </a:xfrm>
          <a:prstGeom prst="rect">
            <a:avLst/>
          </a:prstGeom>
          <a:noFill/>
        </p:spPr>
      </p:pic>
      <p:pic>
        <p:nvPicPr>
          <p:cNvPr id="6154" name="Picture 10" descr="C:\Users\IBM_ADMIN\AppData\Local\Microsoft\Windows\Temporary Internet Files\Content.IE5\6KLMQ8TJ\romantic-young-couple-clipart[1].jpg"/>
          <p:cNvPicPr>
            <a:picLocks noChangeAspect="1" noChangeArrowheads="1"/>
          </p:cNvPicPr>
          <p:nvPr/>
        </p:nvPicPr>
        <p:blipFill>
          <a:blip r:embed="rId5"/>
          <a:srcRect/>
          <a:stretch>
            <a:fillRect/>
          </a:stretch>
        </p:blipFill>
        <p:spPr bwMode="auto">
          <a:xfrm>
            <a:off x="6260124" y="1782215"/>
            <a:ext cx="1851945" cy="2228968"/>
          </a:xfrm>
          <a:prstGeom prst="rect">
            <a:avLst/>
          </a:prstGeom>
          <a:noFill/>
        </p:spPr>
      </p:pic>
      <p:pic>
        <p:nvPicPr>
          <p:cNvPr id="6157" name="Picture 13" descr="C:\Users\IBM_ADMIN\AppData\Local\Microsoft\Windows\Temporary Internet Files\Content.IE5\1RXEUQCE\ice-skating-couple-22590718[1].jpg"/>
          <p:cNvPicPr>
            <a:picLocks noChangeAspect="1" noChangeArrowheads="1"/>
          </p:cNvPicPr>
          <p:nvPr/>
        </p:nvPicPr>
        <p:blipFill>
          <a:blip r:embed="rId6"/>
          <a:srcRect/>
          <a:stretch>
            <a:fillRect/>
          </a:stretch>
        </p:blipFill>
        <p:spPr bwMode="auto">
          <a:xfrm>
            <a:off x="1992922" y="4070351"/>
            <a:ext cx="3048001" cy="2286000"/>
          </a:xfrm>
          <a:prstGeom prst="rect">
            <a:avLst/>
          </a:prstGeom>
          <a:noFill/>
        </p:spPr>
      </p:pic>
      <p:sp>
        <p:nvSpPr>
          <p:cNvPr id="8" name="Date Placeholder 7"/>
          <p:cNvSpPr>
            <a:spLocks noGrp="1"/>
          </p:cNvSpPr>
          <p:nvPr>
            <p:ph type="dt" sz="half" idx="2"/>
          </p:nvPr>
        </p:nvSpPr>
        <p:spPr>
          <a:xfrm>
            <a:off x="135699" y="6507071"/>
            <a:ext cx="2133599" cy="365125"/>
          </a:xfrm>
        </p:spPr>
        <p:txBody>
          <a:bodyPr/>
          <a:lstStyle/>
          <a:p>
            <a:fld id="{2B6B32EB-B2DA-4ABC-B8CC-DBCEC40314B7}" type="datetime3">
              <a:rPr lang="en-US" smtClean="0"/>
              <a:pPr/>
              <a:t>22 June 2015</a:t>
            </a:fld>
            <a:endParaRPr lang="en-US" dirty="0"/>
          </a:p>
        </p:txBody>
      </p:sp>
    </p:spTree>
  </p:cSld>
  <p:clrMapOvr>
    <a:masterClrMapping/>
  </p:clrMapOvr>
  <p:transition spd="med">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57202" y="198440"/>
            <a:ext cx="8433298" cy="831450"/>
          </a:xfrm>
        </p:spPr>
        <p:txBody>
          <a:bodyPr>
            <a:normAutofit/>
          </a:bodyPr>
          <a:lstStyle/>
          <a:p>
            <a:r>
              <a:rPr lang="en-US" dirty="0" smtClean="0"/>
              <a:t>“Top 10” things you need to know and do</a:t>
            </a:r>
            <a:br>
              <a:rPr lang="en-US" dirty="0" smtClean="0"/>
            </a:br>
            <a:r>
              <a:rPr lang="en-US" dirty="0" smtClean="0"/>
              <a:t>What are the “Top 10”?</a:t>
            </a:r>
            <a:endParaRPr lang="en-US" b="0" i="1" dirty="0"/>
          </a:p>
        </p:txBody>
      </p:sp>
      <p:sp>
        <p:nvSpPr>
          <p:cNvPr id="13" name="Slide Number Placeholder 12"/>
          <p:cNvSpPr>
            <a:spLocks noGrp="1"/>
          </p:cNvSpPr>
          <p:nvPr>
            <p:ph type="sldNum" sz="quarter" idx="12"/>
          </p:nvPr>
        </p:nvSpPr>
        <p:spPr>
          <a:xfrm>
            <a:off x="8400422" y="6356351"/>
            <a:ext cx="490078" cy="365125"/>
          </a:xfrm>
        </p:spPr>
        <p:txBody>
          <a:bodyPr/>
          <a:lstStyle/>
          <a:p>
            <a:fld id="{3482C549-CAD6-944D-AB16-52BEF20053F9}" type="slidenum">
              <a:rPr lang="en-US" smtClean="0"/>
              <a:pPr/>
              <a:t>11</a:t>
            </a:fld>
            <a:endParaRPr lang="en-US"/>
          </a:p>
        </p:txBody>
      </p:sp>
      <p:sp>
        <p:nvSpPr>
          <p:cNvPr id="16" name="Text Box 2"/>
          <p:cNvSpPr txBox="1">
            <a:spLocks noChangeArrowheads="1"/>
          </p:cNvSpPr>
          <p:nvPr/>
        </p:nvSpPr>
        <p:spPr bwMode="auto">
          <a:xfrm>
            <a:off x="338824" y="1303515"/>
            <a:ext cx="6228231" cy="4788490"/>
          </a:xfrm>
          <a:prstGeom prst="rect">
            <a:avLst/>
          </a:prstGeom>
          <a:noFill/>
          <a:ln w="10080">
            <a:noFill/>
            <a:miter lim="800000"/>
            <a:headEnd/>
            <a:tailEnd/>
          </a:ln>
        </p:spPr>
        <p:txBody>
          <a:bodyPr wrap="square" lIns="0" tIns="0" rIns="0" bIns="0">
            <a:spAutoFit/>
          </a:bodyPr>
          <a:lstStyle/>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US" dirty="0" smtClean="0"/>
          </a:p>
          <a:p>
            <a:pPr marL="11517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2100" dirty="0" smtClean="0"/>
              <a:t>Security policy</a:t>
            </a:r>
          </a:p>
          <a:p>
            <a:pPr marL="11517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2100" dirty="0" smtClean="0"/>
              <a:t>Configuration – Storage, Network, etc.</a:t>
            </a:r>
          </a:p>
          <a:p>
            <a:pPr marL="11517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2100" dirty="0" smtClean="0"/>
              <a:t>Backups</a:t>
            </a:r>
          </a:p>
          <a:p>
            <a:pPr marL="11517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2100" dirty="0" smtClean="0"/>
              <a:t>Paging and Spooling space</a:t>
            </a:r>
          </a:p>
          <a:p>
            <a:pPr marL="11517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2100" dirty="0" smtClean="0"/>
              <a:t>Performance</a:t>
            </a:r>
          </a:p>
          <a:p>
            <a:pPr marL="11517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2100" dirty="0" smtClean="0"/>
              <a:t>Virtual Machine management</a:t>
            </a:r>
          </a:p>
          <a:p>
            <a:pPr marL="11517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2100" dirty="0" smtClean="0"/>
              <a:t>Logging</a:t>
            </a:r>
          </a:p>
          <a:p>
            <a:pPr marL="11517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2100" dirty="0" smtClean="0"/>
              <a:t>Social factors</a:t>
            </a:r>
          </a:p>
          <a:p>
            <a:pPr marL="11517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2100" dirty="0" smtClean="0"/>
              <a:t>Maintenance (applying service)</a:t>
            </a:r>
          </a:p>
          <a:p>
            <a:pPr marL="11517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2100" dirty="0" smtClean="0"/>
              <a:t>Handling outages – Disaster Recovery, </a:t>
            </a:r>
            <a:r>
              <a:rPr lang="en-US" sz="2100" dirty="0" err="1" smtClean="0"/>
              <a:t>abends</a:t>
            </a:r>
            <a:r>
              <a:rPr lang="en-US" sz="2100" dirty="0" smtClean="0"/>
              <a:t> </a:t>
            </a:r>
          </a:p>
          <a:p>
            <a:pPr marL="11517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US" sz="2100" dirty="0" smtClean="0"/>
          </a:p>
          <a:p>
            <a:pPr marL="322878" lvl="1" hangingPunct="0">
              <a:lnSpc>
                <a:spcPct val="93000"/>
              </a:lnSpc>
              <a:spcBef>
                <a:spcPts val="375"/>
              </a:spcBef>
              <a:buClr>
                <a:srgbClr val="008000"/>
              </a:buClr>
              <a:buSzPct val="118000"/>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GB" sz="2100" b="1" dirty="0" smtClean="0">
              <a:solidFill>
                <a:srgbClr val="0070C0"/>
              </a:solidFill>
              <a:cs typeface="Arial" pitchFamily="34" charset="0"/>
            </a:endParaRPr>
          </a:p>
          <a:p>
            <a:pPr marL="115168"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US" dirty="0" smtClean="0"/>
          </a:p>
        </p:txBody>
      </p:sp>
      <p:sp>
        <p:nvSpPr>
          <p:cNvPr id="6" name="Date Placeholder 5"/>
          <p:cNvSpPr>
            <a:spLocks noGrp="1"/>
          </p:cNvSpPr>
          <p:nvPr>
            <p:ph type="dt" sz="half" idx="2"/>
          </p:nvPr>
        </p:nvSpPr>
        <p:spPr>
          <a:xfrm>
            <a:off x="135699" y="6507071"/>
            <a:ext cx="2133599" cy="365125"/>
          </a:xfrm>
        </p:spPr>
        <p:txBody>
          <a:bodyPr/>
          <a:lstStyle/>
          <a:p>
            <a:fld id="{53909941-9DFA-4E69-A214-45A97485E49C}" type="datetime3">
              <a:rPr lang="en-US" smtClean="0"/>
              <a:pPr/>
              <a:t>22 June 2015</a:t>
            </a:fld>
            <a:endParaRPr lang="en-US" dirty="0"/>
          </a:p>
        </p:txBody>
      </p:sp>
      <p:pic>
        <p:nvPicPr>
          <p:cNvPr id="3" name="Picture 2"/>
          <p:cNvPicPr>
            <a:picLocks noChangeAspect="1"/>
          </p:cNvPicPr>
          <p:nvPr/>
        </p:nvPicPr>
        <p:blipFill>
          <a:blip r:embed="rId4"/>
          <a:stretch>
            <a:fillRect/>
          </a:stretch>
        </p:blipFill>
        <p:spPr>
          <a:xfrm>
            <a:off x="6224155" y="3814795"/>
            <a:ext cx="2842989" cy="2906681"/>
          </a:xfrm>
          <a:prstGeom prst="rect">
            <a:avLst/>
          </a:prstGeom>
        </p:spPr>
      </p:pic>
    </p:spTree>
    <p:extLst>
      <p:ext uri="{BB962C8B-B14F-4D97-AF65-F5344CB8AC3E}">
        <p14:creationId xmlns:p14="http://schemas.microsoft.com/office/powerpoint/2010/main" val="3016291183"/>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22066" y="274640"/>
            <a:ext cx="7690037" cy="831450"/>
          </a:xfrm>
        </p:spPr>
        <p:txBody>
          <a:bodyPr/>
          <a:lstStyle/>
          <a:p>
            <a:r>
              <a:rPr lang="en-US" dirty="0" smtClean="0"/>
              <a:t>“Top 10” things you need to know and do </a:t>
            </a:r>
            <a:endParaRPr lang="en-US" dirty="0"/>
          </a:p>
        </p:txBody>
      </p:sp>
      <p:sp>
        <p:nvSpPr>
          <p:cNvPr id="18434" name="Text Box 2"/>
          <p:cNvSpPr txBox="1">
            <a:spLocks noChangeArrowheads="1"/>
          </p:cNvSpPr>
          <p:nvPr/>
        </p:nvSpPr>
        <p:spPr bwMode="auto">
          <a:xfrm>
            <a:off x="271653" y="1407166"/>
            <a:ext cx="8448155" cy="3246851"/>
          </a:xfrm>
          <a:prstGeom prst="rect">
            <a:avLst/>
          </a:prstGeom>
          <a:noFill/>
          <a:ln w="10080">
            <a:noFill/>
            <a:miter lim="800000"/>
            <a:headEnd/>
            <a:tailEnd/>
          </a:ln>
        </p:spPr>
        <p:txBody>
          <a:bodyPr lIns="0" tIns="0" rIns="0" bIns="0">
            <a:spAutoFit/>
          </a:bodyPr>
          <a:lstStyle/>
          <a:p>
            <a:pPr marL="318649" indent="-318649" defTabSz="402503" hangingPunct="0">
              <a:lnSpc>
                <a:spcPct val="93000"/>
              </a:lnSpc>
              <a:spcBef>
                <a:spcPts val="475"/>
              </a:spcBef>
              <a:buClr>
                <a:srgbClr val="008000"/>
              </a:buClr>
              <a:buSzPct val="116000"/>
              <a:buBlip>
                <a:blip r:embed="rId3"/>
              </a:buBlip>
              <a:tabLst>
                <a:tab pos="637301" algn="l"/>
                <a:tab pos="1274591" algn="l"/>
                <a:tab pos="1910506" algn="l"/>
                <a:tab pos="2549187" algn="l"/>
                <a:tab pos="3186494" algn="l"/>
                <a:tab pos="3823791" algn="l"/>
                <a:tab pos="4461086" algn="l"/>
                <a:tab pos="5095592" algn="l"/>
                <a:tab pos="5732885" algn="l"/>
                <a:tab pos="6371583" algn="l"/>
                <a:tab pos="7010276" algn="l"/>
                <a:tab pos="7647575" algn="l"/>
              </a:tabLst>
              <a:defRPr/>
            </a:pPr>
            <a:endParaRPr lang="en-GB" sz="2100" dirty="0" smtClean="0">
              <a:cs typeface="Arial" pitchFamily="34" charset="0"/>
            </a:endParaRPr>
          </a:p>
          <a:p>
            <a:pPr marL="533877" lvl="1" indent="-211040" defTabSz="402503" hangingPunct="0">
              <a:lnSpc>
                <a:spcPct val="93000"/>
              </a:lnSpc>
              <a:spcBef>
                <a:spcPts val="320"/>
              </a:spcBef>
              <a:buClr>
                <a:srgbClr val="008000"/>
              </a:buClr>
              <a:buSzPct val="115000"/>
              <a:buBlip>
                <a:blip r:embed="rId4"/>
              </a:buBlip>
              <a:tabLst>
                <a:tab pos="637301" algn="l"/>
                <a:tab pos="1274591" algn="l"/>
                <a:tab pos="1910506" algn="l"/>
                <a:tab pos="2549187" algn="l"/>
                <a:tab pos="3186494" algn="l"/>
                <a:tab pos="3823791" algn="l"/>
                <a:tab pos="4461086" algn="l"/>
                <a:tab pos="5095592" algn="l"/>
                <a:tab pos="5732885" algn="l"/>
                <a:tab pos="6371583" algn="l"/>
                <a:tab pos="7010276" algn="l"/>
                <a:tab pos="7647575" algn="l"/>
              </a:tabLst>
              <a:defRPr/>
            </a:pPr>
            <a:r>
              <a:rPr lang="en-GB" sz="2800" dirty="0" smtClean="0">
                <a:cs typeface="Arial" pitchFamily="34" charset="0"/>
              </a:rPr>
              <a:t>Initial System Setup or Planning for Changes</a:t>
            </a:r>
            <a:br>
              <a:rPr lang="en-GB" sz="2800" dirty="0" smtClean="0">
                <a:cs typeface="Arial" pitchFamily="34" charset="0"/>
              </a:rPr>
            </a:br>
            <a:endParaRPr lang="en-GB" sz="2800" dirty="0" smtClean="0">
              <a:cs typeface="Arial" pitchFamily="34" charset="0"/>
            </a:endParaRPr>
          </a:p>
          <a:p>
            <a:pPr marL="533877" lvl="1" indent="-211040" defTabSz="402503" hangingPunct="0">
              <a:lnSpc>
                <a:spcPct val="93000"/>
              </a:lnSpc>
              <a:spcBef>
                <a:spcPts val="320"/>
              </a:spcBef>
              <a:buClr>
                <a:srgbClr val="008000"/>
              </a:buClr>
              <a:buSzPct val="115000"/>
              <a:buBlip>
                <a:blip r:embed="rId4"/>
              </a:buBlip>
              <a:tabLst>
                <a:tab pos="637301" algn="l"/>
                <a:tab pos="1274591" algn="l"/>
                <a:tab pos="1910506" algn="l"/>
                <a:tab pos="2549187" algn="l"/>
                <a:tab pos="3186494" algn="l"/>
                <a:tab pos="3823791" algn="l"/>
                <a:tab pos="4461086" algn="l"/>
                <a:tab pos="5095592" algn="l"/>
                <a:tab pos="5732885" algn="l"/>
                <a:tab pos="6371583" algn="l"/>
                <a:tab pos="7010276" algn="l"/>
                <a:tab pos="7647575" algn="l"/>
              </a:tabLst>
              <a:defRPr/>
            </a:pPr>
            <a:r>
              <a:rPr lang="en-GB" sz="2800" dirty="0" smtClean="0">
                <a:solidFill>
                  <a:schemeClr val="bg2">
                    <a:lumMod val="85000"/>
                  </a:schemeClr>
                </a:solidFill>
                <a:cs typeface="Arial" pitchFamily="34" charset="0"/>
              </a:rPr>
              <a:t>Everyday Items</a:t>
            </a:r>
            <a:br>
              <a:rPr lang="en-GB" sz="2800" dirty="0" smtClean="0">
                <a:solidFill>
                  <a:schemeClr val="bg2">
                    <a:lumMod val="85000"/>
                  </a:schemeClr>
                </a:solidFill>
                <a:cs typeface="Arial" pitchFamily="34" charset="0"/>
              </a:rPr>
            </a:br>
            <a:endParaRPr lang="en-GB" sz="2800" dirty="0" smtClean="0">
              <a:solidFill>
                <a:schemeClr val="bg2">
                  <a:lumMod val="85000"/>
                </a:schemeClr>
              </a:solidFill>
              <a:cs typeface="Arial" pitchFamily="34" charset="0"/>
            </a:endParaRPr>
          </a:p>
          <a:p>
            <a:pPr marL="533877" lvl="1" indent="-211040" defTabSz="402503" hangingPunct="0">
              <a:lnSpc>
                <a:spcPct val="93000"/>
              </a:lnSpc>
              <a:spcBef>
                <a:spcPts val="320"/>
              </a:spcBef>
              <a:buClr>
                <a:srgbClr val="008000"/>
              </a:buClr>
              <a:buSzPct val="115000"/>
              <a:buBlip>
                <a:blip r:embed="rId4"/>
              </a:buBlip>
              <a:tabLst>
                <a:tab pos="637301" algn="l"/>
                <a:tab pos="1274591" algn="l"/>
                <a:tab pos="1910506" algn="l"/>
                <a:tab pos="2549187" algn="l"/>
                <a:tab pos="3186494" algn="l"/>
                <a:tab pos="3823791" algn="l"/>
                <a:tab pos="4461086" algn="l"/>
                <a:tab pos="5095592" algn="l"/>
                <a:tab pos="5732885" algn="l"/>
                <a:tab pos="6371583" algn="l"/>
                <a:tab pos="7010276" algn="l"/>
                <a:tab pos="7647575" algn="l"/>
              </a:tabLst>
              <a:defRPr/>
            </a:pPr>
            <a:r>
              <a:rPr lang="en-GB" sz="2800" dirty="0" smtClean="0">
                <a:solidFill>
                  <a:schemeClr val="bg2">
                    <a:lumMod val="85000"/>
                  </a:schemeClr>
                </a:solidFill>
                <a:cs typeface="Arial" pitchFamily="34" charset="0"/>
              </a:rPr>
              <a:t>Occasional Items </a:t>
            </a:r>
            <a:br>
              <a:rPr lang="en-GB" sz="2800" dirty="0" smtClean="0">
                <a:solidFill>
                  <a:schemeClr val="bg2">
                    <a:lumMod val="85000"/>
                  </a:schemeClr>
                </a:solidFill>
                <a:cs typeface="Arial" pitchFamily="34" charset="0"/>
              </a:rPr>
            </a:br>
            <a:endParaRPr lang="en-GB" sz="2800" dirty="0" smtClean="0">
              <a:solidFill>
                <a:schemeClr val="bg2">
                  <a:lumMod val="85000"/>
                </a:schemeClr>
              </a:solidFill>
              <a:cs typeface="Arial" pitchFamily="34" charset="0"/>
            </a:endParaRPr>
          </a:p>
          <a:p>
            <a:pPr marL="533877" lvl="1" indent="-211040" defTabSz="402503" hangingPunct="0">
              <a:lnSpc>
                <a:spcPct val="93000"/>
              </a:lnSpc>
              <a:spcBef>
                <a:spcPts val="320"/>
              </a:spcBef>
              <a:buClr>
                <a:srgbClr val="008000"/>
              </a:buClr>
              <a:buSzPct val="115000"/>
              <a:buBlip>
                <a:blip r:embed="rId4"/>
              </a:buBlip>
              <a:tabLst>
                <a:tab pos="637301" algn="l"/>
                <a:tab pos="1274591" algn="l"/>
                <a:tab pos="1910506" algn="l"/>
                <a:tab pos="2549187" algn="l"/>
                <a:tab pos="3186494" algn="l"/>
                <a:tab pos="3823791" algn="l"/>
                <a:tab pos="4461086" algn="l"/>
                <a:tab pos="5095592" algn="l"/>
                <a:tab pos="5732885" algn="l"/>
                <a:tab pos="6371583" algn="l"/>
                <a:tab pos="7010276" algn="l"/>
                <a:tab pos="7647575" algn="l"/>
              </a:tabLst>
              <a:defRPr/>
            </a:pPr>
            <a:r>
              <a:rPr lang="en-GB" sz="2800" dirty="0" smtClean="0">
                <a:solidFill>
                  <a:schemeClr val="bg2">
                    <a:lumMod val="85000"/>
                  </a:schemeClr>
                </a:solidFill>
                <a:cs typeface="Arial" pitchFamily="34" charset="0"/>
              </a:rPr>
              <a:t>Prepared Responses to Catastrophic Events</a:t>
            </a:r>
            <a:endParaRPr lang="en-GB" sz="3600" dirty="0">
              <a:solidFill>
                <a:schemeClr val="bg2">
                  <a:lumMod val="85000"/>
                </a:schemeClr>
              </a:solidFill>
              <a:cs typeface="Arial" pitchFamily="34" charset="0"/>
            </a:endParaRPr>
          </a:p>
        </p:txBody>
      </p:sp>
      <p:sp>
        <p:nvSpPr>
          <p:cNvPr id="11" name="Slide Number Placeholder 10"/>
          <p:cNvSpPr>
            <a:spLocks noGrp="1"/>
          </p:cNvSpPr>
          <p:nvPr>
            <p:ph type="sldNum" sz="quarter" idx="12"/>
          </p:nvPr>
        </p:nvSpPr>
        <p:spPr>
          <a:xfrm>
            <a:off x="8400422" y="6356351"/>
            <a:ext cx="490078" cy="365125"/>
          </a:xfrm>
        </p:spPr>
        <p:txBody>
          <a:bodyPr/>
          <a:lstStyle/>
          <a:p>
            <a:fld id="{3482C549-CAD6-944D-AB16-52BEF20053F9}" type="slidenum">
              <a:rPr lang="en-US" smtClean="0"/>
              <a:pPr/>
              <a:t>12</a:t>
            </a:fld>
            <a:endParaRPr lang="en-US"/>
          </a:p>
        </p:txBody>
      </p:sp>
      <p:sp>
        <p:nvSpPr>
          <p:cNvPr id="5" name="Date Placeholder 4"/>
          <p:cNvSpPr>
            <a:spLocks noGrp="1"/>
          </p:cNvSpPr>
          <p:nvPr>
            <p:ph type="dt" sz="half" idx="2"/>
          </p:nvPr>
        </p:nvSpPr>
        <p:spPr>
          <a:xfrm>
            <a:off x="135699" y="6507071"/>
            <a:ext cx="2133599" cy="365125"/>
          </a:xfrm>
        </p:spPr>
        <p:txBody>
          <a:bodyPr/>
          <a:lstStyle/>
          <a:p>
            <a:fld id="{3198AD0D-CBFC-4A3A-93E3-218C663D9DE2}" type="datetime3">
              <a:rPr lang="en-US" smtClean="0"/>
              <a:pPr/>
              <a:t>22 June 2015</a:t>
            </a:fld>
            <a:endParaRPr lang="en-US" dirty="0"/>
          </a:p>
        </p:txBody>
      </p:sp>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57202" y="198440"/>
            <a:ext cx="8433298" cy="831450"/>
          </a:xfrm>
        </p:spPr>
        <p:txBody>
          <a:bodyPr>
            <a:normAutofit/>
          </a:bodyPr>
          <a:lstStyle/>
          <a:p>
            <a:r>
              <a:rPr lang="en-US" dirty="0" smtClean="0"/>
              <a:t>“Top 10” things you need to know and do</a:t>
            </a:r>
            <a:br>
              <a:rPr lang="en-US" dirty="0" smtClean="0"/>
            </a:br>
            <a:r>
              <a:rPr lang="en-US" sz="2100" b="0" i="1" dirty="0" smtClean="0"/>
              <a:t>Change Installation Passwords</a:t>
            </a:r>
            <a:endParaRPr lang="en-US" b="0" i="1" dirty="0"/>
          </a:p>
        </p:txBody>
      </p:sp>
      <p:sp>
        <p:nvSpPr>
          <p:cNvPr id="13" name="Slide Number Placeholder 12"/>
          <p:cNvSpPr>
            <a:spLocks noGrp="1"/>
          </p:cNvSpPr>
          <p:nvPr>
            <p:ph type="sldNum" sz="quarter" idx="12"/>
          </p:nvPr>
        </p:nvSpPr>
        <p:spPr>
          <a:xfrm>
            <a:off x="8400422" y="6356351"/>
            <a:ext cx="490078" cy="365125"/>
          </a:xfrm>
        </p:spPr>
        <p:txBody>
          <a:bodyPr/>
          <a:lstStyle/>
          <a:p>
            <a:fld id="{3482C549-CAD6-944D-AB16-52BEF20053F9}" type="slidenum">
              <a:rPr lang="en-US" smtClean="0"/>
              <a:pPr/>
              <a:t>13</a:t>
            </a:fld>
            <a:endParaRPr lang="en-US"/>
          </a:p>
        </p:txBody>
      </p:sp>
      <p:sp>
        <p:nvSpPr>
          <p:cNvPr id="16" name="Text Box 2"/>
          <p:cNvSpPr txBox="1">
            <a:spLocks noChangeArrowheads="1"/>
          </p:cNvSpPr>
          <p:nvPr/>
        </p:nvSpPr>
        <p:spPr bwMode="auto">
          <a:xfrm>
            <a:off x="338824" y="1303516"/>
            <a:ext cx="8380950" cy="3742563"/>
          </a:xfrm>
          <a:prstGeom prst="rect">
            <a:avLst/>
          </a:prstGeom>
          <a:noFill/>
          <a:ln w="10080">
            <a:noFill/>
            <a:miter lim="800000"/>
            <a:headEnd/>
            <a:tailEnd/>
          </a:ln>
        </p:spPr>
        <p:txBody>
          <a:bodyPr wrap="square" lIns="0" tIns="0" rIns="0" bIns="0">
            <a:spAutoFit/>
          </a:bodyPr>
          <a:lstStyle/>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US" dirty="0" smtClean="0"/>
          </a:p>
          <a:p>
            <a:pPr marL="275347" indent="-275347" hangingPunct="0">
              <a:lnSpc>
                <a:spcPct val="93000"/>
              </a:lnSpc>
              <a:spcBef>
                <a:spcPts val="408"/>
              </a:spcBef>
              <a:buClr>
                <a:srgbClr val="008000"/>
              </a:buClr>
              <a:buSzPct val="117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z/VM  and many products deliver with common passwords</a:t>
            </a:r>
            <a:br>
              <a:rPr lang="en-GB" sz="2100" dirty="0" smtClean="0"/>
            </a:br>
            <a:r>
              <a:rPr lang="en-GB" sz="2100" dirty="0" smtClean="0"/>
              <a:t>    These absolutely need to be changed</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Passwords for other installed products</a:t>
            </a:r>
            <a:br>
              <a:rPr lang="en-US" dirty="0" smtClean="0"/>
            </a:br>
            <a:endParaRPr lang="en-US" sz="2100" dirty="0" smtClean="0"/>
          </a:p>
          <a:p>
            <a:pPr marL="11517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2100" dirty="0" smtClean="0"/>
              <a:t>Before moving your system into production, you should ensure all passwords conform to your corporate security policies.</a:t>
            </a:r>
            <a:r>
              <a:rPr lang="en-GB" sz="2100" dirty="0" smtClean="0"/>
              <a:t> </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It can be embarrassing or worse</a:t>
            </a:r>
            <a:br>
              <a:rPr lang="en-US" dirty="0" smtClean="0"/>
            </a:br>
            <a:r>
              <a:rPr lang="en-US" dirty="0" smtClean="0"/>
              <a:t/>
            </a:r>
            <a:br>
              <a:rPr lang="en-US" dirty="0" smtClean="0"/>
            </a:br>
            <a:endParaRPr lang="en-US" sz="2100" dirty="0" smtClean="0"/>
          </a:p>
          <a:p>
            <a:pPr marL="11517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2100" dirty="0" smtClean="0"/>
              <a:t>Other Material</a:t>
            </a:r>
            <a:endParaRPr lang="en-GB" sz="2100" dirty="0" smtClean="0"/>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CP Planning and Administration manual</a:t>
            </a:r>
            <a:r>
              <a:rPr lang="en-GB" sz="2100" b="1" dirty="0" smtClean="0">
                <a:solidFill>
                  <a:srgbClr val="0070C0"/>
                </a:solidFill>
                <a:cs typeface="Arial" pitchFamily="34" charset="0"/>
              </a:rPr>
              <a:t> **</a:t>
            </a:r>
            <a:endParaRPr lang="en-US" dirty="0" smtClean="0"/>
          </a:p>
        </p:txBody>
      </p:sp>
      <p:pic>
        <p:nvPicPr>
          <p:cNvPr id="1028" name="Picture 4" descr="C:\Users\IBM_ADMIN\AppData\Local\Microsoft\Windows\Temporary Internet Files\Content.IE5\WM5QHQ7B\password-security[1].jpg"/>
          <p:cNvPicPr>
            <a:picLocks noChangeAspect="1" noChangeArrowheads="1"/>
          </p:cNvPicPr>
          <p:nvPr/>
        </p:nvPicPr>
        <p:blipFill>
          <a:blip r:embed="rId5"/>
          <a:srcRect/>
          <a:stretch>
            <a:fillRect/>
          </a:stretch>
        </p:blipFill>
        <p:spPr bwMode="auto">
          <a:xfrm>
            <a:off x="6693912" y="4027608"/>
            <a:ext cx="2025895" cy="2025896"/>
          </a:xfrm>
          <a:prstGeom prst="rect">
            <a:avLst/>
          </a:prstGeom>
          <a:noFill/>
        </p:spPr>
      </p:pic>
      <p:sp>
        <p:nvSpPr>
          <p:cNvPr id="6" name="Date Placeholder 5"/>
          <p:cNvSpPr>
            <a:spLocks noGrp="1"/>
          </p:cNvSpPr>
          <p:nvPr>
            <p:ph type="dt" sz="half" idx="2"/>
          </p:nvPr>
        </p:nvSpPr>
        <p:spPr>
          <a:xfrm>
            <a:off x="135699" y="6507071"/>
            <a:ext cx="2133599" cy="365125"/>
          </a:xfrm>
        </p:spPr>
        <p:txBody>
          <a:bodyPr/>
          <a:lstStyle/>
          <a:p>
            <a:fld id="{53909941-9DFA-4E69-A214-45A97485E49C}" type="datetime3">
              <a:rPr lang="en-US" smtClean="0"/>
              <a:pPr/>
              <a:t>22 June 2015</a:t>
            </a:fld>
            <a:endParaRPr lang="en-US" dirty="0"/>
          </a:p>
        </p:txBody>
      </p:sp>
    </p:spTree>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57202" y="160339"/>
            <a:ext cx="8433298" cy="831450"/>
          </a:xfrm>
        </p:spPr>
        <p:txBody>
          <a:bodyPr>
            <a:normAutofit/>
          </a:bodyPr>
          <a:lstStyle/>
          <a:p>
            <a:r>
              <a:rPr lang="en-US" dirty="0" smtClean="0"/>
              <a:t>“Top 10” things you need to know and do</a:t>
            </a:r>
            <a:br>
              <a:rPr lang="en-US" dirty="0" smtClean="0"/>
            </a:br>
            <a:r>
              <a:rPr lang="en-US" sz="2100" b="0" i="1" dirty="0" smtClean="0"/>
              <a:t>System Security Policy </a:t>
            </a:r>
            <a:endParaRPr lang="en-US" b="0" i="1" dirty="0"/>
          </a:p>
        </p:txBody>
      </p:sp>
      <p:sp>
        <p:nvSpPr>
          <p:cNvPr id="13" name="Slide Number Placeholder 12"/>
          <p:cNvSpPr>
            <a:spLocks noGrp="1"/>
          </p:cNvSpPr>
          <p:nvPr>
            <p:ph type="sldNum" sz="quarter" idx="12"/>
          </p:nvPr>
        </p:nvSpPr>
        <p:spPr>
          <a:xfrm>
            <a:off x="8159011" y="6436991"/>
            <a:ext cx="778429" cy="365125"/>
          </a:xfrm>
        </p:spPr>
        <p:txBody>
          <a:bodyPr/>
          <a:lstStyle/>
          <a:p>
            <a:fld id="{3482C549-CAD6-944D-AB16-52BEF20053F9}" type="slidenum">
              <a:rPr lang="en-US" smtClean="0"/>
              <a:pPr/>
              <a:t>14</a:t>
            </a:fld>
            <a:endParaRPr lang="en-US"/>
          </a:p>
        </p:txBody>
      </p:sp>
      <p:sp>
        <p:nvSpPr>
          <p:cNvPr id="16" name="Text Box 2"/>
          <p:cNvSpPr txBox="1">
            <a:spLocks noChangeArrowheads="1"/>
          </p:cNvSpPr>
          <p:nvPr/>
        </p:nvSpPr>
        <p:spPr bwMode="auto">
          <a:xfrm>
            <a:off x="338824" y="1102976"/>
            <a:ext cx="8169909" cy="5596147"/>
          </a:xfrm>
          <a:prstGeom prst="rect">
            <a:avLst/>
          </a:prstGeom>
          <a:noFill/>
          <a:ln w="10080">
            <a:noFill/>
            <a:miter lim="800000"/>
            <a:headEnd/>
            <a:tailEnd/>
          </a:ln>
        </p:spPr>
        <p:txBody>
          <a:bodyPr wrap="square" lIns="0" tIns="0" rIns="0" bIns="0">
            <a:spAutoFit/>
          </a:bodyPr>
          <a:lstStyle/>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US" sz="2100" dirty="0" smtClean="0"/>
          </a:p>
          <a:p>
            <a:pPr marL="11517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System Security is very broad and means different things to different enterprises</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Passwords, Rules, Access Control, Granularity … </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External Security Manager (e.g. RACF/VM)</a:t>
            </a:r>
          </a:p>
          <a:p>
            <a:pPr marL="1028171" lvl="2"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NOTE: Adding an ESM to an existing SSI cluster is difficult.  It is possible to do this after implementation of an SSI but you are better to do this before implementing SSI</a:t>
            </a:r>
          </a:p>
          <a:p>
            <a:pPr marL="571666"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ESMs provide password encryption</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US" sz="2100" dirty="0" smtClean="0"/>
          </a:p>
          <a:p>
            <a:pPr marL="11517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2100" dirty="0" smtClean="0"/>
              <a:t>Common Criteria Certification by z/VM</a:t>
            </a:r>
            <a:endParaRPr lang="en-GB" sz="2100" dirty="0" smtClean="0"/>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A fully defined system</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It may be too much for you but it gives good ideas</a:t>
            </a:r>
            <a:br>
              <a:rPr lang="en-US" dirty="0" smtClean="0"/>
            </a:br>
            <a:endParaRPr lang="en-US" sz="2100" dirty="0" smtClean="0"/>
          </a:p>
          <a:p>
            <a:pPr marL="11517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2100" dirty="0" smtClean="0"/>
              <a:t>Other Material</a:t>
            </a:r>
            <a:endParaRPr lang="en-GB" sz="2100" dirty="0" smtClean="0"/>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z/VM: Secure Configuration Guide Manual</a:t>
            </a:r>
            <a:r>
              <a:rPr lang="en-GB" sz="2100" b="1" dirty="0" smtClean="0">
                <a:solidFill>
                  <a:srgbClr val="0070C0"/>
                </a:solidFill>
                <a:cs typeface="Arial" pitchFamily="34" charset="0"/>
              </a:rPr>
              <a:t> **</a:t>
            </a:r>
            <a:endParaRPr lang="en-US" dirty="0" smtClean="0"/>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VM V6.3 Achieves Common Criteria Certification </a:t>
            </a:r>
            <a:r>
              <a:rPr lang="en-US" dirty="0" smtClean="0">
                <a:hlinkClick r:id="rId4"/>
              </a:rPr>
              <a:t>http://www.vm.ibm.com/security/</a:t>
            </a:r>
            <a:r>
              <a:rPr lang="en-US" dirty="0" smtClean="0"/>
              <a:t> </a:t>
            </a:r>
          </a:p>
        </p:txBody>
      </p:sp>
      <p:pic>
        <p:nvPicPr>
          <p:cNvPr id="2051" name="Picture 3" descr="C:\Users\IBM_ADMIN\AppData\Local\Microsoft\Windows\Temporary Internet Files\Content.IE5\WM5QHQ7B\security-label-support-email-clients[1].png"/>
          <p:cNvPicPr>
            <a:picLocks noChangeAspect="1" noChangeArrowheads="1"/>
          </p:cNvPicPr>
          <p:nvPr/>
        </p:nvPicPr>
        <p:blipFill>
          <a:blip r:embed="rId5"/>
          <a:srcRect/>
          <a:stretch>
            <a:fillRect/>
          </a:stretch>
        </p:blipFill>
        <p:spPr bwMode="auto">
          <a:xfrm>
            <a:off x="6248401" y="4314128"/>
            <a:ext cx="2822118" cy="2042257"/>
          </a:xfrm>
          <a:prstGeom prst="rect">
            <a:avLst/>
          </a:prstGeom>
          <a:noFill/>
        </p:spPr>
      </p:pic>
      <p:sp>
        <p:nvSpPr>
          <p:cNvPr id="6" name="Date Placeholder 5"/>
          <p:cNvSpPr>
            <a:spLocks noGrp="1"/>
          </p:cNvSpPr>
          <p:nvPr>
            <p:ph type="dt" sz="half" idx="2"/>
          </p:nvPr>
        </p:nvSpPr>
        <p:spPr>
          <a:xfrm>
            <a:off x="135699" y="6507071"/>
            <a:ext cx="2133599" cy="365125"/>
          </a:xfrm>
        </p:spPr>
        <p:txBody>
          <a:bodyPr/>
          <a:lstStyle/>
          <a:p>
            <a:fld id="{12C4C433-AA24-408B-A016-8E37159961DB}" type="datetime3">
              <a:rPr lang="en-US" smtClean="0"/>
              <a:pPr/>
              <a:t>22 June 2015</a:t>
            </a:fld>
            <a:endParaRPr lang="en-US" dirty="0"/>
          </a:p>
        </p:txBody>
      </p:sp>
    </p:spTree>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7" name="Picture 5"/>
          <p:cNvPicPr>
            <a:picLocks noChangeAspect="1" noChangeArrowheads="1"/>
          </p:cNvPicPr>
          <p:nvPr/>
        </p:nvPicPr>
        <p:blipFill>
          <a:blip r:embed="rId3"/>
          <a:srcRect/>
          <a:stretch>
            <a:fillRect/>
          </a:stretch>
        </p:blipFill>
        <p:spPr bwMode="auto">
          <a:xfrm>
            <a:off x="6699031" y="4160516"/>
            <a:ext cx="2238374" cy="2276475"/>
          </a:xfrm>
          <a:prstGeom prst="rect">
            <a:avLst/>
          </a:prstGeom>
          <a:noFill/>
          <a:ln w="9525">
            <a:noFill/>
            <a:miter lim="800000"/>
            <a:headEnd/>
            <a:tailEnd/>
          </a:ln>
        </p:spPr>
      </p:pic>
      <p:sp>
        <p:nvSpPr>
          <p:cNvPr id="14" name="Title 13"/>
          <p:cNvSpPr>
            <a:spLocks noGrp="1"/>
          </p:cNvSpPr>
          <p:nvPr>
            <p:ph type="title"/>
          </p:nvPr>
        </p:nvSpPr>
        <p:spPr>
          <a:xfrm>
            <a:off x="457202" y="160339"/>
            <a:ext cx="8433298" cy="831450"/>
          </a:xfrm>
        </p:spPr>
        <p:txBody>
          <a:bodyPr>
            <a:normAutofit/>
          </a:bodyPr>
          <a:lstStyle/>
          <a:p>
            <a:r>
              <a:rPr lang="en-US" dirty="0" smtClean="0"/>
              <a:t>“Top 10” things you need to know and do</a:t>
            </a:r>
            <a:br>
              <a:rPr lang="en-US" dirty="0" smtClean="0"/>
            </a:br>
            <a:r>
              <a:rPr lang="en-US" sz="2100" b="0" i="1" dirty="0" smtClean="0"/>
              <a:t>Storage Configuration (FICON DASD and FCP SCSI) </a:t>
            </a:r>
            <a:endParaRPr lang="en-US" b="0" i="1" dirty="0"/>
          </a:p>
        </p:txBody>
      </p:sp>
      <p:sp>
        <p:nvSpPr>
          <p:cNvPr id="13" name="Slide Number Placeholder 12"/>
          <p:cNvSpPr>
            <a:spLocks noGrp="1"/>
          </p:cNvSpPr>
          <p:nvPr>
            <p:ph type="sldNum" sz="quarter" idx="12"/>
          </p:nvPr>
        </p:nvSpPr>
        <p:spPr>
          <a:xfrm>
            <a:off x="8159011" y="6436991"/>
            <a:ext cx="778429" cy="365125"/>
          </a:xfrm>
        </p:spPr>
        <p:txBody>
          <a:bodyPr/>
          <a:lstStyle/>
          <a:p>
            <a:fld id="{3482C549-CAD6-944D-AB16-52BEF20053F9}" type="slidenum">
              <a:rPr lang="en-US" smtClean="0"/>
              <a:pPr/>
              <a:t>15</a:t>
            </a:fld>
            <a:endParaRPr lang="en-US"/>
          </a:p>
        </p:txBody>
      </p:sp>
      <p:sp>
        <p:nvSpPr>
          <p:cNvPr id="16" name="Text Box 2"/>
          <p:cNvSpPr txBox="1">
            <a:spLocks noChangeArrowheads="1"/>
          </p:cNvSpPr>
          <p:nvPr/>
        </p:nvSpPr>
        <p:spPr bwMode="auto">
          <a:xfrm>
            <a:off x="338824" y="1106100"/>
            <a:ext cx="8380950" cy="3424335"/>
          </a:xfrm>
          <a:prstGeom prst="rect">
            <a:avLst/>
          </a:prstGeom>
          <a:noFill/>
          <a:ln w="10080">
            <a:noFill/>
            <a:miter lim="800000"/>
            <a:headEnd/>
            <a:tailEnd/>
          </a:ln>
        </p:spPr>
        <p:txBody>
          <a:bodyPr wrap="square" lIns="0" tIns="0" rIns="0" bIns="0">
            <a:spAutoFit/>
          </a:bodyPr>
          <a:lstStyle/>
          <a:p>
            <a:pPr marL="11517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Have a plan or work toward a plan for your storage configuration </a:t>
            </a:r>
          </a:p>
          <a:p>
            <a:pPr marL="571669" lvl="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Current needs and growth</a:t>
            </a:r>
          </a:p>
          <a:p>
            <a:pPr marL="571669" lvl="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Types of Storage </a:t>
            </a:r>
          </a:p>
          <a:p>
            <a:pPr marL="571669" lvl="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US" sz="2100" dirty="0" smtClean="0"/>
          </a:p>
          <a:p>
            <a:pPr marL="11517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2100" dirty="0" smtClean="0"/>
              <a:t>Storage Allocation and Maintenance</a:t>
            </a:r>
            <a:endParaRPr lang="en-GB" sz="2100" dirty="0" smtClean="0"/>
          </a:p>
          <a:p>
            <a:pPr marL="571669" lvl="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Allocation (Standardization on Size and Device numbers) across LPARS</a:t>
            </a:r>
          </a:p>
          <a:p>
            <a:pPr marL="571669" lvl="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Settings and Error reporting </a:t>
            </a:r>
          </a:p>
          <a:p>
            <a:pPr marL="571669" lvl="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Duplicate VOLSER issues</a:t>
            </a:r>
          </a:p>
          <a:p>
            <a:pPr marL="571669" lvl="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a:t>Cylinder zero is special sometimes </a:t>
            </a:r>
            <a:br>
              <a:rPr lang="en-GB" dirty="0"/>
            </a:br>
            <a:r>
              <a:rPr lang="en-GB" dirty="0"/>
              <a:t>(1-END Minidisk to protect the VOLSER and allocation</a:t>
            </a:r>
            <a:r>
              <a:rPr lang="en-GB" dirty="0" smtClean="0"/>
              <a:t>)</a:t>
            </a:r>
            <a:endParaRPr lang="en-US" dirty="0" smtClean="0"/>
          </a:p>
          <a:p>
            <a:pPr marL="571669" lvl="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Advanced Configurations (e.g. GDPS)</a:t>
            </a:r>
          </a:p>
        </p:txBody>
      </p:sp>
      <p:sp>
        <p:nvSpPr>
          <p:cNvPr id="6" name="Date Placeholder 5"/>
          <p:cNvSpPr>
            <a:spLocks noGrp="1"/>
          </p:cNvSpPr>
          <p:nvPr>
            <p:ph type="dt" sz="half" idx="2"/>
          </p:nvPr>
        </p:nvSpPr>
        <p:spPr>
          <a:xfrm>
            <a:off x="135699" y="6507071"/>
            <a:ext cx="2133599" cy="365125"/>
          </a:xfrm>
        </p:spPr>
        <p:txBody>
          <a:bodyPr/>
          <a:lstStyle/>
          <a:p>
            <a:fld id="{A2F543A2-BD08-441F-9EFE-F797AFACED0A}" type="datetime3">
              <a:rPr lang="en-US" smtClean="0"/>
              <a:pPr/>
              <a:t>22 June 2015</a:t>
            </a:fld>
            <a:endParaRPr lang="en-US" dirty="0"/>
          </a:p>
        </p:txBody>
      </p:sp>
      <mc:AlternateContent xmlns:mc="http://schemas.openxmlformats.org/markup-compatibility/2006" xmlns:p14="http://schemas.microsoft.com/office/powerpoint/2010/main">
        <mc:Choice Requires="p14">
          <p:contentPart p14:bwMode="auto" r:id="rId5">
            <p14:nvContentPartPr>
              <p14:cNvPr id="3078" name="Ink 6"/>
              <p14:cNvContentPartPr>
                <a14:cpLocks xmlns:a14="http://schemas.microsoft.com/office/drawing/2010/main" noRot="1" noChangeAspect="1" noEditPoints="1" noChangeArrowheads="1" noChangeShapeType="1"/>
              </p14:cNvContentPartPr>
              <p14:nvPr/>
            </p14:nvContentPartPr>
            <p14:xfrm>
              <a:off x="1035050" y="5938838"/>
              <a:ext cx="1376363" cy="257175"/>
            </p14:xfrm>
          </p:contentPart>
        </mc:Choice>
        <mc:Fallback xmlns="">
          <p:pic>
            <p:nvPicPr>
              <p:cNvPr id="3078" name="Ink 6"/>
              <p:cNvPicPr>
                <a:picLocks noRot="1" noChangeAspect="1" noEditPoints="1" noChangeArrowheads="1" noChangeShapeType="1"/>
              </p:cNvPicPr>
              <p:nvPr/>
            </p:nvPicPr>
            <p:blipFill>
              <a:blip r:embed="rId6"/>
              <a:stretch>
                <a:fillRect/>
              </a:stretch>
            </p:blipFill>
            <p:spPr>
              <a:xfrm>
                <a:off x="1025687" y="5929551"/>
                <a:ext cx="1395089" cy="275749"/>
              </a:xfrm>
              <a:prstGeom prst="rect">
                <a:avLst/>
              </a:prstGeom>
            </p:spPr>
          </p:pic>
        </mc:Fallback>
      </mc:AlternateContent>
    </p:spTree>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57202" y="160339"/>
            <a:ext cx="8433298" cy="831450"/>
          </a:xfrm>
        </p:spPr>
        <p:txBody>
          <a:bodyPr>
            <a:normAutofit/>
          </a:bodyPr>
          <a:lstStyle/>
          <a:p>
            <a:r>
              <a:rPr lang="en-US" dirty="0" smtClean="0"/>
              <a:t>“Top 10” things you need to know and do</a:t>
            </a:r>
            <a:br>
              <a:rPr lang="en-US" dirty="0" smtClean="0"/>
            </a:br>
            <a:r>
              <a:rPr lang="en-US" sz="2100" b="0" i="1" dirty="0" smtClean="0"/>
              <a:t>Storage Configuration (FICON DASD and FCP SCSI) </a:t>
            </a:r>
            <a:endParaRPr lang="en-US" b="0" i="1" dirty="0"/>
          </a:p>
        </p:txBody>
      </p:sp>
      <p:sp>
        <p:nvSpPr>
          <p:cNvPr id="13" name="Slide Number Placeholder 12"/>
          <p:cNvSpPr>
            <a:spLocks noGrp="1"/>
          </p:cNvSpPr>
          <p:nvPr>
            <p:ph type="sldNum" sz="quarter" idx="12"/>
          </p:nvPr>
        </p:nvSpPr>
        <p:spPr>
          <a:xfrm>
            <a:off x="8159011" y="6436991"/>
            <a:ext cx="778429" cy="365125"/>
          </a:xfrm>
        </p:spPr>
        <p:txBody>
          <a:bodyPr/>
          <a:lstStyle/>
          <a:p>
            <a:fld id="{3482C549-CAD6-944D-AB16-52BEF20053F9}" type="slidenum">
              <a:rPr lang="en-US" smtClean="0"/>
              <a:pPr/>
              <a:t>16</a:t>
            </a:fld>
            <a:endParaRPr lang="en-US"/>
          </a:p>
        </p:txBody>
      </p:sp>
      <p:sp>
        <p:nvSpPr>
          <p:cNvPr id="16" name="Text Box 2"/>
          <p:cNvSpPr txBox="1">
            <a:spLocks noChangeArrowheads="1"/>
          </p:cNvSpPr>
          <p:nvPr/>
        </p:nvSpPr>
        <p:spPr bwMode="auto">
          <a:xfrm>
            <a:off x="338824" y="1106090"/>
            <a:ext cx="8380950" cy="2180212"/>
          </a:xfrm>
          <a:prstGeom prst="rect">
            <a:avLst/>
          </a:prstGeom>
          <a:noFill/>
          <a:ln w="10080">
            <a:noFill/>
            <a:miter lim="800000"/>
            <a:headEnd/>
            <a:tailEnd/>
          </a:ln>
        </p:spPr>
        <p:txBody>
          <a:bodyPr wrap="square" lIns="0" tIns="0" rIns="0" bIns="0">
            <a:spAutoFit/>
          </a:bodyPr>
          <a:lstStyle/>
          <a:p>
            <a:pPr marL="115171" indent="-248791" hangingPunct="0">
              <a:lnSpc>
                <a:spcPct val="93000"/>
              </a:lnSpc>
              <a:spcBef>
                <a:spcPts val="375"/>
              </a:spcBef>
              <a:buClr>
                <a:srgbClr val="008000"/>
              </a:buClr>
              <a:buSzPct val="118000"/>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
            </a:r>
            <a:br>
              <a:rPr lang="en-US" dirty="0" smtClean="0"/>
            </a:br>
            <a:endParaRPr lang="en-US" sz="2100" dirty="0" smtClean="0"/>
          </a:p>
          <a:p>
            <a:pPr marL="11517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2100" dirty="0" smtClean="0"/>
              <a:t>Other Material</a:t>
            </a:r>
            <a:endParaRPr lang="en-GB" sz="2100" dirty="0" smtClean="0"/>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CP Planning and Administration Manual </a:t>
            </a:r>
            <a:r>
              <a:rPr lang="en-GB" sz="2100" b="1" dirty="0" smtClean="0">
                <a:solidFill>
                  <a:srgbClr val="0070C0"/>
                </a:solidFill>
                <a:cs typeface="Arial" pitchFamily="34" charset="0"/>
              </a:rPr>
              <a:t>**</a:t>
            </a:r>
            <a:endParaRPr lang="en-US" sz="2100" dirty="0" smtClean="0"/>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EREP in System Operations Manual </a:t>
            </a:r>
            <a:r>
              <a:rPr lang="en-GB" sz="2100" b="1" dirty="0" smtClean="0">
                <a:solidFill>
                  <a:srgbClr val="0070C0"/>
                </a:solidFill>
                <a:cs typeface="Arial" pitchFamily="34" charset="0"/>
              </a:rPr>
              <a:t>**</a:t>
            </a:r>
            <a:endParaRPr lang="en-US" dirty="0" smtClean="0"/>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GDPS References and description page – </a:t>
            </a:r>
            <a:br>
              <a:rPr lang="en-US" dirty="0" smtClean="0"/>
            </a:br>
            <a:r>
              <a:rPr lang="en-US" dirty="0" smtClean="0">
                <a:hlinkClick r:id="rId4"/>
              </a:rPr>
              <a:t>http://www-03.ibm.com/systems/z/advantages/gdps/</a:t>
            </a:r>
            <a:endParaRPr lang="en-US" dirty="0" smtClean="0">
              <a:solidFill>
                <a:srgbClr val="FF0000"/>
              </a:solidFill>
            </a:endParaRPr>
          </a:p>
        </p:txBody>
      </p:sp>
      <p:pic>
        <p:nvPicPr>
          <p:cNvPr id="3077" name="Picture 5"/>
          <p:cNvPicPr>
            <a:picLocks noChangeAspect="1" noChangeArrowheads="1"/>
          </p:cNvPicPr>
          <p:nvPr/>
        </p:nvPicPr>
        <p:blipFill>
          <a:blip r:embed="rId5"/>
          <a:srcRect/>
          <a:stretch>
            <a:fillRect/>
          </a:stretch>
        </p:blipFill>
        <p:spPr bwMode="auto">
          <a:xfrm>
            <a:off x="6699031" y="4160516"/>
            <a:ext cx="2238374" cy="2276475"/>
          </a:xfrm>
          <a:prstGeom prst="rect">
            <a:avLst/>
          </a:prstGeom>
          <a:noFill/>
          <a:ln w="9525">
            <a:noFill/>
            <a:miter lim="800000"/>
            <a:headEnd/>
            <a:tailEnd/>
          </a:ln>
        </p:spPr>
      </p:pic>
      <p:sp>
        <p:nvSpPr>
          <p:cNvPr id="6" name="Date Placeholder 5"/>
          <p:cNvSpPr>
            <a:spLocks noGrp="1"/>
          </p:cNvSpPr>
          <p:nvPr>
            <p:ph type="dt" sz="half" idx="2"/>
          </p:nvPr>
        </p:nvSpPr>
        <p:spPr>
          <a:xfrm>
            <a:off x="135699" y="6507071"/>
            <a:ext cx="2133599" cy="365125"/>
          </a:xfrm>
        </p:spPr>
        <p:txBody>
          <a:bodyPr/>
          <a:lstStyle/>
          <a:p>
            <a:fld id="{0A464098-C730-43C8-8FC8-A1124C648D0A}" type="datetime3">
              <a:rPr lang="en-US" smtClean="0"/>
              <a:pPr/>
              <a:t>22 June 2015</a:t>
            </a:fld>
            <a:endParaRPr lang="en-US" dirty="0"/>
          </a:p>
        </p:txBody>
      </p:sp>
      <mc:AlternateContent xmlns:mc="http://schemas.openxmlformats.org/markup-compatibility/2006" xmlns:p14="http://schemas.microsoft.com/office/powerpoint/2010/main">
        <mc:Choice Requires="p14">
          <p:contentPart p14:bwMode="auto" r:id="rId6">
            <p14:nvContentPartPr>
              <p14:cNvPr id="35842" name="Ink 6"/>
              <p14:cNvContentPartPr>
                <a14:cpLocks xmlns:a14="http://schemas.microsoft.com/office/drawing/2010/main" noRot="1" noChangeAspect="1" noEditPoints="1" noChangeArrowheads="1" noChangeShapeType="1"/>
              </p14:cNvContentPartPr>
              <p14:nvPr/>
            </p14:nvContentPartPr>
            <p14:xfrm>
              <a:off x="1035050" y="5938838"/>
              <a:ext cx="1376363" cy="257175"/>
            </p14:xfrm>
          </p:contentPart>
        </mc:Choice>
        <mc:Fallback xmlns="">
          <p:pic>
            <p:nvPicPr>
              <p:cNvPr id="35842" name="Ink 6"/>
              <p:cNvPicPr>
                <a:picLocks noRot="1" noChangeAspect="1" noEditPoints="1" noChangeArrowheads="1" noChangeShapeType="1"/>
              </p:cNvPicPr>
              <p:nvPr/>
            </p:nvPicPr>
            <p:blipFill>
              <a:blip r:embed="rId7"/>
              <a:stretch>
                <a:fillRect/>
              </a:stretch>
            </p:blipFill>
            <p:spPr>
              <a:xfrm>
                <a:off x="1025687" y="5929551"/>
                <a:ext cx="1395089" cy="275749"/>
              </a:xfrm>
              <a:prstGeom prst="rect">
                <a:avLst/>
              </a:prstGeom>
            </p:spPr>
          </p:pic>
        </mc:Fallback>
      </mc:AlternateContent>
    </p:spTree>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57202" y="173039"/>
            <a:ext cx="8433298" cy="831450"/>
          </a:xfrm>
        </p:spPr>
        <p:txBody>
          <a:bodyPr>
            <a:normAutofit/>
          </a:bodyPr>
          <a:lstStyle/>
          <a:p>
            <a:r>
              <a:rPr lang="en-US" dirty="0" smtClean="0"/>
              <a:t>“Top 10” things you need to know and do</a:t>
            </a:r>
            <a:br>
              <a:rPr lang="en-US" dirty="0" smtClean="0"/>
            </a:br>
            <a:r>
              <a:rPr lang="en-US" sz="2100" b="0" i="1" dirty="0" smtClean="0"/>
              <a:t>A Planned Network Configuration </a:t>
            </a:r>
            <a:endParaRPr lang="en-US" b="0" i="1" dirty="0"/>
          </a:p>
        </p:txBody>
      </p:sp>
      <p:sp>
        <p:nvSpPr>
          <p:cNvPr id="13" name="Slide Number Placeholder 12"/>
          <p:cNvSpPr>
            <a:spLocks noGrp="1"/>
          </p:cNvSpPr>
          <p:nvPr>
            <p:ph type="sldNum" sz="quarter" idx="12"/>
          </p:nvPr>
        </p:nvSpPr>
        <p:spPr>
          <a:xfrm>
            <a:off x="8159011" y="6436991"/>
            <a:ext cx="778429" cy="365125"/>
          </a:xfrm>
        </p:spPr>
        <p:txBody>
          <a:bodyPr/>
          <a:lstStyle/>
          <a:p>
            <a:fld id="{3482C549-CAD6-944D-AB16-52BEF20053F9}" type="slidenum">
              <a:rPr lang="en-US" smtClean="0"/>
              <a:pPr/>
              <a:t>17</a:t>
            </a:fld>
            <a:endParaRPr lang="en-US" dirty="0"/>
          </a:p>
        </p:txBody>
      </p:sp>
      <p:sp>
        <p:nvSpPr>
          <p:cNvPr id="16" name="Text Box 2"/>
          <p:cNvSpPr txBox="1">
            <a:spLocks noChangeArrowheads="1"/>
          </p:cNvSpPr>
          <p:nvPr/>
        </p:nvSpPr>
        <p:spPr bwMode="auto">
          <a:xfrm>
            <a:off x="338824" y="1106088"/>
            <a:ext cx="8380950" cy="5146473"/>
          </a:xfrm>
          <a:prstGeom prst="rect">
            <a:avLst/>
          </a:prstGeom>
          <a:noFill/>
          <a:ln w="10080">
            <a:noFill/>
            <a:miter lim="800000"/>
            <a:headEnd/>
            <a:tailEnd/>
          </a:ln>
        </p:spPr>
        <p:txBody>
          <a:bodyPr wrap="square" lIns="0" tIns="0" rIns="0" bIns="0">
            <a:spAutoFit/>
          </a:bodyPr>
          <a:lstStyle/>
          <a:p>
            <a:pPr marL="11517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Your physical and logical network for z/VM is key to nearly everything</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Server and Application Connectivity</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Transaction time and Perceptions</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Robustness – Built-in failover</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err="1" smtClean="0"/>
              <a:t>VSwitch</a:t>
            </a:r>
            <a:r>
              <a:rPr lang="en-US" dirty="0" smtClean="0"/>
              <a:t> and VSwitch Link aggregation is preferred</a:t>
            </a:r>
          </a:p>
          <a:p>
            <a:pPr marL="1028171" lvl="2"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1600" dirty="0" smtClean="0"/>
              <a:t>Lower CPU costs</a:t>
            </a:r>
          </a:p>
          <a:p>
            <a:pPr marL="1028171" lvl="2"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1600" dirty="0" smtClean="0"/>
              <a:t>Operates in Ethernet (Layer 2) or IP modes  (Layer 3) </a:t>
            </a:r>
          </a:p>
          <a:p>
            <a:pPr marL="1028171" lvl="2"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1600" dirty="0" smtClean="0"/>
              <a:t>Supports port isolation</a:t>
            </a:r>
          </a:p>
          <a:p>
            <a:pPr marL="1028171" lvl="2"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1600" dirty="0" smtClean="0"/>
              <a:t>Supports link aggregation</a:t>
            </a:r>
            <a:endParaRPr lang="en-US" sz="2100" dirty="0" smtClean="0"/>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Involve your network team!!   This is really a must</a:t>
            </a:r>
            <a:br>
              <a:rPr lang="en-US" dirty="0" smtClean="0"/>
            </a:br>
            <a:endParaRPr lang="en-US" dirty="0" smtClean="0"/>
          </a:p>
          <a:p>
            <a:pPr marL="11517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2100" dirty="0" smtClean="0"/>
              <a:t>Other Material</a:t>
            </a:r>
            <a:endParaRPr lang="en-GB" sz="2100" dirty="0" smtClean="0"/>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z/VM Connectivity Manual </a:t>
            </a:r>
            <a:r>
              <a:rPr lang="en-GB" sz="2100" b="1" dirty="0" smtClean="0">
                <a:solidFill>
                  <a:srgbClr val="0070C0"/>
                </a:solidFill>
                <a:cs typeface="Arial" pitchFamily="34" charset="0"/>
              </a:rPr>
              <a:t>**</a:t>
            </a:r>
            <a:endParaRPr lang="en-US" dirty="0" smtClean="0"/>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z/VM: Getting Started with Linux on System z </a:t>
            </a:r>
            <a:r>
              <a:rPr lang="en-GB" sz="2100" b="1" dirty="0" smtClean="0">
                <a:solidFill>
                  <a:srgbClr val="0070C0"/>
                </a:solidFill>
                <a:cs typeface="Arial" pitchFamily="34" charset="0"/>
              </a:rPr>
              <a:t>**</a:t>
            </a:r>
            <a:endParaRPr lang="en-US" dirty="0" smtClean="0"/>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Linux on System z Tuning Hints and Tips for </a:t>
            </a:r>
            <a:br>
              <a:rPr lang="en-US" dirty="0" smtClean="0"/>
            </a:br>
            <a:r>
              <a:rPr lang="en-US" dirty="0" smtClean="0"/>
              <a:t>Networking </a:t>
            </a:r>
            <a:r>
              <a:rPr lang="en-GB" dirty="0" smtClean="0"/>
              <a:t>– </a:t>
            </a:r>
            <a:r>
              <a:rPr lang="en-US" sz="1200" dirty="0" smtClean="0">
                <a:hlinkClick r:id="rId4"/>
              </a:rPr>
              <a:t>http://www.ibm.com/developerworks/linux/linux390/perf/</a:t>
            </a:r>
            <a:endParaRPr lang="en-US" sz="1200" dirty="0" smtClean="0">
              <a:solidFill>
                <a:srgbClr val="FF0000"/>
              </a:solidFill>
            </a:endParaRPr>
          </a:p>
        </p:txBody>
      </p:sp>
      <p:pic>
        <p:nvPicPr>
          <p:cNvPr id="8194" name="Picture 2" descr="C:\Users\IBM_ADMIN\AppData\Local\Microsoft\Windows\Temporary Internet Files\Content.IE5\WM5QHQ7B\Ego_network[1].png"/>
          <p:cNvPicPr>
            <a:picLocks noChangeAspect="1" noChangeArrowheads="1"/>
          </p:cNvPicPr>
          <p:nvPr/>
        </p:nvPicPr>
        <p:blipFill>
          <a:blip r:embed="rId5"/>
          <a:srcRect/>
          <a:stretch>
            <a:fillRect/>
          </a:stretch>
        </p:blipFill>
        <p:spPr bwMode="auto">
          <a:xfrm>
            <a:off x="6117659" y="3748041"/>
            <a:ext cx="2772839" cy="2688983"/>
          </a:xfrm>
          <a:prstGeom prst="rect">
            <a:avLst/>
          </a:prstGeom>
          <a:noFill/>
        </p:spPr>
      </p:pic>
      <p:sp>
        <p:nvSpPr>
          <p:cNvPr id="6" name="Date Placeholder 5"/>
          <p:cNvSpPr>
            <a:spLocks noGrp="1"/>
          </p:cNvSpPr>
          <p:nvPr>
            <p:ph type="dt" sz="half" idx="2"/>
          </p:nvPr>
        </p:nvSpPr>
        <p:spPr>
          <a:xfrm>
            <a:off x="135699" y="6507071"/>
            <a:ext cx="2133599" cy="365125"/>
          </a:xfrm>
        </p:spPr>
        <p:txBody>
          <a:bodyPr/>
          <a:lstStyle/>
          <a:p>
            <a:fld id="{175F3E2C-7599-4B90-9090-1D9DE002B9CA}" type="datetime3">
              <a:rPr lang="en-US" smtClean="0"/>
              <a:pPr/>
              <a:t>22 June 2015</a:t>
            </a:fld>
            <a:endParaRPr lang="en-US" dirty="0"/>
          </a:p>
        </p:txBody>
      </p:sp>
    </p:spTree>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57202" y="160339"/>
            <a:ext cx="8433298" cy="831450"/>
          </a:xfrm>
        </p:spPr>
        <p:txBody>
          <a:bodyPr>
            <a:normAutofit/>
          </a:bodyPr>
          <a:lstStyle/>
          <a:p>
            <a:r>
              <a:rPr lang="en-US" dirty="0" smtClean="0"/>
              <a:t>“Top 10” things you need to know and do</a:t>
            </a:r>
            <a:br>
              <a:rPr lang="en-US" dirty="0" smtClean="0"/>
            </a:br>
            <a:r>
              <a:rPr lang="en-US" sz="2100" b="0" i="1" dirty="0" smtClean="0"/>
              <a:t>BACKUP of z/VM and Server data</a:t>
            </a:r>
            <a:endParaRPr lang="en-US" b="0" i="1" dirty="0"/>
          </a:p>
        </p:txBody>
      </p:sp>
      <p:sp>
        <p:nvSpPr>
          <p:cNvPr id="13" name="Slide Number Placeholder 12"/>
          <p:cNvSpPr>
            <a:spLocks noGrp="1"/>
          </p:cNvSpPr>
          <p:nvPr>
            <p:ph type="sldNum" sz="quarter" idx="12"/>
          </p:nvPr>
        </p:nvSpPr>
        <p:spPr>
          <a:xfrm>
            <a:off x="8159011" y="6436991"/>
            <a:ext cx="778429" cy="365125"/>
          </a:xfrm>
        </p:spPr>
        <p:txBody>
          <a:bodyPr/>
          <a:lstStyle/>
          <a:p>
            <a:fld id="{3482C549-CAD6-944D-AB16-52BEF20053F9}" type="slidenum">
              <a:rPr lang="en-US" smtClean="0"/>
              <a:pPr/>
              <a:t>18</a:t>
            </a:fld>
            <a:endParaRPr lang="en-US"/>
          </a:p>
        </p:txBody>
      </p:sp>
      <p:sp>
        <p:nvSpPr>
          <p:cNvPr id="16" name="Text Box 2"/>
          <p:cNvSpPr txBox="1">
            <a:spLocks noChangeArrowheads="1"/>
          </p:cNvSpPr>
          <p:nvPr/>
        </p:nvSpPr>
        <p:spPr bwMode="auto">
          <a:xfrm>
            <a:off x="338824" y="1144189"/>
            <a:ext cx="8380950" cy="5314788"/>
          </a:xfrm>
          <a:prstGeom prst="rect">
            <a:avLst/>
          </a:prstGeom>
          <a:noFill/>
          <a:ln w="10080">
            <a:noFill/>
            <a:miter lim="800000"/>
            <a:headEnd/>
            <a:tailEnd/>
          </a:ln>
        </p:spPr>
        <p:txBody>
          <a:bodyPr wrap="square" lIns="0" tIns="0" rIns="0" bIns="0">
            <a:spAutoFit/>
          </a:bodyPr>
          <a:lstStyle/>
          <a:p>
            <a:pPr marL="11517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Sometime and for some reason you will need to restore data on your system.  Plan on this from the beginning</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Storage Failures</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Application failures</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a:t>
            </a:r>
          </a:p>
          <a:p>
            <a:pPr marL="11517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GB" sz="700" dirty="0" smtClean="0"/>
          </a:p>
          <a:p>
            <a:pPr marL="11517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How</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Backups of key data – File level backup (including to email) or Device level</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Don’t backup unnecessary things (paging volumes, redundant SSI data, etc.)</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Being able to rebuild data</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Where to backup the data to is of your choice</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Duplicate copies of data (Flash Copy or otherwise)</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Consistent USABLE data. (with I/O </a:t>
            </a:r>
            <a:r>
              <a:rPr lang="en-GB" dirty="0" err="1" smtClean="0"/>
              <a:t>Quiesced</a:t>
            </a:r>
            <a:r>
              <a:rPr lang="en-GB" dirty="0" smtClean="0"/>
              <a:t>)</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TEST YOUR BACKUPs!!!!!</a:t>
            </a:r>
            <a:endParaRPr lang="en-GB" sz="2100" dirty="0" smtClean="0"/>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GB" sz="700" dirty="0" smtClean="0"/>
          </a:p>
          <a:p>
            <a:pPr marL="11517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CP DATA</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SPXTAPE for Spool and System Data files</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DDR for CP Volumes (allocation maps etc.)</a:t>
            </a:r>
            <a:endParaRPr lang="en-US" sz="1400" dirty="0" smtClean="0">
              <a:solidFill>
                <a:srgbClr val="FF0000"/>
              </a:solidFill>
            </a:endParaRPr>
          </a:p>
        </p:txBody>
      </p:sp>
      <p:pic>
        <p:nvPicPr>
          <p:cNvPr id="8" name="Picture 7" descr="Lifeboat.jpg"/>
          <p:cNvPicPr>
            <a:picLocks noChangeAspect="1"/>
          </p:cNvPicPr>
          <p:nvPr/>
        </p:nvPicPr>
        <p:blipFill>
          <a:blip r:embed="rId4"/>
          <a:stretch>
            <a:fillRect/>
          </a:stretch>
        </p:blipFill>
        <p:spPr>
          <a:xfrm>
            <a:off x="7002926" y="4628562"/>
            <a:ext cx="1914240" cy="1808428"/>
          </a:xfrm>
          <a:prstGeom prst="rect">
            <a:avLst/>
          </a:prstGeom>
        </p:spPr>
      </p:pic>
      <p:sp>
        <p:nvSpPr>
          <p:cNvPr id="6" name="Date Placeholder 5"/>
          <p:cNvSpPr>
            <a:spLocks noGrp="1"/>
          </p:cNvSpPr>
          <p:nvPr>
            <p:ph type="dt" sz="half" idx="2"/>
          </p:nvPr>
        </p:nvSpPr>
        <p:spPr>
          <a:xfrm>
            <a:off x="135699" y="6507071"/>
            <a:ext cx="2133599" cy="365125"/>
          </a:xfrm>
        </p:spPr>
        <p:txBody>
          <a:bodyPr/>
          <a:lstStyle/>
          <a:p>
            <a:fld id="{AE563557-A9D8-4FEB-91FF-11606C4A5F52}" type="datetime3">
              <a:rPr lang="en-US" smtClean="0"/>
              <a:pPr/>
              <a:t>22 June 2015</a:t>
            </a:fld>
            <a:endParaRPr lang="en-US" dirty="0"/>
          </a:p>
        </p:txBody>
      </p:sp>
    </p:spTree>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Lifeboat.jpg"/>
          <p:cNvPicPr>
            <a:picLocks noChangeAspect="1"/>
          </p:cNvPicPr>
          <p:nvPr/>
        </p:nvPicPr>
        <p:blipFill>
          <a:blip r:embed="rId3"/>
          <a:stretch>
            <a:fillRect/>
          </a:stretch>
        </p:blipFill>
        <p:spPr>
          <a:xfrm>
            <a:off x="7002926" y="4628562"/>
            <a:ext cx="1914240" cy="1808428"/>
          </a:xfrm>
          <a:prstGeom prst="rect">
            <a:avLst/>
          </a:prstGeom>
        </p:spPr>
      </p:pic>
      <p:sp>
        <p:nvSpPr>
          <p:cNvPr id="14" name="Title 13"/>
          <p:cNvSpPr>
            <a:spLocks noGrp="1"/>
          </p:cNvSpPr>
          <p:nvPr>
            <p:ph type="title"/>
          </p:nvPr>
        </p:nvSpPr>
        <p:spPr>
          <a:xfrm>
            <a:off x="457202" y="185740"/>
            <a:ext cx="8433298" cy="831450"/>
          </a:xfrm>
        </p:spPr>
        <p:txBody>
          <a:bodyPr>
            <a:normAutofit/>
          </a:bodyPr>
          <a:lstStyle/>
          <a:p>
            <a:r>
              <a:rPr lang="en-US" dirty="0" smtClean="0"/>
              <a:t>“Top 10” things you need to know and do</a:t>
            </a:r>
            <a:br>
              <a:rPr lang="en-US" dirty="0" smtClean="0"/>
            </a:br>
            <a:r>
              <a:rPr lang="en-US" sz="2100" b="0" i="1" dirty="0" smtClean="0"/>
              <a:t>BACKUP of z/VM and Server data</a:t>
            </a:r>
            <a:endParaRPr lang="en-US" b="0" i="1" dirty="0"/>
          </a:p>
        </p:txBody>
      </p:sp>
      <p:sp>
        <p:nvSpPr>
          <p:cNvPr id="13" name="Slide Number Placeholder 12"/>
          <p:cNvSpPr>
            <a:spLocks noGrp="1"/>
          </p:cNvSpPr>
          <p:nvPr>
            <p:ph type="sldNum" sz="quarter" idx="12"/>
          </p:nvPr>
        </p:nvSpPr>
        <p:spPr>
          <a:xfrm>
            <a:off x="8159011" y="6436991"/>
            <a:ext cx="778429" cy="365125"/>
          </a:xfrm>
        </p:spPr>
        <p:txBody>
          <a:bodyPr/>
          <a:lstStyle/>
          <a:p>
            <a:fld id="{3482C549-CAD6-944D-AB16-52BEF20053F9}" type="slidenum">
              <a:rPr lang="en-US" smtClean="0"/>
              <a:pPr/>
              <a:t>19</a:t>
            </a:fld>
            <a:endParaRPr lang="en-US"/>
          </a:p>
        </p:txBody>
      </p:sp>
      <p:sp>
        <p:nvSpPr>
          <p:cNvPr id="16" name="Text Box 2"/>
          <p:cNvSpPr txBox="1">
            <a:spLocks noChangeArrowheads="1"/>
          </p:cNvSpPr>
          <p:nvPr/>
        </p:nvSpPr>
        <p:spPr bwMode="auto">
          <a:xfrm>
            <a:off x="338824" y="1734532"/>
            <a:ext cx="8380950" cy="2677528"/>
          </a:xfrm>
          <a:prstGeom prst="rect">
            <a:avLst/>
          </a:prstGeom>
          <a:noFill/>
          <a:ln w="10080">
            <a:noFill/>
            <a:miter lim="800000"/>
            <a:headEnd/>
            <a:tailEnd/>
          </a:ln>
        </p:spPr>
        <p:txBody>
          <a:bodyPr wrap="square" lIns="0" tIns="0" rIns="0" bIns="0">
            <a:spAutoFit/>
          </a:bodyPr>
          <a:lstStyle/>
          <a:p>
            <a:pPr marL="11517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2100" dirty="0" smtClean="0"/>
              <a:t>Other Material</a:t>
            </a:r>
            <a:endParaRPr lang="en-GB" sz="2100" dirty="0" smtClean="0"/>
          </a:p>
          <a:p>
            <a:pPr marL="571669" lvl="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US" dirty="0" smtClean="0"/>
          </a:p>
          <a:p>
            <a:pPr marL="571669" lvl="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z/VM: Getting Started with Linux on System z </a:t>
            </a:r>
            <a:r>
              <a:rPr lang="en-GB" sz="2100" dirty="0" smtClean="0">
                <a:solidFill>
                  <a:srgbClr val="0070C0"/>
                </a:solidFill>
                <a:cs typeface="Arial" pitchFamily="34" charset="0"/>
              </a:rPr>
              <a:t>**</a:t>
            </a:r>
          </a:p>
          <a:p>
            <a:pPr marL="571669" lvl="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Backup and Restore Manager for z/VM </a:t>
            </a:r>
            <a:r>
              <a:rPr lang="en-GB" sz="2100" dirty="0" smtClean="0">
                <a:solidFill>
                  <a:srgbClr val="0070C0"/>
                </a:solidFill>
                <a:cs typeface="Arial" pitchFamily="34" charset="0"/>
              </a:rPr>
              <a:t>**</a:t>
            </a:r>
          </a:p>
          <a:p>
            <a:pPr marL="571669" lvl="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Tape Manager for z/VM </a:t>
            </a:r>
            <a:r>
              <a:rPr lang="en-GB" sz="2100" dirty="0" smtClean="0">
                <a:solidFill>
                  <a:srgbClr val="0070C0"/>
                </a:solidFill>
                <a:cs typeface="Arial" pitchFamily="34" charset="0"/>
              </a:rPr>
              <a:t>**</a:t>
            </a:r>
          </a:p>
          <a:p>
            <a:pPr marL="571669" lvl="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SPXTAPE and DDR in the CP Commands Manual </a:t>
            </a:r>
            <a:r>
              <a:rPr lang="en-GB" sz="2000" b="1" dirty="0" smtClean="0">
                <a:solidFill>
                  <a:srgbClr val="0070C0"/>
                </a:solidFill>
                <a:cs typeface="Arial" pitchFamily="34" charset="0"/>
              </a:rPr>
              <a:t>** </a:t>
            </a:r>
          </a:p>
          <a:p>
            <a:pPr marL="571669" lvl="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DFSMS/VM publications in the VM Library for Tape Handling </a:t>
            </a:r>
            <a:r>
              <a:rPr lang="en-GB" sz="2000" b="1" dirty="0" smtClean="0">
                <a:solidFill>
                  <a:srgbClr val="0070C0"/>
                </a:solidFill>
                <a:cs typeface="Arial" pitchFamily="34" charset="0"/>
              </a:rPr>
              <a:t>** </a:t>
            </a:r>
          </a:p>
          <a:p>
            <a:pPr marL="571669" lvl="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it-IT" dirty="0" smtClean="0"/>
              <a:t>Tivoli Storage Manager (now: IBM Spectrum Protect) </a:t>
            </a:r>
            <a:r>
              <a:rPr lang="en-GB" sz="2000" b="1" dirty="0" smtClean="0">
                <a:solidFill>
                  <a:srgbClr val="0070C0"/>
                </a:solidFill>
                <a:cs typeface="Arial" pitchFamily="34" charset="0"/>
              </a:rPr>
              <a:t>**</a:t>
            </a:r>
            <a:endParaRPr lang="en-US" dirty="0" smtClean="0">
              <a:solidFill>
                <a:srgbClr val="FF0000"/>
              </a:solidFill>
            </a:endParaRPr>
          </a:p>
        </p:txBody>
      </p:sp>
      <p:sp>
        <p:nvSpPr>
          <p:cNvPr id="6" name="Date Placeholder 5"/>
          <p:cNvSpPr>
            <a:spLocks noGrp="1"/>
          </p:cNvSpPr>
          <p:nvPr>
            <p:ph type="dt" sz="half" idx="2"/>
          </p:nvPr>
        </p:nvSpPr>
        <p:spPr>
          <a:xfrm>
            <a:off x="135699" y="6507071"/>
            <a:ext cx="2133599" cy="365125"/>
          </a:xfrm>
        </p:spPr>
        <p:txBody>
          <a:bodyPr/>
          <a:lstStyle/>
          <a:p>
            <a:fld id="{23FC5396-5299-4915-A50F-A3803B339C05}" type="datetime3">
              <a:rPr lang="en-US" smtClean="0"/>
              <a:pPr/>
              <a:t>22 June 2015</a:t>
            </a:fld>
            <a:endParaRPr lang="en-US" dirty="0"/>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Text Box 2"/>
          <p:cNvSpPr txBox="1">
            <a:spLocks noChangeArrowheads="1"/>
          </p:cNvSpPr>
          <p:nvPr/>
        </p:nvSpPr>
        <p:spPr bwMode="auto">
          <a:xfrm>
            <a:off x="272479" y="998538"/>
            <a:ext cx="8335962" cy="138112"/>
          </a:xfrm>
          <a:prstGeom prst="rect">
            <a:avLst/>
          </a:prstGeom>
          <a:noFill/>
          <a:ln w="9525">
            <a:noFill/>
            <a:round/>
            <a:headEnd/>
            <a:tailEnd/>
          </a:ln>
        </p:spPr>
        <p:txBody>
          <a:bodyPr lIns="0" tIns="0" rIns="0" bIns="0" anchor="b"/>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800" b="1" dirty="0">
                <a:solidFill>
                  <a:srgbClr val="000000"/>
                </a:solidFill>
              </a:rPr>
              <a:t>The following are trademarks of the International Business Machines Corporation in the United States and/or other countries.</a:t>
            </a:r>
          </a:p>
        </p:txBody>
      </p:sp>
      <p:sp>
        <p:nvSpPr>
          <p:cNvPr id="9221" name="Text Box 5"/>
          <p:cNvSpPr txBox="1">
            <a:spLocks noChangeArrowheads="1"/>
          </p:cNvSpPr>
          <p:nvPr/>
        </p:nvSpPr>
        <p:spPr bwMode="auto">
          <a:xfrm>
            <a:off x="239713" y="4162044"/>
            <a:ext cx="8723312" cy="2174875"/>
          </a:xfrm>
          <a:prstGeom prst="rect">
            <a:avLst/>
          </a:prstGeom>
          <a:noFill/>
          <a:ln w="12700">
            <a:noFill/>
            <a:miter lim="800000"/>
            <a:headEnd/>
            <a:tailEnd/>
          </a:ln>
        </p:spPr>
        <p:txBody>
          <a:bodyPr lIns="0" tIns="0" rIns="0" bIns="0">
            <a:spAutoFit/>
          </a:bodyPr>
          <a:lstStyle/>
          <a:p>
            <a:pPr eaLnBrk="0" hangingPunct="0">
              <a:lnSpc>
                <a:spcPct val="90000"/>
              </a:lnSpc>
              <a:spcBef>
                <a:spcPct val="10000"/>
              </a:spcBef>
              <a:spcAft>
                <a:spcPct val="10000"/>
              </a:spcAft>
            </a:pPr>
            <a:r>
              <a:rPr lang="en-US" altLang="en-US" sz="800" b="1" dirty="0">
                <a:solidFill>
                  <a:schemeClr val="tx1"/>
                </a:solidFill>
              </a:rPr>
              <a:t>Notes</a:t>
            </a:r>
            <a:r>
              <a:rPr lang="en-US" altLang="en-US" sz="800" dirty="0">
                <a:solidFill>
                  <a:schemeClr val="tx1"/>
                </a:solidFill>
              </a:rPr>
              <a:t>:  </a:t>
            </a:r>
          </a:p>
          <a:p>
            <a:pPr eaLnBrk="0" hangingPunct="0">
              <a:lnSpc>
                <a:spcPct val="90000"/>
              </a:lnSpc>
              <a:spcBef>
                <a:spcPct val="10000"/>
              </a:spcBef>
              <a:spcAft>
                <a:spcPct val="10000"/>
              </a:spcAft>
            </a:pPr>
            <a:r>
              <a:rPr lang="en-US" altLang="en-US" sz="800" dirty="0">
                <a:solidFill>
                  <a:schemeClr val="tx1"/>
                </a:solidFill>
              </a:rPr>
              <a:t>Performance is in Internal Throughput Rate (ITR) ratio based on measurements and projections using standard IBM benchmarks in a controlled environment.  The actual throughput that any user will experience will vary depending upon considerations such as the amount of multiprogramming in the user's job stream, the I/O configuration, the storage configuration, and the workload processed.  Therefore, no assurance can be given that an individual user will achieve throughput improvements equivalent to the performance ratios stated here. </a:t>
            </a:r>
          </a:p>
          <a:p>
            <a:pPr eaLnBrk="0" hangingPunct="0">
              <a:lnSpc>
                <a:spcPct val="90000"/>
              </a:lnSpc>
              <a:spcBef>
                <a:spcPct val="10000"/>
              </a:spcBef>
              <a:spcAft>
                <a:spcPct val="10000"/>
              </a:spcAft>
            </a:pPr>
            <a:r>
              <a:rPr lang="en-US" altLang="en-US" sz="800" dirty="0">
                <a:solidFill>
                  <a:schemeClr val="tx1"/>
                </a:solidFill>
              </a:rPr>
              <a:t>IBM hardware products are manufactured from new parts, or new and serviceable used parts. Regardless, our warranty terms apply.</a:t>
            </a:r>
          </a:p>
          <a:p>
            <a:pPr eaLnBrk="0" hangingPunct="0">
              <a:lnSpc>
                <a:spcPct val="90000"/>
              </a:lnSpc>
              <a:spcBef>
                <a:spcPct val="10000"/>
              </a:spcBef>
              <a:spcAft>
                <a:spcPct val="10000"/>
              </a:spcAft>
            </a:pPr>
            <a:r>
              <a:rPr lang="en-US" altLang="en-US" sz="800" dirty="0">
                <a:solidFill>
                  <a:schemeClr val="tx1"/>
                </a:solidFill>
              </a:rPr>
              <a:t>All customer examples cited or described in this presentation are presented as illustrations of the manner in which some customers have used IBM products and the results they may have achieved.  Actual environmental costs and performance characteristics will vary depending on individual customer configurations and conditions.</a:t>
            </a:r>
          </a:p>
          <a:p>
            <a:pPr eaLnBrk="0" hangingPunct="0">
              <a:lnSpc>
                <a:spcPct val="90000"/>
              </a:lnSpc>
              <a:spcBef>
                <a:spcPct val="10000"/>
              </a:spcBef>
              <a:spcAft>
                <a:spcPct val="10000"/>
              </a:spcAft>
            </a:pPr>
            <a:r>
              <a:rPr lang="en-US" altLang="en-US" sz="800" dirty="0">
                <a:solidFill>
                  <a:schemeClr val="tx1"/>
                </a:solidFill>
              </a:rPr>
              <a:t>This publication was produced in the United States.  IBM may not offer the products, services or features discussed in this document in other countries, and the information may be subject to change without notice.  Consult your local IBM business contact for information on the product or services available in your area.</a:t>
            </a:r>
          </a:p>
          <a:p>
            <a:pPr eaLnBrk="0" hangingPunct="0">
              <a:lnSpc>
                <a:spcPct val="90000"/>
              </a:lnSpc>
              <a:spcBef>
                <a:spcPct val="10000"/>
              </a:spcBef>
              <a:spcAft>
                <a:spcPct val="10000"/>
              </a:spcAft>
            </a:pPr>
            <a:r>
              <a:rPr lang="en-US" altLang="en-US" sz="800" dirty="0">
                <a:solidFill>
                  <a:schemeClr val="tx1"/>
                </a:solidFill>
              </a:rPr>
              <a:t>All statements regarding IBM's future direction and intent are subject to change or withdrawal without notice, and represent goals and objectives only.</a:t>
            </a:r>
          </a:p>
          <a:p>
            <a:pPr eaLnBrk="0" hangingPunct="0">
              <a:lnSpc>
                <a:spcPct val="90000"/>
              </a:lnSpc>
              <a:spcBef>
                <a:spcPct val="10000"/>
              </a:spcBef>
              <a:spcAft>
                <a:spcPct val="10000"/>
              </a:spcAft>
            </a:pPr>
            <a:r>
              <a:rPr lang="en-US" altLang="en-US" sz="800" dirty="0">
                <a:solidFill>
                  <a:schemeClr val="tx1"/>
                </a:solidFill>
              </a:rPr>
              <a:t>Information about non-IBM products is obtained from the manufacturers of those products or their published announcements.  IBM has not tested those products and cannot confirm the performance, compatibility, or any other claims related to non-IBM products.  Questions on the capabilities of non-IBM products should be addressed to the suppliers of those products.</a:t>
            </a:r>
          </a:p>
          <a:p>
            <a:pPr eaLnBrk="0" hangingPunct="0">
              <a:lnSpc>
                <a:spcPct val="90000"/>
              </a:lnSpc>
              <a:spcBef>
                <a:spcPct val="10000"/>
              </a:spcBef>
              <a:spcAft>
                <a:spcPct val="10000"/>
              </a:spcAft>
            </a:pPr>
            <a:r>
              <a:rPr lang="en-US" altLang="en-US" sz="800" dirty="0">
                <a:solidFill>
                  <a:schemeClr val="tx1"/>
                </a:solidFill>
              </a:rPr>
              <a:t>Prices subject to change without notice.  Contact your IBM representative or Business Partner for the most current pricing in your geography.</a:t>
            </a:r>
          </a:p>
          <a:p>
            <a:pPr eaLnBrk="0" hangingPunct="0">
              <a:lnSpc>
                <a:spcPct val="90000"/>
              </a:lnSpc>
              <a:spcBef>
                <a:spcPct val="10000"/>
              </a:spcBef>
              <a:spcAft>
                <a:spcPct val="10000"/>
              </a:spcAft>
            </a:pPr>
            <a:r>
              <a:rPr lang="en-US" altLang="en-US" sz="800" dirty="0">
                <a:solidFill>
                  <a:schemeClr val="tx1"/>
                </a:solidFill>
              </a:rPr>
              <a:t>This information provides only general descriptions of the types and portions of workloads that are eligible for execution on Specialty Engines (e.g., zIIPs, zAAPs, and IFLs) ("SEs").   IBM authorizes customers to use IBM SE only to execute the processing of Eligible Workloads of specific Programs expressly authorized by IBM as specified in the “Authorized Use Table for IBM Machines” provided at www.ibm.com/systems/support/machine_warranties/machine_code/aut.html  (“AUT”).   No other workload processing is authorized for execution on an SE.  IBM offers SE at a lower price than General Processors/Central Processors because customers are authorized to use SEs only to process certain types and/or amounts of workloads as specified by IBM in the AUT. </a:t>
            </a:r>
          </a:p>
        </p:txBody>
      </p:sp>
      <p:sp>
        <p:nvSpPr>
          <p:cNvPr id="9222" name="Text Box 7"/>
          <p:cNvSpPr txBox="1">
            <a:spLocks noChangeArrowheads="1"/>
          </p:cNvSpPr>
          <p:nvPr/>
        </p:nvSpPr>
        <p:spPr bwMode="auto">
          <a:xfrm>
            <a:off x="239713" y="2036763"/>
            <a:ext cx="8874125" cy="138112"/>
          </a:xfrm>
          <a:prstGeom prst="rect">
            <a:avLst/>
          </a:prstGeom>
          <a:noFill/>
          <a:ln w="12700">
            <a:noFill/>
            <a:miter lim="800000"/>
            <a:headEnd/>
            <a:tailEnd/>
          </a:ln>
        </p:spPr>
        <p:txBody>
          <a:bodyPr lIns="0" tIns="0" rIns="0" bIns="0">
            <a:spAutoFit/>
          </a:bodyPr>
          <a:lstStyle/>
          <a:p>
            <a:pPr eaLnBrk="0" hangingPunct="0">
              <a:lnSpc>
                <a:spcPct val="90000"/>
              </a:lnSpc>
            </a:pPr>
            <a:r>
              <a:rPr lang="en-US" altLang="en-US" sz="1000" b="1" dirty="0">
                <a:solidFill>
                  <a:schemeClr val="tx1"/>
                </a:solidFill>
              </a:rPr>
              <a:t>The following are trademarks or registered trademarks of other companies.</a:t>
            </a:r>
          </a:p>
        </p:txBody>
      </p:sp>
      <p:sp>
        <p:nvSpPr>
          <p:cNvPr id="9223" name="Text Box 8"/>
          <p:cNvSpPr txBox="1">
            <a:spLocks noChangeArrowheads="1"/>
          </p:cNvSpPr>
          <p:nvPr/>
        </p:nvSpPr>
        <p:spPr bwMode="auto">
          <a:xfrm>
            <a:off x="257175" y="4022344"/>
            <a:ext cx="8015288" cy="104775"/>
          </a:xfrm>
          <a:prstGeom prst="rect">
            <a:avLst/>
          </a:prstGeom>
          <a:noFill/>
          <a:ln w="12700">
            <a:noFill/>
            <a:miter lim="800000"/>
            <a:headEnd/>
            <a:tailEnd/>
          </a:ln>
        </p:spPr>
        <p:txBody>
          <a:bodyPr lIns="0" tIns="0" rIns="0" bIns="0">
            <a:spAutoFit/>
          </a:bodyPr>
          <a:lstStyle/>
          <a:p>
            <a:pPr eaLnBrk="0" hangingPunct="0">
              <a:lnSpc>
                <a:spcPct val="85000"/>
              </a:lnSpc>
            </a:pPr>
            <a:r>
              <a:rPr lang="en-US" altLang="en-US" sz="800" dirty="0">
                <a:solidFill>
                  <a:schemeClr val="tx1"/>
                </a:solidFill>
              </a:rPr>
              <a:t>* Other product and service names might be trademarks of IBM or other companies. </a:t>
            </a:r>
          </a:p>
        </p:txBody>
      </p:sp>
      <p:sp>
        <p:nvSpPr>
          <p:cNvPr id="17" name="Text Box 5"/>
          <p:cNvSpPr txBox="1">
            <a:spLocks noChangeArrowheads="1"/>
          </p:cNvSpPr>
          <p:nvPr/>
        </p:nvSpPr>
        <p:spPr bwMode="auto">
          <a:xfrm>
            <a:off x="214567" y="1894713"/>
            <a:ext cx="4695825" cy="104775"/>
          </a:xfrm>
          <a:prstGeom prst="rect">
            <a:avLst/>
          </a:prstGeom>
          <a:noFill/>
          <a:ln w="12700">
            <a:noFill/>
            <a:miter lim="800000"/>
            <a:headEnd/>
            <a:tailEnd/>
          </a:ln>
          <a:effectLst/>
        </p:spPr>
        <p:txBody>
          <a:bodyPr lIns="0" tIns="0" rIns="0" bIns="0">
            <a:spAutoFit/>
          </a:bodyPr>
          <a:lstStyle/>
          <a:p>
            <a:pPr eaLnBrk="0" fontAlgn="auto" hangingPunct="0">
              <a:lnSpc>
                <a:spcPct val="85000"/>
              </a:lnSpc>
              <a:spcBef>
                <a:spcPts val="0"/>
              </a:spcBef>
              <a:spcAft>
                <a:spcPts val="0"/>
              </a:spcAft>
              <a:defRPr/>
            </a:pPr>
            <a:r>
              <a:rPr lang="en-US" sz="800" kern="0" dirty="0">
                <a:solidFill>
                  <a:schemeClr val="tx1"/>
                </a:solidFill>
                <a:latin typeface="Arial" charset="0"/>
                <a:ea typeface="MS Gothic" pitchFamily="49" charset="-128"/>
              </a:rPr>
              <a:t>* Registered trademarks of IBM Corporation</a:t>
            </a:r>
          </a:p>
        </p:txBody>
      </p:sp>
      <p:sp>
        <p:nvSpPr>
          <p:cNvPr id="9225" name="Rectangle 9"/>
          <p:cNvSpPr>
            <a:spLocks noChangeArrowheads="1"/>
          </p:cNvSpPr>
          <p:nvPr/>
        </p:nvSpPr>
        <p:spPr bwMode="auto">
          <a:xfrm>
            <a:off x="152400" y="2136775"/>
            <a:ext cx="8961438" cy="1827213"/>
          </a:xfrm>
          <a:prstGeom prst="rect">
            <a:avLst/>
          </a:prstGeom>
          <a:noFill/>
          <a:ln w="12700" algn="ctr">
            <a:noFill/>
            <a:miter lim="800000"/>
            <a:headEnd/>
            <a:tailEnd/>
          </a:ln>
        </p:spPr>
        <p:txBody>
          <a:bodyPr lIns="101595" tIns="50800" rIns="101595" bIns="50800">
            <a:spAutoFit/>
          </a:bodyPr>
          <a:lstStyle/>
          <a:p>
            <a:pPr defTabSz="1016000">
              <a:lnSpc>
                <a:spcPct val="90000"/>
              </a:lnSpc>
              <a:spcAft>
                <a:spcPct val="5000"/>
              </a:spcAft>
            </a:pPr>
            <a:r>
              <a:rPr lang="en-US" altLang="en-US" sz="800" dirty="0">
                <a:solidFill>
                  <a:schemeClr val="tx1"/>
                </a:solidFill>
              </a:rPr>
              <a:t>Adobe, the Adobe logo, PostScript, and the PostScript logo are either registered trademarks or trademarks of Adobe Systems Incorporated in the United States, and/or other countries. </a:t>
            </a:r>
          </a:p>
          <a:p>
            <a:pPr defTabSz="1016000">
              <a:lnSpc>
                <a:spcPct val="90000"/>
              </a:lnSpc>
              <a:spcAft>
                <a:spcPct val="5000"/>
              </a:spcAft>
            </a:pPr>
            <a:r>
              <a:rPr lang="en-US" altLang="en-US" sz="800" dirty="0">
                <a:solidFill>
                  <a:schemeClr val="tx1"/>
                </a:solidFill>
              </a:rPr>
              <a:t>Cell Broadband Engine is a trademark of Sony Computer Entertainment, Inc. in the United States, other countries, or both and is used under license </a:t>
            </a:r>
            <a:r>
              <a:rPr lang="en-US" altLang="en-US" sz="800" dirty="0" smtClean="0">
                <a:solidFill>
                  <a:schemeClr val="tx1"/>
                </a:solidFill>
              </a:rPr>
              <a:t>there from</a:t>
            </a:r>
            <a:r>
              <a:rPr lang="en-US" altLang="en-US" sz="800" dirty="0">
                <a:solidFill>
                  <a:schemeClr val="tx1"/>
                </a:solidFill>
              </a:rPr>
              <a:t>. </a:t>
            </a:r>
          </a:p>
          <a:p>
            <a:pPr defTabSz="1016000">
              <a:lnSpc>
                <a:spcPct val="90000"/>
              </a:lnSpc>
              <a:spcAft>
                <a:spcPct val="5000"/>
              </a:spcAft>
            </a:pPr>
            <a:r>
              <a:rPr lang="en-US" altLang="en-US" sz="800" dirty="0">
                <a:solidFill>
                  <a:schemeClr val="tx1"/>
                </a:solidFill>
              </a:rPr>
              <a:t>Intel, Intel logo, Intel Inside, Intel Inside logo, Intel Centrino, Intel Centrino logo, Celeron, Intel Xeon, Intel SpeedStep, Itanium, and Pentium are trademarks or registered trademarks of Intel Corporation or its subsidiaries in the United States and other countries. </a:t>
            </a:r>
          </a:p>
          <a:p>
            <a:pPr defTabSz="1016000">
              <a:lnSpc>
                <a:spcPct val="90000"/>
              </a:lnSpc>
              <a:spcAft>
                <a:spcPct val="5000"/>
              </a:spcAft>
            </a:pPr>
            <a:r>
              <a:rPr lang="en-US" altLang="en-US" sz="800" dirty="0">
                <a:solidFill>
                  <a:schemeClr val="tx1"/>
                </a:solidFill>
              </a:rPr>
              <a:t>IT Infrastructure Library is a registered trademark of the Central Computer and Telecommunications Agency which is now part of the Office of Government Commerce. </a:t>
            </a:r>
          </a:p>
          <a:p>
            <a:pPr defTabSz="1016000">
              <a:lnSpc>
                <a:spcPct val="90000"/>
              </a:lnSpc>
              <a:spcAft>
                <a:spcPct val="5000"/>
              </a:spcAft>
            </a:pPr>
            <a:r>
              <a:rPr lang="en-US" altLang="en-US" sz="800" dirty="0">
                <a:solidFill>
                  <a:schemeClr val="tx1"/>
                </a:solidFill>
              </a:rPr>
              <a:t>ITIL is a registered trademark, and a registered community trademark of the Office of Government Commerce, and is registered in the U.S. Patent and Trademark Office. </a:t>
            </a:r>
          </a:p>
          <a:p>
            <a:pPr defTabSz="1016000">
              <a:lnSpc>
                <a:spcPct val="90000"/>
              </a:lnSpc>
              <a:spcAft>
                <a:spcPct val="5000"/>
              </a:spcAft>
            </a:pPr>
            <a:r>
              <a:rPr lang="en-US" altLang="ja-JP" sz="800" dirty="0">
                <a:solidFill>
                  <a:schemeClr val="tx1"/>
                </a:solidFill>
              </a:rPr>
              <a:t>Java and all Java based trademarks and logos are trademarks </a:t>
            </a:r>
            <a:r>
              <a:rPr lang="en-GB" altLang="ja-JP" sz="800" dirty="0">
                <a:solidFill>
                  <a:schemeClr val="tx1"/>
                </a:solidFill>
              </a:rPr>
              <a:t>or registered trademarks of Oracle and/or its affiliates</a:t>
            </a:r>
            <a:r>
              <a:rPr lang="en-US" altLang="ja-JP" sz="800" dirty="0">
                <a:solidFill>
                  <a:schemeClr val="tx1"/>
                </a:solidFill>
              </a:rPr>
              <a:t>.</a:t>
            </a:r>
            <a:endParaRPr lang="en-US" altLang="en-US" sz="800" dirty="0">
              <a:solidFill>
                <a:schemeClr val="tx1"/>
              </a:solidFill>
            </a:endParaRPr>
          </a:p>
          <a:p>
            <a:pPr defTabSz="1016000">
              <a:lnSpc>
                <a:spcPct val="90000"/>
              </a:lnSpc>
              <a:spcAft>
                <a:spcPct val="5000"/>
              </a:spcAft>
            </a:pPr>
            <a:r>
              <a:rPr lang="en-US" altLang="en-US" sz="800" dirty="0">
                <a:solidFill>
                  <a:schemeClr val="tx1"/>
                </a:solidFill>
              </a:rPr>
              <a:t>Linear Tape-Open, LTO, the LTO Logo, Ultrium, and the Ultrium logo are trademarks of HP, IBM Corp. and Quantum in the U.S. and</a:t>
            </a:r>
          </a:p>
          <a:p>
            <a:pPr defTabSz="1016000">
              <a:lnSpc>
                <a:spcPct val="90000"/>
              </a:lnSpc>
              <a:spcAft>
                <a:spcPct val="5000"/>
              </a:spcAft>
            </a:pPr>
            <a:r>
              <a:rPr lang="en-US" altLang="en-US" sz="800" dirty="0">
                <a:solidFill>
                  <a:schemeClr val="tx1"/>
                </a:solidFill>
              </a:rPr>
              <a:t>Linux is a registered trademark of Linus Torvalds in the United States, other countries, or both. </a:t>
            </a:r>
          </a:p>
          <a:p>
            <a:pPr defTabSz="1016000">
              <a:lnSpc>
                <a:spcPct val="90000"/>
              </a:lnSpc>
              <a:spcAft>
                <a:spcPct val="5000"/>
              </a:spcAft>
            </a:pPr>
            <a:r>
              <a:rPr lang="en-US" altLang="en-US" sz="800" dirty="0">
                <a:solidFill>
                  <a:schemeClr val="tx1"/>
                </a:solidFill>
              </a:rPr>
              <a:t>Microsoft, Windows, Windows NT, and the Windows logo are trademarks of Microsoft Corporation in the United States, other countries, or both. </a:t>
            </a:r>
          </a:p>
          <a:p>
            <a:pPr defTabSz="1016000">
              <a:lnSpc>
                <a:spcPct val="90000"/>
              </a:lnSpc>
              <a:spcAft>
                <a:spcPct val="5000"/>
              </a:spcAft>
            </a:pPr>
            <a:r>
              <a:rPr lang="en-US" altLang="en-US" sz="800" dirty="0">
                <a:solidFill>
                  <a:schemeClr val="tx1"/>
                </a:solidFill>
              </a:rPr>
              <a:t>OpenStack is a trademark of OpenStack LLC. The OpenStack trademark policy is available on the </a:t>
            </a:r>
            <a:r>
              <a:rPr lang="en-US" altLang="en-US" sz="800" u="sng" dirty="0">
                <a:solidFill>
                  <a:schemeClr val="tx1"/>
                </a:solidFill>
                <a:hlinkClick r:id="rId3" tooltip="(Opens in a new tab or window)"/>
              </a:rPr>
              <a:t>OpenStack website</a:t>
            </a:r>
            <a:r>
              <a:rPr lang="en-US" altLang="en-US" sz="800" dirty="0">
                <a:solidFill>
                  <a:schemeClr val="tx1"/>
                </a:solidFill>
              </a:rPr>
              <a:t>.</a:t>
            </a:r>
          </a:p>
          <a:p>
            <a:pPr defTabSz="1016000">
              <a:lnSpc>
                <a:spcPct val="90000"/>
              </a:lnSpc>
              <a:spcAft>
                <a:spcPct val="5000"/>
              </a:spcAft>
            </a:pPr>
            <a:r>
              <a:rPr lang="en-US" altLang="en-US" sz="800" dirty="0">
                <a:solidFill>
                  <a:schemeClr val="tx1"/>
                </a:solidFill>
              </a:rPr>
              <a:t>TEALEAF is a registered trademark of Tealeaf, an IBM Company.</a:t>
            </a:r>
          </a:p>
          <a:p>
            <a:pPr defTabSz="1016000">
              <a:lnSpc>
                <a:spcPct val="90000"/>
              </a:lnSpc>
              <a:spcAft>
                <a:spcPct val="5000"/>
              </a:spcAft>
            </a:pPr>
            <a:r>
              <a:rPr lang="en-US" altLang="en-US" sz="800" dirty="0">
                <a:solidFill>
                  <a:schemeClr val="tx1"/>
                </a:solidFill>
              </a:rPr>
              <a:t>Windows Server and the Windows logo are trademarks of the Microsoft group of countries.</a:t>
            </a:r>
          </a:p>
          <a:p>
            <a:pPr defTabSz="1016000">
              <a:lnSpc>
                <a:spcPct val="90000"/>
              </a:lnSpc>
              <a:spcAft>
                <a:spcPct val="5000"/>
              </a:spcAft>
            </a:pPr>
            <a:r>
              <a:rPr lang="en-US" altLang="en-US" sz="800" dirty="0">
                <a:solidFill>
                  <a:schemeClr val="tx1"/>
                </a:solidFill>
              </a:rPr>
              <a:t>Worklight is a trademark or registered trademark of Worklight, an IBM Company.</a:t>
            </a:r>
          </a:p>
          <a:p>
            <a:pPr defTabSz="1016000">
              <a:lnSpc>
                <a:spcPct val="90000"/>
              </a:lnSpc>
              <a:spcAft>
                <a:spcPct val="5000"/>
              </a:spcAft>
            </a:pPr>
            <a:r>
              <a:rPr lang="en-US" altLang="en-US" sz="800" dirty="0">
                <a:solidFill>
                  <a:schemeClr val="tx1"/>
                </a:solidFill>
              </a:rPr>
              <a:t>UNIX is a registered trademark of The Open Group in the United States and other countries. </a:t>
            </a:r>
          </a:p>
        </p:txBody>
      </p:sp>
      <p:sp>
        <p:nvSpPr>
          <p:cNvPr id="9226" name="TextBox 18"/>
          <p:cNvSpPr txBox="1">
            <a:spLocks noChangeArrowheads="1"/>
          </p:cNvSpPr>
          <p:nvPr/>
        </p:nvSpPr>
        <p:spPr bwMode="auto">
          <a:xfrm>
            <a:off x="201168" y="1181100"/>
            <a:ext cx="871538" cy="715963"/>
          </a:xfrm>
          <a:prstGeom prst="rect">
            <a:avLst/>
          </a:prstGeom>
          <a:noFill/>
          <a:ln w="9525">
            <a:noFill/>
            <a:miter lim="800000"/>
            <a:headEnd/>
            <a:tailEnd/>
          </a:ln>
        </p:spPr>
        <p:txBody>
          <a:bodyPr wrap="none">
            <a:spAutoFit/>
          </a:bodyPr>
          <a:lstStyle/>
          <a:p>
            <a:pPr>
              <a:lnSpc>
                <a:spcPct val="90000"/>
              </a:lnSpc>
            </a:pPr>
            <a:r>
              <a:rPr lang="en-US" altLang="en-US" sz="900" dirty="0">
                <a:solidFill>
                  <a:schemeClr val="tx1"/>
                </a:solidFill>
              </a:rPr>
              <a:t>BladeCenter*</a:t>
            </a:r>
          </a:p>
          <a:p>
            <a:pPr>
              <a:lnSpc>
                <a:spcPct val="90000"/>
              </a:lnSpc>
            </a:pPr>
            <a:r>
              <a:rPr lang="en-US" altLang="en-US" sz="900" dirty="0">
                <a:solidFill>
                  <a:schemeClr val="tx1"/>
                </a:solidFill>
              </a:rPr>
              <a:t>DB2*</a:t>
            </a:r>
          </a:p>
          <a:p>
            <a:pPr>
              <a:lnSpc>
                <a:spcPct val="90000"/>
              </a:lnSpc>
            </a:pPr>
            <a:r>
              <a:rPr lang="en-US" altLang="en-US" sz="900" dirty="0">
                <a:solidFill>
                  <a:schemeClr val="tx1"/>
                </a:solidFill>
              </a:rPr>
              <a:t>DS6000*</a:t>
            </a:r>
          </a:p>
          <a:p>
            <a:pPr>
              <a:lnSpc>
                <a:spcPct val="90000"/>
              </a:lnSpc>
            </a:pPr>
            <a:r>
              <a:rPr lang="en-US" altLang="en-US" sz="900" dirty="0">
                <a:solidFill>
                  <a:schemeClr val="tx1"/>
                </a:solidFill>
              </a:rPr>
              <a:t>DS8000*</a:t>
            </a:r>
          </a:p>
          <a:p>
            <a:pPr>
              <a:lnSpc>
                <a:spcPct val="90000"/>
              </a:lnSpc>
            </a:pPr>
            <a:r>
              <a:rPr lang="en-US" altLang="en-US" sz="900" dirty="0">
                <a:solidFill>
                  <a:schemeClr val="tx1"/>
                </a:solidFill>
              </a:rPr>
              <a:t>ECKD</a:t>
            </a:r>
          </a:p>
        </p:txBody>
      </p:sp>
      <p:sp>
        <p:nvSpPr>
          <p:cNvPr id="9228" name="TextBox 20"/>
          <p:cNvSpPr txBox="1">
            <a:spLocks noChangeArrowheads="1"/>
          </p:cNvSpPr>
          <p:nvPr/>
        </p:nvSpPr>
        <p:spPr bwMode="auto">
          <a:xfrm>
            <a:off x="2576068" y="1181100"/>
            <a:ext cx="1589088" cy="715963"/>
          </a:xfrm>
          <a:prstGeom prst="rect">
            <a:avLst/>
          </a:prstGeom>
          <a:noFill/>
          <a:ln w="9525">
            <a:noFill/>
            <a:miter lim="800000"/>
            <a:headEnd/>
            <a:tailEnd/>
          </a:ln>
        </p:spPr>
        <p:txBody>
          <a:bodyPr wrap="none">
            <a:spAutoFit/>
          </a:bodyPr>
          <a:lstStyle/>
          <a:p>
            <a:pPr>
              <a:lnSpc>
                <a:spcPct val="90000"/>
              </a:lnSpc>
              <a:buFont typeface="Wingdings" pitchFamily="2" charset="2"/>
              <a:buNone/>
            </a:pPr>
            <a:r>
              <a:rPr lang="en-US" altLang="en-US" sz="900" dirty="0">
                <a:solidFill>
                  <a:schemeClr val="tx1"/>
                </a:solidFill>
              </a:rPr>
              <a:t>OMEGAMON*</a:t>
            </a:r>
          </a:p>
          <a:p>
            <a:pPr>
              <a:lnSpc>
                <a:spcPct val="90000"/>
              </a:lnSpc>
            </a:pPr>
            <a:r>
              <a:rPr lang="en-US" altLang="en-US" sz="900" dirty="0">
                <a:solidFill>
                  <a:schemeClr val="tx1"/>
                </a:solidFill>
              </a:rPr>
              <a:t>Performance Toolkit for VM</a:t>
            </a:r>
          </a:p>
          <a:p>
            <a:pPr>
              <a:lnSpc>
                <a:spcPct val="90000"/>
              </a:lnSpc>
            </a:pPr>
            <a:r>
              <a:rPr lang="en-US" altLang="en-US" sz="900" dirty="0">
                <a:solidFill>
                  <a:schemeClr val="tx1"/>
                </a:solidFill>
              </a:rPr>
              <a:t>Power*</a:t>
            </a:r>
          </a:p>
          <a:p>
            <a:pPr>
              <a:lnSpc>
                <a:spcPct val="90000"/>
              </a:lnSpc>
            </a:pPr>
            <a:r>
              <a:rPr lang="en-US" altLang="en-US" sz="900" dirty="0">
                <a:solidFill>
                  <a:schemeClr val="tx1"/>
                </a:solidFill>
              </a:rPr>
              <a:t>PowerVM</a:t>
            </a:r>
          </a:p>
          <a:p>
            <a:pPr>
              <a:lnSpc>
                <a:spcPct val="90000"/>
              </a:lnSpc>
            </a:pPr>
            <a:r>
              <a:rPr lang="en-US" altLang="en-US" sz="900" dirty="0">
                <a:solidFill>
                  <a:schemeClr val="tx1"/>
                </a:solidFill>
              </a:rPr>
              <a:t>PR/SM</a:t>
            </a:r>
          </a:p>
        </p:txBody>
      </p:sp>
      <p:sp>
        <p:nvSpPr>
          <p:cNvPr id="9229" name="TextBox 21"/>
          <p:cNvSpPr txBox="1">
            <a:spLocks noChangeArrowheads="1"/>
          </p:cNvSpPr>
          <p:nvPr/>
        </p:nvSpPr>
        <p:spPr bwMode="auto">
          <a:xfrm>
            <a:off x="4454081" y="1181100"/>
            <a:ext cx="1141412" cy="922338"/>
          </a:xfrm>
          <a:prstGeom prst="rect">
            <a:avLst/>
          </a:prstGeom>
          <a:noFill/>
          <a:ln w="9525">
            <a:noFill/>
            <a:miter lim="800000"/>
            <a:headEnd/>
            <a:tailEnd/>
          </a:ln>
        </p:spPr>
        <p:txBody>
          <a:bodyPr wrap="none">
            <a:spAutoFit/>
          </a:bodyPr>
          <a:lstStyle/>
          <a:p>
            <a:pPr>
              <a:lnSpc>
                <a:spcPct val="90000"/>
              </a:lnSpc>
              <a:buFont typeface="Wingdings" pitchFamily="2" charset="2"/>
              <a:buNone/>
            </a:pPr>
            <a:r>
              <a:rPr lang="en-US" altLang="en-US" sz="1000" dirty="0">
                <a:solidFill>
                  <a:schemeClr val="tx1"/>
                </a:solidFill>
              </a:rPr>
              <a:t>RACF*</a:t>
            </a:r>
          </a:p>
          <a:p>
            <a:pPr>
              <a:lnSpc>
                <a:spcPct val="90000"/>
              </a:lnSpc>
            </a:pPr>
            <a:r>
              <a:rPr lang="en-US" altLang="en-US" sz="1000" dirty="0">
                <a:solidFill>
                  <a:schemeClr val="tx1"/>
                </a:solidFill>
              </a:rPr>
              <a:t>Storwize*</a:t>
            </a:r>
          </a:p>
          <a:p>
            <a:pPr>
              <a:lnSpc>
                <a:spcPct val="90000"/>
              </a:lnSpc>
            </a:pPr>
            <a:r>
              <a:rPr lang="en-US" altLang="en-US" sz="1000" dirty="0">
                <a:solidFill>
                  <a:schemeClr val="tx1"/>
                </a:solidFill>
              </a:rPr>
              <a:t>System Storage*</a:t>
            </a:r>
          </a:p>
          <a:p>
            <a:pPr>
              <a:lnSpc>
                <a:spcPct val="90000"/>
              </a:lnSpc>
            </a:pPr>
            <a:r>
              <a:rPr lang="en-US" altLang="en-US" sz="1000" dirty="0">
                <a:solidFill>
                  <a:schemeClr val="tx1"/>
                </a:solidFill>
              </a:rPr>
              <a:t>System x*</a:t>
            </a:r>
          </a:p>
          <a:p>
            <a:pPr>
              <a:lnSpc>
                <a:spcPct val="90000"/>
              </a:lnSpc>
            </a:pPr>
            <a:r>
              <a:rPr lang="en-US" altLang="en-US" sz="1000" dirty="0">
                <a:solidFill>
                  <a:schemeClr val="tx1"/>
                </a:solidFill>
              </a:rPr>
              <a:t>System z*</a:t>
            </a:r>
          </a:p>
          <a:p>
            <a:pPr>
              <a:lnSpc>
                <a:spcPct val="90000"/>
              </a:lnSpc>
            </a:pPr>
            <a:endParaRPr lang="en-US" altLang="en-US" sz="1000" dirty="0">
              <a:solidFill>
                <a:schemeClr val="tx1"/>
              </a:solidFill>
            </a:endParaRPr>
          </a:p>
        </p:txBody>
      </p:sp>
      <p:sp>
        <p:nvSpPr>
          <p:cNvPr id="9230" name="TextBox 22"/>
          <p:cNvSpPr txBox="1">
            <a:spLocks noChangeArrowheads="1"/>
          </p:cNvSpPr>
          <p:nvPr/>
        </p:nvSpPr>
        <p:spPr bwMode="auto">
          <a:xfrm>
            <a:off x="5792343" y="1181100"/>
            <a:ext cx="831850" cy="715963"/>
          </a:xfrm>
          <a:prstGeom prst="rect">
            <a:avLst/>
          </a:prstGeom>
          <a:noFill/>
          <a:ln w="9525">
            <a:noFill/>
            <a:miter lim="800000"/>
            <a:headEnd/>
            <a:tailEnd/>
          </a:ln>
        </p:spPr>
        <p:txBody>
          <a:bodyPr wrap="none">
            <a:spAutoFit/>
          </a:bodyPr>
          <a:lstStyle/>
          <a:p>
            <a:pPr>
              <a:lnSpc>
                <a:spcPct val="90000"/>
              </a:lnSpc>
              <a:buFont typeface="Wingdings" pitchFamily="2" charset="2"/>
              <a:buNone/>
            </a:pPr>
            <a:r>
              <a:rPr lang="en-US" altLang="en-US" sz="900" dirty="0">
                <a:solidFill>
                  <a:schemeClr val="tx1"/>
                </a:solidFill>
              </a:rPr>
              <a:t>System z9*</a:t>
            </a:r>
          </a:p>
          <a:p>
            <a:pPr>
              <a:lnSpc>
                <a:spcPct val="90000"/>
              </a:lnSpc>
            </a:pPr>
            <a:r>
              <a:rPr lang="en-US" altLang="en-US" sz="900" dirty="0">
                <a:solidFill>
                  <a:schemeClr val="tx1"/>
                </a:solidFill>
              </a:rPr>
              <a:t>System z10*</a:t>
            </a:r>
          </a:p>
          <a:p>
            <a:pPr>
              <a:lnSpc>
                <a:spcPct val="90000"/>
              </a:lnSpc>
            </a:pPr>
            <a:r>
              <a:rPr lang="en-US" altLang="en-US" sz="900" dirty="0">
                <a:solidFill>
                  <a:schemeClr val="tx1"/>
                </a:solidFill>
              </a:rPr>
              <a:t>Tivoli*</a:t>
            </a:r>
          </a:p>
          <a:p>
            <a:pPr>
              <a:lnSpc>
                <a:spcPct val="90000"/>
              </a:lnSpc>
            </a:pPr>
            <a:r>
              <a:rPr lang="en-US" altLang="en-US" sz="900" dirty="0">
                <a:solidFill>
                  <a:schemeClr val="tx1"/>
                </a:solidFill>
              </a:rPr>
              <a:t>zEnterprise*</a:t>
            </a:r>
          </a:p>
          <a:p>
            <a:pPr>
              <a:lnSpc>
                <a:spcPct val="90000"/>
              </a:lnSpc>
            </a:pPr>
            <a:r>
              <a:rPr lang="en-US" altLang="en-US" sz="900" dirty="0">
                <a:solidFill>
                  <a:schemeClr val="tx1"/>
                </a:solidFill>
              </a:rPr>
              <a:t>z/OS*</a:t>
            </a:r>
          </a:p>
        </p:txBody>
      </p:sp>
      <p:sp>
        <p:nvSpPr>
          <p:cNvPr id="9231" name="Rectangle 23"/>
          <p:cNvSpPr>
            <a:spLocks noChangeArrowheads="1"/>
          </p:cNvSpPr>
          <p:nvPr/>
        </p:nvSpPr>
        <p:spPr bwMode="auto">
          <a:xfrm>
            <a:off x="6784531" y="1181100"/>
            <a:ext cx="1371600" cy="466725"/>
          </a:xfrm>
          <a:prstGeom prst="rect">
            <a:avLst/>
          </a:prstGeom>
          <a:noFill/>
          <a:ln w="9525">
            <a:noFill/>
            <a:miter lim="800000"/>
            <a:headEnd/>
            <a:tailEnd/>
          </a:ln>
        </p:spPr>
        <p:txBody>
          <a:bodyPr>
            <a:spAutoFit/>
          </a:bodyPr>
          <a:lstStyle/>
          <a:p>
            <a:pPr>
              <a:lnSpc>
                <a:spcPct val="90000"/>
              </a:lnSpc>
            </a:pPr>
            <a:r>
              <a:rPr lang="en-US" altLang="en-US" sz="900" dirty="0">
                <a:solidFill>
                  <a:srgbClr val="000000"/>
                </a:solidFill>
              </a:rPr>
              <a:t>zSecure</a:t>
            </a:r>
          </a:p>
          <a:p>
            <a:pPr>
              <a:lnSpc>
                <a:spcPct val="90000"/>
              </a:lnSpc>
            </a:pPr>
            <a:r>
              <a:rPr lang="en-US" altLang="en-US" sz="900" dirty="0">
                <a:solidFill>
                  <a:srgbClr val="000000"/>
                </a:solidFill>
              </a:rPr>
              <a:t>z/VM*</a:t>
            </a:r>
          </a:p>
          <a:p>
            <a:pPr>
              <a:lnSpc>
                <a:spcPct val="90000"/>
              </a:lnSpc>
            </a:pPr>
            <a:r>
              <a:rPr lang="en-US" altLang="en-US" sz="900" dirty="0">
                <a:solidFill>
                  <a:srgbClr val="000000"/>
                </a:solidFill>
              </a:rPr>
              <a:t>z Systems*</a:t>
            </a:r>
          </a:p>
        </p:txBody>
      </p:sp>
      <p:sp>
        <p:nvSpPr>
          <p:cNvPr id="14" name="TextBox 19"/>
          <p:cNvSpPr txBox="1">
            <a:spLocks noChangeArrowheads="1"/>
          </p:cNvSpPr>
          <p:nvPr/>
        </p:nvSpPr>
        <p:spPr bwMode="auto">
          <a:xfrm>
            <a:off x="1293368" y="1178750"/>
            <a:ext cx="871538" cy="715963"/>
          </a:xfrm>
          <a:prstGeom prst="rect">
            <a:avLst/>
          </a:prstGeom>
          <a:noFill/>
          <a:ln w="9525">
            <a:noFill/>
            <a:miter lim="800000"/>
            <a:headEnd/>
            <a:tailEnd/>
          </a:ln>
        </p:spPr>
        <p:txBody>
          <a:bodyPr wrap="none">
            <a:spAutoFit/>
          </a:bodyPr>
          <a:lstStyle/>
          <a:p>
            <a:pPr>
              <a:lnSpc>
                <a:spcPct val="90000"/>
              </a:lnSpc>
            </a:pPr>
            <a:r>
              <a:rPr lang="en-US" altLang="en-US" sz="900" dirty="0">
                <a:solidFill>
                  <a:schemeClr val="tx1"/>
                </a:solidFill>
              </a:rPr>
              <a:t>FICON*</a:t>
            </a:r>
          </a:p>
          <a:p>
            <a:pPr>
              <a:lnSpc>
                <a:spcPct val="90000"/>
              </a:lnSpc>
            </a:pPr>
            <a:r>
              <a:rPr lang="en-US" altLang="en-US" sz="900" dirty="0">
                <a:solidFill>
                  <a:schemeClr val="tx1"/>
                </a:solidFill>
              </a:rPr>
              <a:t>GDPS*</a:t>
            </a:r>
          </a:p>
          <a:p>
            <a:pPr>
              <a:lnSpc>
                <a:spcPct val="90000"/>
              </a:lnSpc>
            </a:pPr>
            <a:r>
              <a:rPr lang="en-US" altLang="en-US" sz="900" dirty="0">
                <a:solidFill>
                  <a:schemeClr val="tx1"/>
                </a:solidFill>
              </a:rPr>
              <a:t>HiperSockets</a:t>
            </a:r>
          </a:p>
          <a:p>
            <a:pPr>
              <a:lnSpc>
                <a:spcPct val="90000"/>
              </a:lnSpc>
            </a:pPr>
            <a:r>
              <a:rPr lang="en-US" altLang="en-US" sz="900" dirty="0">
                <a:solidFill>
                  <a:schemeClr val="tx1"/>
                </a:solidFill>
              </a:rPr>
              <a:t>HyperSwap</a:t>
            </a:r>
          </a:p>
          <a:p>
            <a:pPr>
              <a:lnSpc>
                <a:spcPct val="90000"/>
              </a:lnSpc>
            </a:pPr>
            <a:r>
              <a:rPr lang="en-US" altLang="en-US" sz="900" dirty="0">
                <a:solidFill>
                  <a:schemeClr val="tx1"/>
                </a:solidFill>
              </a:rPr>
              <a:t>IBM z13*</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22066" y="274640"/>
            <a:ext cx="7690037" cy="831450"/>
          </a:xfrm>
        </p:spPr>
        <p:txBody>
          <a:bodyPr/>
          <a:lstStyle/>
          <a:p>
            <a:r>
              <a:rPr lang="en-US" dirty="0" smtClean="0"/>
              <a:t>“Top 10” things you need to know and do </a:t>
            </a:r>
            <a:endParaRPr lang="en-US" dirty="0"/>
          </a:p>
        </p:txBody>
      </p:sp>
      <p:sp>
        <p:nvSpPr>
          <p:cNvPr id="18434" name="Text Box 2"/>
          <p:cNvSpPr txBox="1">
            <a:spLocks noChangeArrowheads="1"/>
          </p:cNvSpPr>
          <p:nvPr/>
        </p:nvSpPr>
        <p:spPr bwMode="auto">
          <a:xfrm>
            <a:off x="271653" y="1407166"/>
            <a:ext cx="8448155" cy="3246851"/>
          </a:xfrm>
          <a:prstGeom prst="rect">
            <a:avLst/>
          </a:prstGeom>
          <a:noFill/>
          <a:ln w="10080">
            <a:noFill/>
            <a:miter lim="800000"/>
            <a:headEnd/>
            <a:tailEnd/>
          </a:ln>
        </p:spPr>
        <p:txBody>
          <a:bodyPr lIns="0" tIns="0" rIns="0" bIns="0">
            <a:spAutoFit/>
          </a:bodyPr>
          <a:lstStyle/>
          <a:p>
            <a:pPr marL="318649" indent="-318649" defTabSz="402503" hangingPunct="0">
              <a:lnSpc>
                <a:spcPct val="93000"/>
              </a:lnSpc>
              <a:spcBef>
                <a:spcPts val="475"/>
              </a:spcBef>
              <a:buClr>
                <a:srgbClr val="008000"/>
              </a:buClr>
              <a:buSzPct val="116000"/>
              <a:buBlip>
                <a:blip r:embed="rId3"/>
              </a:buBlip>
              <a:tabLst>
                <a:tab pos="637301" algn="l"/>
                <a:tab pos="1274591" algn="l"/>
                <a:tab pos="1910506" algn="l"/>
                <a:tab pos="2549187" algn="l"/>
                <a:tab pos="3186494" algn="l"/>
                <a:tab pos="3823791" algn="l"/>
                <a:tab pos="4461086" algn="l"/>
                <a:tab pos="5095592" algn="l"/>
                <a:tab pos="5732885" algn="l"/>
                <a:tab pos="6371583" algn="l"/>
                <a:tab pos="7010276" algn="l"/>
                <a:tab pos="7647575" algn="l"/>
              </a:tabLst>
              <a:defRPr/>
            </a:pPr>
            <a:endParaRPr lang="en-GB" sz="2100" dirty="0" smtClean="0">
              <a:cs typeface="Arial" pitchFamily="34" charset="0"/>
            </a:endParaRPr>
          </a:p>
          <a:p>
            <a:pPr marL="533877" lvl="1" indent="-211040" defTabSz="402503" hangingPunct="0">
              <a:lnSpc>
                <a:spcPct val="93000"/>
              </a:lnSpc>
              <a:spcBef>
                <a:spcPts val="320"/>
              </a:spcBef>
              <a:buClr>
                <a:srgbClr val="008000"/>
              </a:buClr>
              <a:buSzPct val="115000"/>
              <a:buBlip>
                <a:blip r:embed="rId4"/>
              </a:buBlip>
              <a:tabLst>
                <a:tab pos="637301" algn="l"/>
                <a:tab pos="1274591" algn="l"/>
                <a:tab pos="1910506" algn="l"/>
                <a:tab pos="2549187" algn="l"/>
                <a:tab pos="3186494" algn="l"/>
                <a:tab pos="3823791" algn="l"/>
                <a:tab pos="4461086" algn="l"/>
                <a:tab pos="5095592" algn="l"/>
                <a:tab pos="5732885" algn="l"/>
                <a:tab pos="6371583" algn="l"/>
                <a:tab pos="7010276" algn="l"/>
                <a:tab pos="7647575" algn="l"/>
              </a:tabLst>
              <a:defRPr/>
            </a:pPr>
            <a:r>
              <a:rPr lang="en-GB" sz="2800" dirty="0" smtClean="0">
                <a:solidFill>
                  <a:schemeClr val="bg2">
                    <a:lumMod val="85000"/>
                  </a:schemeClr>
                </a:solidFill>
                <a:cs typeface="Arial" pitchFamily="34" charset="0"/>
              </a:rPr>
              <a:t>Initial System Setup or Planning for Changes</a:t>
            </a:r>
            <a:r>
              <a:rPr lang="en-GB" sz="2800" dirty="0" smtClean="0">
                <a:cs typeface="Arial" pitchFamily="34" charset="0"/>
              </a:rPr>
              <a:t/>
            </a:r>
            <a:br>
              <a:rPr lang="en-GB" sz="2800" dirty="0" smtClean="0">
                <a:cs typeface="Arial" pitchFamily="34" charset="0"/>
              </a:rPr>
            </a:br>
            <a:endParaRPr lang="en-GB" sz="2800" dirty="0" smtClean="0">
              <a:cs typeface="Arial" pitchFamily="34" charset="0"/>
            </a:endParaRPr>
          </a:p>
          <a:p>
            <a:pPr marL="533877" lvl="1" indent="-211040" defTabSz="402503" hangingPunct="0">
              <a:lnSpc>
                <a:spcPct val="93000"/>
              </a:lnSpc>
              <a:spcBef>
                <a:spcPts val="320"/>
              </a:spcBef>
              <a:buClr>
                <a:srgbClr val="008000"/>
              </a:buClr>
              <a:buSzPct val="115000"/>
              <a:buBlip>
                <a:blip r:embed="rId4"/>
              </a:buBlip>
              <a:tabLst>
                <a:tab pos="637301" algn="l"/>
                <a:tab pos="1274591" algn="l"/>
                <a:tab pos="1910506" algn="l"/>
                <a:tab pos="2549187" algn="l"/>
                <a:tab pos="3186494" algn="l"/>
                <a:tab pos="3823791" algn="l"/>
                <a:tab pos="4461086" algn="l"/>
                <a:tab pos="5095592" algn="l"/>
                <a:tab pos="5732885" algn="l"/>
                <a:tab pos="6371583" algn="l"/>
                <a:tab pos="7010276" algn="l"/>
                <a:tab pos="7647575" algn="l"/>
              </a:tabLst>
              <a:defRPr/>
            </a:pPr>
            <a:r>
              <a:rPr lang="en-GB" sz="2800" dirty="0" smtClean="0">
                <a:cs typeface="Arial" pitchFamily="34" charset="0"/>
              </a:rPr>
              <a:t>Everyday Items</a:t>
            </a:r>
            <a:br>
              <a:rPr lang="en-GB" sz="2800" dirty="0" smtClean="0">
                <a:cs typeface="Arial" pitchFamily="34" charset="0"/>
              </a:rPr>
            </a:br>
            <a:endParaRPr lang="en-GB" sz="2800" dirty="0" smtClean="0">
              <a:cs typeface="Arial" pitchFamily="34" charset="0"/>
            </a:endParaRPr>
          </a:p>
          <a:p>
            <a:pPr marL="533877" lvl="1" indent="-211040" defTabSz="402503" hangingPunct="0">
              <a:lnSpc>
                <a:spcPct val="93000"/>
              </a:lnSpc>
              <a:spcBef>
                <a:spcPts val="320"/>
              </a:spcBef>
              <a:buClr>
                <a:srgbClr val="008000"/>
              </a:buClr>
              <a:buSzPct val="115000"/>
              <a:buBlip>
                <a:blip r:embed="rId4"/>
              </a:buBlip>
              <a:tabLst>
                <a:tab pos="637301" algn="l"/>
                <a:tab pos="1274591" algn="l"/>
                <a:tab pos="1910506" algn="l"/>
                <a:tab pos="2549187" algn="l"/>
                <a:tab pos="3186494" algn="l"/>
                <a:tab pos="3823791" algn="l"/>
                <a:tab pos="4461086" algn="l"/>
                <a:tab pos="5095592" algn="l"/>
                <a:tab pos="5732885" algn="l"/>
                <a:tab pos="6371583" algn="l"/>
                <a:tab pos="7010276" algn="l"/>
                <a:tab pos="7647575" algn="l"/>
              </a:tabLst>
              <a:defRPr/>
            </a:pPr>
            <a:r>
              <a:rPr lang="en-GB" sz="2800" dirty="0" smtClean="0">
                <a:solidFill>
                  <a:schemeClr val="bg2">
                    <a:lumMod val="85000"/>
                  </a:schemeClr>
                </a:solidFill>
                <a:cs typeface="Arial" pitchFamily="34" charset="0"/>
              </a:rPr>
              <a:t>Occasional Items </a:t>
            </a:r>
            <a:br>
              <a:rPr lang="en-GB" sz="2800" dirty="0" smtClean="0">
                <a:solidFill>
                  <a:schemeClr val="bg2">
                    <a:lumMod val="85000"/>
                  </a:schemeClr>
                </a:solidFill>
                <a:cs typeface="Arial" pitchFamily="34" charset="0"/>
              </a:rPr>
            </a:br>
            <a:endParaRPr lang="en-GB" sz="2800" dirty="0" smtClean="0">
              <a:solidFill>
                <a:schemeClr val="bg2">
                  <a:lumMod val="85000"/>
                </a:schemeClr>
              </a:solidFill>
              <a:cs typeface="Arial" pitchFamily="34" charset="0"/>
            </a:endParaRPr>
          </a:p>
          <a:p>
            <a:pPr marL="533877" lvl="1" indent="-211040" defTabSz="402503" hangingPunct="0">
              <a:lnSpc>
                <a:spcPct val="93000"/>
              </a:lnSpc>
              <a:spcBef>
                <a:spcPts val="320"/>
              </a:spcBef>
              <a:buClr>
                <a:srgbClr val="008000"/>
              </a:buClr>
              <a:buSzPct val="115000"/>
              <a:buBlip>
                <a:blip r:embed="rId4"/>
              </a:buBlip>
              <a:tabLst>
                <a:tab pos="637301" algn="l"/>
                <a:tab pos="1274591" algn="l"/>
                <a:tab pos="1910506" algn="l"/>
                <a:tab pos="2549187" algn="l"/>
                <a:tab pos="3186494" algn="l"/>
                <a:tab pos="3823791" algn="l"/>
                <a:tab pos="4461086" algn="l"/>
                <a:tab pos="5095592" algn="l"/>
                <a:tab pos="5732885" algn="l"/>
                <a:tab pos="6371583" algn="l"/>
                <a:tab pos="7010276" algn="l"/>
                <a:tab pos="7647575" algn="l"/>
              </a:tabLst>
              <a:defRPr/>
            </a:pPr>
            <a:r>
              <a:rPr lang="en-GB" sz="2800" dirty="0" smtClean="0">
                <a:solidFill>
                  <a:schemeClr val="bg2">
                    <a:lumMod val="85000"/>
                  </a:schemeClr>
                </a:solidFill>
                <a:cs typeface="Arial" pitchFamily="34" charset="0"/>
              </a:rPr>
              <a:t>Prepared Responses to Catastrophic Events</a:t>
            </a:r>
            <a:endParaRPr lang="en-GB" sz="3600" dirty="0">
              <a:solidFill>
                <a:schemeClr val="bg2">
                  <a:lumMod val="85000"/>
                </a:schemeClr>
              </a:solidFill>
              <a:cs typeface="Arial" pitchFamily="34" charset="0"/>
            </a:endParaRPr>
          </a:p>
        </p:txBody>
      </p:sp>
      <p:sp>
        <p:nvSpPr>
          <p:cNvPr id="11" name="Slide Number Placeholder 10"/>
          <p:cNvSpPr>
            <a:spLocks noGrp="1"/>
          </p:cNvSpPr>
          <p:nvPr>
            <p:ph type="sldNum" sz="quarter" idx="12"/>
          </p:nvPr>
        </p:nvSpPr>
        <p:spPr>
          <a:xfrm>
            <a:off x="8400422" y="6356351"/>
            <a:ext cx="490078" cy="365125"/>
          </a:xfrm>
        </p:spPr>
        <p:txBody>
          <a:bodyPr/>
          <a:lstStyle/>
          <a:p>
            <a:fld id="{3482C549-CAD6-944D-AB16-52BEF20053F9}" type="slidenum">
              <a:rPr lang="en-US" smtClean="0"/>
              <a:pPr/>
              <a:t>20</a:t>
            </a:fld>
            <a:endParaRPr lang="en-US"/>
          </a:p>
        </p:txBody>
      </p:sp>
      <p:sp>
        <p:nvSpPr>
          <p:cNvPr id="5" name="Date Placeholder 4"/>
          <p:cNvSpPr>
            <a:spLocks noGrp="1"/>
          </p:cNvSpPr>
          <p:nvPr>
            <p:ph type="dt" sz="half" idx="2"/>
          </p:nvPr>
        </p:nvSpPr>
        <p:spPr>
          <a:xfrm>
            <a:off x="135699" y="6507071"/>
            <a:ext cx="2133599" cy="365125"/>
          </a:xfrm>
        </p:spPr>
        <p:txBody>
          <a:bodyPr/>
          <a:lstStyle/>
          <a:p>
            <a:fld id="{B7BAC0F4-FAB2-4CF4-AD40-48A25A0315F5}" type="datetime3">
              <a:rPr lang="en-US" smtClean="0"/>
              <a:pPr/>
              <a:t>22 June 2015</a:t>
            </a:fld>
            <a:endParaRPr lang="en-US" dirty="0"/>
          </a:p>
        </p:txBody>
      </p:sp>
    </p:spTree>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57202" y="185740"/>
            <a:ext cx="8433298" cy="831450"/>
          </a:xfrm>
        </p:spPr>
        <p:txBody>
          <a:bodyPr>
            <a:normAutofit/>
          </a:bodyPr>
          <a:lstStyle/>
          <a:p>
            <a:r>
              <a:rPr lang="en-US" dirty="0" smtClean="0"/>
              <a:t>“Top 10” things you need to know and do</a:t>
            </a:r>
            <a:br>
              <a:rPr lang="en-US" dirty="0" smtClean="0"/>
            </a:br>
            <a:r>
              <a:rPr lang="en-US" sz="2100" b="0" i="1" dirty="0" smtClean="0"/>
              <a:t>Manage Paging space on the system</a:t>
            </a:r>
            <a:endParaRPr lang="en-US" b="0" i="1" dirty="0"/>
          </a:p>
        </p:txBody>
      </p:sp>
      <p:sp>
        <p:nvSpPr>
          <p:cNvPr id="13" name="Slide Number Placeholder 12"/>
          <p:cNvSpPr>
            <a:spLocks noGrp="1"/>
          </p:cNvSpPr>
          <p:nvPr>
            <p:ph type="sldNum" sz="quarter" idx="12"/>
          </p:nvPr>
        </p:nvSpPr>
        <p:spPr>
          <a:xfrm>
            <a:off x="8159011" y="6436991"/>
            <a:ext cx="778429" cy="365125"/>
          </a:xfrm>
        </p:spPr>
        <p:txBody>
          <a:bodyPr/>
          <a:lstStyle/>
          <a:p>
            <a:fld id="{3482C549-CAD6-944D-AB16-52BEF20053F9}" type="slidenum">
              <a:rPr lang="en-US" smtClean="0"/>
              <a:pPr/>
              <a:t>21</a:t>
            </a:fld>
            <a:endParaRPr lang="en-US" dirty="0"/>
          </a:p>
        </p:txBody>
      </p:sp>
      <p:sp>
        <p:nvSpPr>
          <p:cNvPr id="16" name="Text Box 2"/>
          <p:cNvSpPr txBox="1">
            <a:spLocks noChangeArrowheads="1"/>
          </p:cNvSpPr>
          <p:nvPr/>
        </p:nvSpPr>
        <p:spPr bwMode="auto">
          <a:xfrm>
            <a:off x="338824" y="1156889"/>
            <a:ext cx="8380950" cy="3841821"/>
          </a:xfrm>
          <a:prstGeom prst="rect">
            <a:avLst/>
          </a:prstGeom>
          <a:noFill/>
          <a:ln w="10080">
            <a:noFill/>
            <a:miter lim="800000"/>
            <a:headEnd/>
            <a:tailEnd/>
          </a:ln>
        </p:spPr>
        <p:txBody>
          <a:bodyPr wrap="square" lIns="0" tIns="0" rIns="0" bIns="0">
            <a:spAutoFit/>
          </a:bodyPr>
          <a:lstStyle/>
          <a:p>
            <a:pPr marL="11517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Paging space is user and system pages on External Storage</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These pages can be a copy of what is in storage or the only copy</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Usage has changed in z/VM 6.3.0</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Planning your paging allocation is important</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US" sz="700" dirty="0" smtClean="0"/>
          </a:p>
          <a:p>
            <a:pPr marL="11517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2100" dirty="0" smtClean="0"/>
              <a:t>Paging space is not optional </a:t>
            </a:r>
            <a:endParaRPr lang="en-GB" sz="2100" dirty="0" smtClean="0"/>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Running out of paging will cause a System Outage (PGT004 abend)</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Messages issued by CP at 90% &amp; 100%  also at 90% of spooling space in use as a last effort</a:t>
            </a:r>
          </a:p>
          <a:p>
            <a:pPr marL="1028171" lvl="2"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Often the messages come too late for must systems</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Monitoring over time will give you a good indication </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Commands and Tooling to watch and monitor PAGE</a:t>
            </a:r>
          </a:p>
          <a:p>
            <a:pPr marL="1028171" lvl="2"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QUERY ALLOC PAGE</a:t>
            </a:r>
          </a:p>
        </p:txBody>
      </p:sp>
      <p:pic>
        <p:nvPicPr>
          <p:cNvPr id="9" name="Picture 8" descr="computer-hard-drive-1434405-1-m.jpg"/>
          <p:cNvPicPr>
            <a:picLocks noChangeAspect="1"/>
          </p:cNvPicPr>
          <p:nvPr/>
        </p:nvPicPr>
        <p:blipFill>
          <a:blip r:embed="rId4"/>
          <a:stretch>
            <a:fillRect/>
          </a:stretch>
        </p:blipFill>
        <p:spPr>
          <a:xfrm>
            <a:off x="6651405" y="4507523"/>
            <a:ext cx="2286000" cy="1523999"/>
          </a:xfrm>
          <a:prstGeom prst="rect">
            <a:avLst/>
          </a:prstGeom>
        </p:spPr>
      </p:pic>
      <p:sp>
        <p:nvSpPr>
          <p:cNvPr id="6" name="Date Placeholder 5"/>
          <p:cNvSpPr>
            <a:spLocks noGrp="1"/>
          </p:cNvSpPr>
          <p:nvPr>
            <p:ph type="dt" sz="half" idx="2"/>
          </p:nvPr>
        </p:nvSpPr>
        <p:spPr>
          <a:xfrm>
            <a:off x="135699" y="6507071"/>
            <a:ext cx="2133599" cy="365125"/>
          </a:xfrm>
        </p:spPr>
        <p:txBody>
          <a:bodyPr/>
          <a:lstStyle/>
          <a:p>
            <a:fld id="{1988FBA8-0B52-4AEC-95FF-BD4302630630}" type="datetime3">
              <a:rPr lang="en-US" smtClean="0"/>
              <a:pPr/>
              <a:t>22 June 2015</a:t>
            </a:fld>
            <a:endParaRPr lang="en-US" dirty="0"/>
          </a:p>
        </p:txBody>
      </p:sp>
    </p:spTree>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57202" y="198440"/>
            <a:ext cx="8433298" cy="831450"/>
          </a:xfrm>
        </p:spPr>
        <p:txBody>
          <a:bodyPr>
            <a:normAutofit/>
          </a:bodyPr>
          <a:lstStyle/>
          <a:p>
            <a:r>
              <a:rPr lang="en-US" dirty="0" smtClean="0"/>
              <a:t>“Top 10” things you need to know and do</a:t>
            </a:r>
            <a:br>
              <a:rPr lang="en-US" dirty="0" smtClean="0"/>
            </a:br>
            <a:r>
              <a:rPr lang="en-US" sz="2100" b="0" i="1" dirty="0" smtClean="0"/>
              <a:t>Manage Paging space on the system</a:t>
            </a:r>
            <a:endParaRPr lang="en-US" b="0" i="1" dirty="0"/>
          </a:p>
        </p:txBody>
      </p:sp>
      <p:sp>
        <p:nvSpPr>
          <p:cNvPr id="13" name="Slide Number Placeholder 12"/>
          <p:cNvSpPr>
            <a:spLocks noGrp="1"/>
          </p:cNvSpPr>
          <p:nvPr>
            <p:ph type="sldNum" sz="quarter" idx="12"/>
          </p:nvPr>
        </p:nvSpPr>
        <p:spPr>
          <a:xfrm>
            <a:off x="8400422" y="6356351"/>
            <a:ext cx="490078" cy="365125"/>
          </a:xfrm>
        </p:spPr>
        <p:txBody>
          <a:bodyPr/>
          <a:lstStyle/>
          <a:p>
            <a:fld id="{3482C549-CAD6-944D-AB16-52BEF20053F9}" type="slidenum">
              <a:rPr lang="en-US" smtClean="0"/>
              <a:pPr/>
              <a:t>22</a:t>
            </a:fld>
            <a:endParaRPr lang="en-US"/>
          </a:p>
        </p:txBody>
      </p:sp>
      <p:sp>
        <p:nvSpPr>
          <p:cNvPr id="16" name="Text Box 2"/>
          <p:cNvSpPr txBox="1">
            <a:spLocks noChangeArrowheads="1"/>
          </p:cNvSpPr>
          <p:nvPr/>
        </p:nvSpPr>
        <p:spPr bwMode="auto">
          <a:xfrm>
            <a:off x="338822" y="1106088"/>
            <a:ext cx="7115525" cy="4128887"/>
          </a:xfrm>
          <a:prstGeom prst="rect">
            <a:avLst/>
          </a:prstGeom>
          <a:noFill/>
          <a:ln w="10080">
            <a:noFill/>
            <a:miter lim="800000"/>
            <a:headEnd/>
            <a:tailEnd/>
          </a:ln>
        </p:spPr>
        <p:txBody>
          <a:bodyPr wrap="square" lIns="0" tIns="0" rIns="0" bIns="0">
            <a:spAutoFit/>
          </a:bodyPr>
          <a:lstStyle/>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GB" sz="2100" dirty="0" smtClean="0"/>
          </a:p>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Good –  Periodic QUERY ALLOC PAGE to see where the system is regarding PAGE usage   </a:t>
            </a:r>
          </a:p>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GB" sz="2100" dirty="0" smtClean="0"/>
          </a:p>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Better – Queries but also maintaining the history of usage so you can see trends and EXECs to monitor specifics</a:t>
            </a:r>
          </a:p>
          <a:p>
            <a:pPr marL="731859" lvl="1"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OMEGAMON can track history of Page Space Utilization</a:t>
            </a:r>
            <a:r>
              <a:rPr lang="en-GB" sz="2100" dirty="0" smtClean="0"/>
              <a:t/>
            </a:r>
            <a:br>
              <a:rPr lang="en-GB" sz="2100" dirty="0" smtClean="0"/>
            </a:br>
            <a:endParaRPr lang="en-GB" sz="2100" dirty="0" smtClean="0"/>
          </a:p>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Best – An automated solution like Operations Manager that will both visually provide the state and will Notify you if some threshold has been exceeded.   </a:t>
            </a:r>
          </a:p>
          <a:p>
            <a:pPr marL="731859" lvl="1"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Catch the problem as it is changing in real time.</a:t>
            </a:r>
            <a:r>
              <a:rPr lang="en-GB" sz="2100" dirty="0" smtClean="0"/>
              <a:t/>
            </a:r>
            <a:br>
              <a:rPr lang="en-GB" sz="2100" dirty="0" smtClean="0"/>
            </a:br>
            <a:endParaRPr lang="en-GB" sz="2100" dirty="0" smtClean="0"/>
          </a:p>
        </p:txBody>
      </p:sp>
      <p:pic>
        <p:nvPicPr>
          <p:cNvPr id="5123" name="Picture 3" descr="C:\Users\IBM_ADMIN\AppData\Local\Microsoft\Windows\Temporary Internet Files\Content.IE5\IYFMDB9H\happy face[1].jpg"/>
          <p:cNvPicPr>
            <a:picLocks noChangeAspect="1" noChangeArrowheads="1"/>
          </p:cNvPicPr>
          <p:nvPr/>
        </p:nvPicPr>
        <p:blipFill>
          <a:blip r:embed="rId4"/>
          <a:srcRect/>
          <a:stretch>
            <a:fillRect/>
          </a:stretch>
        </p:blipFill>
        <p:spPr bwMode="auto">
          <a:xfrm>
            <a:off x="8051853" y="1106122"/>
            <a:ext cx="667919" cy="667919"/>
          </a:xfrm>
          <a:prstGeom prst="rect">
            <a:avLst/>
          </a:prstGeom>
          <a:noFill/>
        </p:spPr>
      </p:pic>
      <p:pic>
        <p:nvPicPr>
          <p:cNvPr id="9" name="Picture 3" descr="C:\Users\IBM_ADMIN\AppData\Local\Microsoft\Windows\Temporary Internet Files\Content.IE5\IYFMDB9H\happy face[1].jpg"/>
          <p:cNvPicPr>
            <a:picLocks noChangeAspect="1" noChangeArrowheads="1"/>
          </p:cNvPicPr>
          <p:nvPr/>
        </p:nvPicPr>
        <p:blipFill>
          <a:blip r:embed="rId4"/>
          <a:srcRect/>
          <a:stretch>
            <a:fillRect/>
          </a:stretch>
        </p:blipFill>
        <p:spPr bwMode="auto">
          <a:xfrm>
            <a:off x="7925701" y="1907839"/>
            <a:ext cx="964798" cy="964797"/>
          </a:xfrm>
          <a:prstGeom prst="rect">
            <a:avLst/>
          </a:prstGeom>
          <a:noFill/>
        </p:spPr>
      </p:pic>
      <p:pic>
        <p:nvPicPr>
          <p:cNvPr id="10" name="Picture 3" descr="C:\Users\IBM_ADMIN\AppData\Local\Microsoft\Windows\Temporary Internet Files\Content.IE5\IYFMDB9H\happy face[1].jpg"/>
          <p:cNvPicPr>
            <a:picLocks noChangeAspect="1" noChangeArrowheads="1"/>
          </p:cNvPicPr>
          <p:nvPr/>
        </p:nvPicPr>
        <p:blipFill>
          <a:blip r:embed="rId4"/>
          <a:srcRect/>
          <a:stretch>
            <a:fillRect/>
          </a:stretch>
        </p:blipFill>
        <p:spPr bwMode="auto">
          <a:xfrm>
            <a:off x="7671893" y="3019303"/>
            <a:ext cx="1437299" cy="1437300"/>
          </a:xfrm>
          <a:prstGeom prst="rect">
            <a:avLst/>
          </a:prstGeom>
          <a:noFill/>
        </p:spPr>
      </p:pic>
      <p:pic>
        <p:nvPicPr>
          <p:cNvPr id="11" name="Picture 10" descr="computer-hard-drive-1434405-1-m.jpg"/>
          <p:cNvPicPr>
            <a:picLocks noChangeAspect="1"/>
          </p:cNvPicPr>
          <p:nvPr/>
        </p:nvPicPr>
        <p:blipFill>
          <a:blip r:embed="rId5"/>
          <a:stretch>
            <a:fillRect/>
          </a:stretch>
        </p:blipFill>
        <p:spPr>
          <a:xfrm>
            <a:off x="6651405" y="4634523"/>
            <a:ext cx="2286000" cy="1523999"/>
          </a:xfrm>
          <a:prstGeom prst="rect">
            <a:avLst/>
          </a:prstGeom>
        </p:spPr>
      </p:pic>
      <p:sp>
        <p:nvSpPr>
          <p:cNvPr id="12" name="Date Placeholder 11"/>
          <p:cNvSpPr>
            <a:spLocks noGrp="1"/>
          </p:cNvSpPr>
          <p:nvPr>
            <p:ph type="dt" sz="half" idx="2"/>
          </p:nvPr>
        </p:nvSpPr>
        <p:spPr>
          <a:xfrm>
            <a:off x="135699" y="6507071"/>
            <a:ext cx="2133599" cy="365125"/>
          </a:xfrm>
        </p:spPr>
        <p:txBody>
          <a:bodyPr/>
          <a:lstStyle/>
          <a:p>
            <a:fld id="{CD00461C-DA56-409B-A42B-A1B9484437B4}" type="datetime3">
              <a:rPr lang="en-US" smtClean="0"/>
              <a:pPr/>
              <a:t>22 June 2015</a:t>
            </a:fld>
            <a:endParaRPr lang="en-US" dirty="0"/>
          </a:p>
        </p:txBody>
      </p:sp>
    </p:spTree>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57202" y="198440"/>
            <a:ext cx="8433298" cy="831450"/>
          </a:xfrm>
        </p:spPr>
        <p:txBody>
          <a:bodyPr>
            <a:normAutofit/>
          </a:bodyPr>
          <a:lstStyle/>
          <a:p>
            <a:r>
              <a:rPr lang="en-US" dirty="0" smtClean="0"/>
              <a:t>“Top 10” things you need to know and do</a:t>
            </a:r>
            <a:br>
              <a:rPr lang="en-US" dirty="0" smtClean="0"/>
            </a:br>
            <a:r>
              <a:rPr lang="en-US" sz="2100" b="0" i="1" dirty="0" smtClean="0"/>
              <a:t>Manage Paging space on the system</a:t>
            </a:r>
            <a:endParaRPr lang="en-US" b="0" i="1" dirty="0"/>
          </a:p>
        </p:txBody>
      </p:sp>
      <p:sp>
        <p:nvSpPr>
          <p:cNvPr id="13" name="Slide Number Placeholder 12"/>
          <p:cNvSpPr>
            <a:spLocks noGrp="1"/>
          </p:cNvSpPr>
          <p:nvPr>
            <p:ph type="sldNum" sz="quarter" idx="12"/>
          </p:nvPr>
        </p:nvSpPr>
        <p:spPr>
          <a:xfrm>
            <a:off x="8159011" y="6436991"/>
            <a:ext cx="778429" cy="365125"/>
          </a:xfrm>
        </p:spPr>
        <p:txBody>
          <a:bodyPr/>
          <a:lstStyle/>
          <a:p>
            <a:fld id="{3482C549-CAD6-944D-AB16-52BEF20053F9}" type="slidenum">
              <a:rPr lang="en-US" smtClean="0"/>
              <a:pPr/>
              <a:t>23</a:t>
            </a:fld>
            <a:endParaRPr lang="en-US"/>
          </a:p>
        </p:txBody>
      </p:sp>
      <p:sp>
        <p:nvSpPr>
          <p:cNvPr id="16" name="Text Box 2"/>
          <p:cNvSpPr txBox="1">
            <a:spLocks noChangeArrowheads="1"/>
          </p:cNvSpPr>
          <p:nvPr/>
        </p:nvSpPr>
        <p:spPr bwMode="auto">
          <a:xfrm>
            <a:off x="338824" y="1739350"/>
            <a:ext cx="8380950" cy="1161665"/>
          </a:xfrm>
          <a:prstGeom prst="rect">
            <a:avLst/>
          </a:prstGeom>
          <a:noFill/>
          <a:ln w="10080">
            <a:noFill/>
            <a:miter lim="800000"/>
            <a:headEnd/>
            <a:tailEnd/>
          </a:ln>
        </p:spPr>
        <p:txBody>
          <a:bodyPr wrap="square" lIns="0" tIns="0" rIns="0" bIns="0">
            <a:spAutoFit/>
          </a:bodyPr>
          <a:lstStyle/>
          <a:p>
            <a:pPr marL="11517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2100" dirty="0" smtClean="0"/>
              <a:t>Other Material</a:t>
            </a:r>
            <a:endParaRPr lang="en-GB" sz="2100" dirty="0" smtClean="0"/>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CP Planning and Administration manual – Estimation </a:t>
            </a:r>
            <a:r>
              <a:rPr lang="en-GB" sz="2100" dirty="0" smtClean="0">
                <a:solidFill>
                  <a:srgbClr val="0070C0"/>
                </a:solidFill>
                <a:cs typeface="Arial" pitchFamily="34" charset="0"/>
              </a:rPr>
              <a:t>**</a:t>
            </a:r>
            <a:endParaRPr lang="en-US" dirty="0" smtClean="0"/>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Operations Manager for z/VM -</a:t>
            </a:r>
            <a:r>
              <a:rPr lang="en-US" sz="1400" dirty="0" smtClean="0"/>
              <a:t> </a:t>
            </a:r>
            <a:br>
              <a:rPr lang="en-US" sz="1400" dirty="0" smtClean="0"/>
            </a:br>
            <a:r>
              <a:rPr lang="en-US" sz="1400" dirty="0" smtClean="0">
                <a:hlinkClick r:id="rId4"/>
              </a:rPr>
              <a:t>http://www-03.ibm.com/software/products/en/operations-manager-for-zvm</a:t>
            </a:r>
            <a:r>
              <a:rPr lang="en-US" sz="1400" dirty="0" smtClean="0"/>
              <a:t>  </a:t>
            </a:r>
          </a:p>
        </p:txBody>
      </p:sp>
      <p:pic>
        <p:nvPicPr>
          <p:cNvPr id="9" name="Picture 8" descr="computer-hard-drive-1434405-1-m.jpg"/>
          <p:cNvPicPr>
            <a:picLocks noChangeAspect="1"/>
          </p:cNvPicPr>
          <p:nvPr/>
        </p:nvPicPr>
        <p:blipFill>
          <a:blip r:embed="rId5"/>
          <a:stretch>
            <a:fillRect/>
          </a:stretch>
        </p:blipFill>
        <p:spPr>
          <a:xfrm>
            <a:off x="6651405" y="4507523"/>
            <a:ext cx="2286000" cy="1523999"/>
          </a:xfrm>
          <a:prstGeom prst="rect">
            <a:avLst/>
          </a:prstGeom>
        </p:spPr>
      </p:pic>
      <p:sp>
        <p:nvSpPr>
          <p:cNvPr id="6" name="Date Placeholder 5"/>
          <p:cNvSpPr>
            <a:spLocks noGrp="1"/>
          </p:cNvSpPr>
          <p:nvPr>
            <p:ph type="dt" sz="half" idx="2"/>
          </p:nvPr>
        </p:nvSpPr>
        <p:spPr>
          <a:xfrm>
            <a:off x="135699" y="6507071"/>
            <a:ext cx="2133599" cy="365125"/>
          </a:xfrm>
        </p:spPr>
        <p:txBody>
          <a:bodyPr/>
          <a:lstStyle/>
          <a:p>
            <a:fld id="{7BE1BD5D-3A4E-485C-A179-F4DC5331AAB9}" type="datetime3">
              <a:rPr lang="en-US" smtClean="0"/>
              <a:pPr/>
              <a:t>22 June 2015</a:t>
            </a:fld>
            <a:endParaRPr lang="en-US" dirty="0"/>
          </a:p>
        </p:txBody>
      </p:sp>
    </p:spTree>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C:\Users\IBM_ADMIN\AppData\Local\Microsoft\Windows\Temporary Internet Files\Content.IE5\6KLMQ8TJ\avanzar[1].png"/>
          <p:cNvPicPr>
            <a:picLocks noChangeAspect="1" noChangeArrowheads="1"/>
          </p:cNvPicPr>
          <p:nvPr/>
        </p:nvPicPr>
        <p:blipFill>
          <a:blip r:embed="rId3"/>
          <a:srcRect/>
          <a:stretch>
            <a:fillRect/>
          </a:stretch>
        </p:blipFill>
        <p:spPr bwMode="auto">
          <a:xfrm>
            <a:off x="6604500" y="4627973"/>
            <a:ext cx="2286000" cy="1485900"/>
          </a:xfrm>
          <a:prstGeom prst="rect">
            <a:avLst/>
          </a:prstGeom>
          <a:noFill/>
        </p:spPr>
      </p:pic>
      <p:sp>
        <p:nvSpPr>
          <p:cNvPr id="14" name="Title 13"/>
          <p:cNvSpPr>
            <a:spLocks noGrp="1"/>
          </p:cNvSpPr>
          <p:nvPr>
            <p:ph type="title"/>
          </p:nvPr>
        </p:nvSpPr>
        <p:spPr>
          <a:xfrm>
            <a:off x="457202" y="223838"/>
            <a:ext cx="8433298" cy="831450"/>
          </a:xfrm>
        </p:spPr>
        <p:txBody>
          <a:bodyPr>
            <a:normAutofit/>
          </a:bodyPr>
          <a:lstStyle/>
          <a:p>
            <a:r>
              <a:rPr lang="en-US" dirty="0" smtClean="0"/>
              <a:t>“Top 10” things you need to know and do</a:t>
            </a:r>
            <a:br>
              <a:rPr lang="en-US" dirty="0" smtClean="0"/>
            </a:br>
            <a:r>
              <a:rPr lang="en-US" sz="2100" b="0" i="1" dirty="0" smtClean="0"/>
              <a:t>Keep track of System &amp; Server Performance</a:t>
            </a:r>
            <a:endParaRPr lang="en-US" b="0" i="1" dirty="0"/>
          </a:p>
        </p:txBody>
      </p:sp>
      <p:sp>
        <p:nvSpPr>
          <p:cNvPr id="13" name="Slide Number Placeholder 12"/>
          <p:cNvSpPr>
            <a:spLocks noGrp="1"/>
          </p:cNvSpPr>
          <p:nvPr>
            <p:ph type="sldNum" sz="quarter" idx="12"/>
          </p:nvPr>
        </p:nvSpPr>
        <p:spPr>
          <a:xfrm>
            <a:off x="8159011" y="6436991"/>
            <a:ext cx="778429" cy="365125"/>
          </a:xfrm>
        </p:spPr>
        <p:txBody>
          <a:bodyPr/>
          <a:lstStyle/>
          <a:p>
            <a:fld id="{3482C549-CAD6-944D-AB16-52BEF20053F9}" type="slidenum">
              <a:rPr lang="en-US" smtClean="0"/>
              <a:pPr/>
              <a:t>24</a:t>
            </a:fld>
            <a:endParaRPr lang="en-US"/>
          </a:p>
        </p:txBody>
      </p:sp>
      <p:sp>
        <p:nvSpPr>
          <p:cNvPr id="16" name="Text Box 2"/>
          <p:cNvSpPr txBox="1">
            <a:spLocks noChangeArrowheads="1"/>
          </p:cNvSpPr>
          <p:nvPr/>
        </p:nvSpPr>
        <p:spPr bwMode="auto">
          <a:xfrm>
            <a:off x="338824" y="1348033"/>
            <a:ext cx="8380950" cy="4379725"/>
          </a:xfrm>
          <a:prstGeom prst="rect">
            <a:avLst/>
          </a:prstGeom>
          <a:noFill/>
          <a:ln w="10080">
            <a:noFill/>
            <a:miter lim="800000"/>
            <a:headEnd/>
            <a:tailEnd/>
          </a:ln>
        </p:spPr>
        <p:txBody>
          <a:bodyPr wrap="square" lIns="0" tIns="0" rIns="0" bIns="0">
            <a:spAutoFit/>
          </a:bodyPr>
          <a:lstStyle/>
          <a:p>
            <a:pPr marL="11517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2100" dirty="0" smtClean="0"/>
              <a:t>System performance is about a number of things</a:t>
            </a:r>
          </a:p>
          <a:p>
            <a:pPr marL="571669" lvl="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Monitoring System Performance</a:t>
            </a:r>
          </a:p>
          <a:p>
            <a:pPr marL="571669" lvl="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Monitoring Guest Performance</a:t>
            </a:r>
          </a:p>
          <a:p>
            <a:pPr marL="571669" lvl="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Making Improvements and knowing what those changes did</a:t>
            </a:r>
          </a:p>
          <a:p>
            <a:pPr marL="1028174" lvl="2"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Best to have performance data before and after changes are made</a:t>
            </a:r>
          </a:p>
          <a:p>
            <a:pPr marL="1028171" lvl="2"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Make one (or a very few changes) and measure</a:t>
            </a:r>
          </a:p>
          <a:p>
            <a:pPr marL="571669" lvl="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Predict what is next</a:t>
            </a:r>
          </a:p>
          <a:p>
            <a:pPr marL="571669" lvl="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US" sz="700" dirty="0" smtClean="0"/>
          </a:p>
          <a:p>
            <a:pPr marL="11517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2100" dirty="0" smtClean="0"/>
              <a:t>Things you can do</a:t>
            </a:r>
          </a:p>
          <a:p>
            <a:pPr marL="571669" lvl="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Commands may help but overall they do not give a good holistic picture of performance (e.g. INDICATE)</a:t>
            </a:r>
          </a:p>
          <a:p>
            <a:pPr marL="571669" lvl="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Collect Monitor Records</a:t>
            </a:r>
            <a:r>
              <a:rPr lang="en-US" sz="1600" dirty="0" smtClean="0"/>
              <a:t> – Even if you have a Performance Product you should save the data with MONWRITE</a:t>
            </a:r>
            <a:endParaRPr lang="en-US" dirty="0" smtClean="0"/>
          </a:p>
          <a:p>
            <a:pPr marL="571669" lvl="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Use analysis products </a:t>
            </a:r>
          </a:p>
          <a:p>
            <a:pPr marL="322878" lvl="1" hangingPunct="0">
              <a:lnSpc>
                <a:spcPct val="93000"/>
              </a:lnSpc>
              <a:spcBef>
                <a:spcPts val="375"/>
              </a:spcBef>
              <a:buClr>
                <a:srgbClr val="008000"/>
              </a:buClr>
              <a:buSzPct val="118000"/>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US" dirty="0" smtClean="0"/>
          </a:p>
        </p:txBody>
      </p:sp>
      <p:sp>
        <p:nvSpPr>
          <p:cNvPr id="6" name="Date Placeholder 5"/>
          <p:cNvSpPr>
            <a:spLocks noGrp="1"/>
          </p:cNvSpPr>
          <p:nvPr>
            <p:ph type="dt" sz="half" idx="2"/>
          </p:nvPr>
        </p:nvSpPr>
        <p:spPr>
          <a:xfrm>
            <a:off x="135699" y="6507071"/>
            <a:ext cx="2133599" cy="365125"/>
          </a:xfrm>
        </p:spPr>
        <p:txBody>
          <a:bodyPr/>
          <a:lstStyle/>
          <a:p>
            <a:fld id="{D041A491-D61B-4B96-80AB-646F3BB596C8}" type="datetime3">
              <a:rPr lang="en-US" smtClean="0"/>
              <a:pPr/>
              <a:t>22 June 2015</a:t>
            </a:fld>
            <a:endParaRPr lang="en-US" dirty="0"/>
          </a:p>
        </p:txBody>
      </p:sp>
    </p:spTree>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57202" y="211138"/>
            <a:ext cx="8433298" cy="831450"/>
          </a:xfrm>
        </p:spPr>
        <p:txBody>
          <a:bodyPr>
            <a:normAutofit/>
          </a:bodyPr>
          <a:lstStyle/>
          <a:p>
            <a:r>
              <a:rPr lang="en-US" dirty="0" smtClean="0"/>
              <a:t>“Top 10” things you need to know and do</a:t>
            </a:r>
            <a:br>
              <a:rPr lang="en-US" dirty="0" smtClean="0"/>
            </a:br>
            <a:r>
              <a:rPr lang="en-US" sz="2100" b="0" i="1" dirty="0" smtClean="0"/>
              <a:t>Keep track of System &amp; Server Performance</a:t>
            </a:r>
            <a:endParaRPr lang="en-US" b="0" i="1" dirty="0"/>
          </a:p>
        </p:txBody>
      </p:sp>
      <p:sp>
        <p:nvSpPr>
          <p:cNvPr id="13" name="Slide Number Placeholder 12"/>
          <p:cNvSpPr>
            <a:spLocks noGrp="1"/>
          </p:cNvSpPr>
          <p:nvPr>
            <p:ph type="sldNum" sz="quarter" idx="12"/>
          </p:nvPr>
        </p:nvSpPr>
        <p:spPr>
          <a:xfrm>
            <a:off x="8400422" y="6356351"/>
            <a:ext cx="490078" cy="365125"/>
          </a:xfrm>
        </p:spPr>
        <p:txBody>
          <a:bodyPr/>
          <a:lstStyle/>
          <a:p>
            <a:fld id="{3482C549-CAD6-944D-AB16-52BEF20053F9}" type="slidenum">
              <a:rPr lang="en-US" smtClean="0"/>
              <a:pPr/>
              <a:t>25</a:t>
            </a:fld>
            <a:endParaRPr lang="en-US" dirty="0"/>
          </a:p>
        </p:txBody>
      </p:sp>
      <p:sp>
        <p:nvSpPr>
          <p:cNvPr id="16" name="Text Box 2"/>
          <p:cNvSpPr txBox="1">
            <a:spLocks noChangeArrowheads="1"/>
          </p:cNvSpPr>
          <p:nvPr/>
        </p:nvSpPr>
        <p:spPr bwMode="auto">
          <a:xfrm>
            <a:off x="338822" y="1067987"/>
            <a:ext cx="7115525" cy="4403321"/>
          </a:xfrm>
          <a:prstGeom prst="rect">
            <a:avLst/>
          </a:prstGeom>
          <a:noFill/>
          <a:ln w="10080">
            <a:noFill/>
            <a:miter lim="800000"/>
            <a:headEnd/>
            <a:tailEnd/>
          </a:ln>
        </p:spPr>
        <p:txBody>
          <a:bodyPr wrap="square" lIns="0" tIns="0" rIns="0" bIns="0">
            <a:spAutoFit/>
          </a:bodyPr>
          <a:lstStyle/>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GB" sz="2100" dirty="0" smtClean="0"/>
          </a:p>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Good –  Periodic Commands to keep a pulse on the state of the running system.   </a:t>
            </a:r>
          </a:p>
          <a:p>
            <a:pPr marL="731859" lvl="1"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Maintain some history</a:t>
            </a:r>
          </a:p>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GB" sz="2100" dirty="0" smtClean="0"/>
          </a:p>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Better – Queries and a performance product like Performance Toolkit and </a:t>
            </a:r>
            <a:r>
              <a:rPr lang="en-US" sz="2100" dirty="0" smtClean="0"/>
              <a:t>Tivoli OMEGAMON</a:t>
            </a:r>
            <a:r>
              <a:rPr lang="en-GB" sz="2100" dirty="0" smtClean="0"/>
              <a:t/>
            </a:r>
            <a:br>
              <a:rPr lang="en-GB" sz="2100" dirty="0" smtClean="0"/>
            </a:br>
            <a:endParaRPr lang="en-GB" sz="2100" dirty="0" smtClean="0"/>
          </a:p>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Best – A holistic approach</a:t>
            </a:r>
          </a:p>
          <a:p>
            <a:pPr marL="731859" lvl="1"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Automation via Performance product</a:t>
            </a:r>
          </a:p>
          <a:p>
            <a:pPr marL="731859" lvl="1"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Collection of MONWRITE data at least </a:t>
            </a:r>
            <a:br>
              <a:rPr lang="en-GB" dirty="0" smtClean="0"/>
            </a:br>
            <a:r>
              <a:rPr lang="en-GB" dirty="0" smtClean="0"/>
              <a:t>Periodically and Before / After significant change</a:t>
            </a:r>
          </a:p>
          <a:p>
            <a:pPr marL="731859" lvl="1"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Catch the problem as it is changing in real time.</a:t>
            </a:r>
            <a:r>
              <a:rPr lang="en-GB" sz="2100" dirty="0" smtClean="0"/>
              <a:t/>
            </a:r>
            <a:br>
              <a:rPr lang="en-GB" sz="2100" dirty="0" smtClean="0"/>
            </a:br>
            <a:endParaRPr lang="en-GB" sz="2100" dirty="0" smtClean="0"/>
          </a:p>
        </p:txBody>
      </p:sp>
      <p:pic>
        <p:nvPicPr>
          <p:cNvPr id="5123" name="Picture 3" descr="C:\Users\IBM_ADMIN\AppData\Local\Microsoft\Windows\Temporary Internet Files\Content.IE5\IYFMDB9H\happy face[1].jpg"/>
          <p:cNvPicPr>
            <a:picLocks noChangeAspect="1" noChangeArrowheads="1"/>
          </p:cNvPicPr>
          <p:nvPr/>
        </p:nvPicPr>
        <p:blipFill>
          <a:blip r:embed="rId4"/>
          <a:srcRect/>
          <a:stretch>
            <a:fillRect/>
          </a:stretch>
        </p:blipFill>
        <p:spPr bwMode="auto">
          <a:xfrm>
            <a:off x="8051853" y="1106122"/>
            <a:ext cx="667919" cy="667919"/>
          </a:xfrm>
          <a:prstGeom prst="rect">
            <a:avLst/>
          </a:prstGeom>
          <a:noFill/>
        </p:spPr>
      </p:pic>
      <p:pic>
        <p:nvPicPr>
          <p:cNvPr id="9" name="Picture 3" descr="C:\Users\IBM_ADMIN\AppData\Local\Microsoft\Windows\Temporary Internet Files\Content.IE5\IYFMDB9H\happy face[1].jpg"/>
          <p:cNvPicPr>
            <a:picLocks noChangeAspect="1" noChangeArrowheads="1"/>
          </p:cNvPicPr>
          <p:nvPr/>
        </p:nvPicPr>
        <p:blipFill>
          <a:blip r:embed="rId4"/>
          <a:srcRect/>
          <a:stretch>
            <a:fillRect/>
          </a:stretch>
        </p:blipFill>
        <p:spPr bwMode="auto">
          <a:xfrm>
            <a:off x="7925701" y="1907839"/>
            <a:ext cx="964798" cy="964797"/>
          </a:xfrm>
          <a:prstGeom prst="rect">
            <a:avLst/>
          </a:prstGeom>
          <a:noFill/>
        </p:spPr>
      </p:pic>
      <p:pic>
        <p:nvPicPr>
          <p:cNvPr id="10" name="Picture 3" descr="C:\Users\IBM_ADMIN\AppData\Local\Microsoft\Windows\Temporary Internet Files\Content.IE5\IYFMDB9H\happy face[1].jpg"/>
          <p:cNvPicPr>
            <a:picLocks noChangeAspect="1" noChangeArrowheads="1"/>
          </p:cNvPicPr>
          <p:nvPr/>
        </p:nvPicPr>
        <p:blipFill>
          <a:blip r:embed="rId4"/>
          <a:srcRect/>
          <a:stretch>
            <a:fillRect/>
          </a:stretch>
        </p:blipFill>
        <p:spPr bwMode="auto">
          <a:xfrm>
            <a:off x="7671893" y="3019303"/>
            <a:ext cx="1437299" cy="1437300"/>
          </a:xfrm>
          <a:prstGeom prst="rect">
            <a:avLst/>
          </a:prstGeom>
          <a:noFill/>
        </p:spPr>
      </p:pic>
      <p:pic>
        <p:nvPicPr>
          <p:cNvPr id="12" name="Picture 2" descr="C:\Users\IBM_ADMIN\AppData\Local\Microsoft\Windows\Temporary Internet Files\Content.IE5\6KLMQ8TJ\avanzar[1].png"/>
          <p:cNvPicPr>
            <a:picLocks noChangeAspect="1" noChangeArrowheads="1"/>
          </p:cNvPicPr>
          <p:nvPr/>
        </p:nvPicPr>
        <p:blipFill>
          <a:blip r:embed="rId5"/>
          <a:srcRect/>
          <a:stretch>
            <a:fillRect/>
          </a:stretch>
        </p:blipFill>
        <p:spPr bwMode="auto">
          <a:xfrm>
            <a:off x="6604498" y="4627973"/>
            <a:ext cx="2286000" cy="1485900"/>
          </a:xfrm>
          <a:prstGeom prst="rect">
            <a:avLst/>
          </a:prstGeom>
          <a:noFill/>
        </p:spPr>
      </p:pic>
      <p:sp>
        <p:nvSpPr>
          <p:cNvPr id="11" name="Date Placeholder 10"/>
          <p:cNvSpPr>
            <a:spLocks noGrp="1"/>
          </p:cNvSpPr>
          <p:nvPr>
            <p:ph type="dt" sz="half" idx="2"/>
          </p:nvPr>
        </p:nvSpPr>
        <p:spPr>
          <a:xfrm>
            <a:off x="135699" y="6507071"/>
            <a:ext cx="2133599" cy="365125"/>
          </a:xfrm>
        </p:spPr>
        <p:txBody>
          <a:bodyPr/>
          <a:lstStyle/>
          <a:p>
            <a:fld id="{006473BE-6DBD-481A-9B4B-4EC2E28C441A}" type="datetime3">
              <a:rPr lang="en-US" smtClean="0"/>
              <a:pPr/>
              <a:t>22 June 2015</a:t>
            </a:fld>
            <a:endParaRPr lang="en-US" dirty="0"/>
          </a:p>
        </p:txBody>
      </p:sp>
    </p:spTree>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57202" y="211138"/>
            <a:ext cx="8433298" cy="831450"/>
          </a:xfrm>
        </p:spPr>
        <p:txBody>
          <a:bodyPr>
            <a:normAutofit/>
          </a:bodyPr>
          <a:lstStyle/>
          <a:p>
            <a:r>
              <a:rPr lang="en-US" dirty="0" smtClean="0"/>
              <a:t>“Top 10” things you need to know and do</a:t>
            </a:r>
            <a:br>
              <a:rPr lang="en-US" dirty="0" smtClean="0"/>
            </a:br>
            <a:r>
              <a:rPr lang="en-US" sz="2100" b="0" i="1" dirty="0" smtClean="0"/>
              <a:t>Keep track of System &amp; Server Performance</a:t>
            </a:r>
            <a:endParaRPr lang="en-US" b="0" i="1" dirty="0"/>
          </a:p>
        </p:txBody>
      </p:sp>
      <p:sp>
        <p:nvSpPr>
          <p:cNvPr id="13" name="Slide Number Placeholder 12"/>
          <p:cNvSpPr>
            <a:spLocks noGrp="1"/>
          </p:cNvSpPr>
          <p:nvPr>
            <p:ph type="sldNum" sz="quarter" idx="12"/>
          </p:nvPr>
        </p:nvSpPr>
        <p:spPr>
          <a:xfrm>
            <a:off x="8159011" y="6436991"/>
            <a:ext cx="778429" cy="365125"/>
          </a:xfrm>
        </p:spPr>
        <p:txBody>
          <a:bodyPr/>
          <a:lstStyle/>
          <a:p>
            <a:fld id="{3482C549-CAD6-944D-AB16-52BEF20053F9}" type="slidenum">
              <a:rPr lang="en-US" smtClean="0"/>
              <a:pPr/>
              <a:t>26</a:t>
            </a:fld>
            <a:endParaRPr lang="en-US"/>
          </a:p>
        </p:txBody>
      </p:sp>
      <p:sp>
        <p:nvSpPr>
          <p:cNvPr id="16" name="Text Box 2"/>
          <p:cNvSpPr txBox="1">
            <a:spLocks noChangeArrowheads="1"/>
          </p:cNvSpPr>
          <p:nvPr/>
        </p:nvSpPr>
        <p:spPr bwMode="auto">
          <a:xfrm>
            <a:off x="338824" y="1348033"/>
            <a:ext cx="8380950" cy="3522054"/>
          </a:xfrm>
          <a:prstGeom prst="rect">
            <a:avLst/>
          </a:prstGeom>
          <a:noFill/>
          <a:ln w="10080">
            <a:noFill/>
            <a:miter lim="800000"/>
            <a:headEnd/>
            <a:tailEnd/>
          </a:ln>
        </p:spPr>
        <p:txBody>
          <a:bodyPr wrap="square" lIns="0" tIns="0" rIns="0" bIns="0">
            <a:spAutoFit/>
          </a:bodyPr>
          <a:lstStyle/>
          <a:p>
            <a:pPr marL="11517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2100" dirty="0" smtClean="0"/>
              <a:t>Other Material</a:t>
            </a:r>
            <a:endParaRPr lang="en-GB" sz="2100" dirty="0" smtClean="0"/>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CP Planning and Administration manual – Estimation </a:t>
            </a:r>
            <a:r>
              <a:rPr lang="en-GB" sz="2100" dirty="0" smtClean="0">
                <a:solidFill>
                  <a:srgbClr val="0070C0"/>
                </a:solidFill>
                <a:cs typeface="Arial" pitchFamily="34" charset="0"/>
              </a:rPr>
              <a:t>**</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Tivoli OMEGAMON XE on z/VM and Linux </a:t>
            </a:r>
            <a:br>
              <a:rPr lang="en-US" dirty="0" smtClean="0"/>
            </a:br>
            <a:r>
              <a:rPr lang="en-US" sz="1600" dirty="0" smtClean="0">
                <a:hlinkClick r:id="rId4"/>
              </a:rPr>
              <a:t>http://www-03.ibm.com/software/products/en/tivoomegxeonzvmandlinu </a:t>
            </a:r>
            <a:endParaRPr lang="en-GB" sz="1600" dirty="0" smtClean="0">
              <a:cs typeface="Arial" pitchFamily="34" charset="0"/>
            </a:endParaRP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Collecting MONWRITE Data: About as Simple as I Can Make It by Brian Wade </a:t>
            </a:r>
            <a:r>
              <a:rPr lang="en-US" sz="1600" dirty="0" smtClean="0">
                <a:hlinkClick r:id="rId5"/>
              </a:rPr>
              <a:t>http://www.vm.ibm.com/devpages/bkw/monsimp.html</a:t>
            </a:r>
            <a:endParaRPr lang="en-US" sz="1600" dirty="0" smtClean="0"/>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1600" dirty="0" smtClean="0"/>
              <a:t>MONCLEAN on the z/VM Download page </a:t>
            </a:r>
            <a:r>
              <a:rPr lang="en-GB" sz="2100" dirty="0">
                <a:solidFill>
                  <a:srgbClr val="0070C0"/>
                </a:solidFill>
                <a:cs typeface="Arial" pitchFamily="34" charset="0"/>
              </a:rPr>
              <a:t>**</a:t>
            </a:r>
            <a:r>
              <a:rPr lang="en-US" sz="1600" dirty="0" smtClean="0"/>
              <a:t> </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Redbook - </a:t>
            </a:r>
            <a:r>
              <a:rPr lang="en-US" dirty="0"/>
              <a:t>The Virtualization Cookbook for IBM z/VM 6.3, RHEL 6.4, and SLES 11 </a:t>
            </a:r>
            <a:r>
              <a:rPr lang="en-US" dirty="0" smtClean="0"/>
              <a:t>SP3 – Section 23.3.1 </a:t>
            </a:r>
            <a:r>
              <a:rPr lang="en-US" dirty="0" smtClean="0">
                <a:hlinkClick r:id="rId6"/>
              </a:rPr>
              <a:t>http</a:t>
            </a:r>
            <a:r>
              <a:rPr lang="en-US" dirty="0">
                <a:hlinkClick r:id="rId6"/>
              </a:rPr>
              <a:t>://www.redbooks.ibm.com/redbooks/pdfs/sg248147.pdf</a:t>
            </a:r>
            <a:r>
              <a:rPr lang="en-US" dirty="0" smtClean="0"/>
              <a:t> </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z/VM: Performance Toolkit Guide Manual </a:t>
            </a:r>
            <a:r>
              <a:rPr lang="en-GB" sz="2100" dirty="0" smtClean="0">
                <a:solidFill>
                  <a:srgbClr val="0070C0"/>
                </a:solidFill>
                <a:cs typeface="Arial" pitchFamily="34" charset="0"/>
              </a:rPr>
              <a:t>**</a:t>
            </a:r>
            <a:r>
              <a:rPr lang="en-US" dirty="0" smtClean="0"/>
              <a:t> </a:t>
            </a:r>
            <a:br>
              <a:rPr lang="en-US" dirty="0" smtClean="0"/>
            </a:br>
            <a:r>
              <a:rPr lang="en-US" sz="1300" dirty="0" smtClean="0">
                <a:hlinkClick r:id="rId7"/>
              </a:rPr>
              <a:t>http://www-01.ibm.com/support/knowledgecenter/SSB27U_6.3.0/com.ibm.zvm.v630.hcpl8/toc.htm</a:t>
            </a:r>
            <a:endParaRPr lang="en-US" dirty="0" smtClean="0"/>
          </a:p>
        </p:txBody>
      </p:sp>
      <p:pic>
        <p:nvPicPr>
          <p:cNvPr id="36866" name="Picture 2" descr="C:\Users\IBM_ADMIN\AppData\Local\Microsoft\Windows\Temporary Internet Files\Content.IE5\6KLMQ8TJ\avanzar[1].png"/>
          <p:cNvPicPr>
            <a:picLocks noChangeAspect="1" noChangeArrowheads="1"/>
          </p:cNvPicPr>
          <p:nvPr/>
        </p:nvPicPr>
        <p:blipFill>
          <a:blip r:embed="rId8"/>
          <a:srcRect/>
          <a:stretch>
            <a:fillRect/>
          </a:stretch>
        </p:blipFill>
        <p:spPr bwMode="auto">
          <a:xfrm>
            <a:off x="6604498" y="4627973"/>
            <a:ext cx="2286000" cy="1485900"/>
          </a:xfrm>
          <a:prstGeom prst="rect">
            <a:avLst/>
          </a:prstGeom>
          <a:noFill/>
        </p:spPr>
      </p:pic>
      <p:sp>
        <p:nvSpPr>
          <p:cNvPr id="6" name="Date Placeholder 5"/>
          <p:cNvSpPr>
            <a:spLocks noGrp="1"/>
          </p:cNvSpPr>
          <p:nvPr>
            <p:ph type="dt" sz="half" idx="2"/>
          </p:nvPr>
        </p:nvSpPr>
        <p:spPr>
          <a:xfrm>
            <a:off x="135699" y="6507071"/>
            <a:ext cx="2133599" cy="365125"/>
          </a:xfrm>
        </p:spPr>
        <p:txBody>
          <a:bodyPr/>
          <a:lstStyle/>
          <a:p>
            <a:fld id="{0DB835E2-C67D-4CB7-A500-475D1A0A5A40}" type="datetime3">
              <a:rPr lang="en-US" smtClean="0"/>
              <a:pPr/>
              <a:t>22 June 2015</a:t>
            </a:fld>
            <a:endParaRPr lang="en-US" dirty="0"/>
          </a:p>
        </p:txBody>
      </p:sp>
    </p:spTree>
  </p:cSld>
  <p:clrMapOvr>
    <a:masterClrMapping/>
  </p:clrMapOvr>
  <p:transition spd="me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57202" y="223838"/>
            <a:ext cx="8433298" cy="831450"/>
          </a:xfrm>
        </p:spPr>
        <p:txBody>
          <a:bodyPr>
            <a:normAutofit/>
          </a:bodyPr>
          <a:lstStyle/>
          <a:p>
            <a:r>
              <a:rPr lang="en-US" dirty="0" smtClean="0"/>
              <a:t>“Top 10” things you need to know and do</a:t>
            </a:r>
            <a:br>
              <a:rPr lang="en-US" dirty="0" smtClean="0"/>
            </a:br>
            <a:r>
              <a:rPr lang="en-US" sz="2100" b="0" i="1" dirty="0" smtClean="0"/>
              <a:t>Manage Spooling space on the system</a:t>
            </a:r>
            <a:endParaRPr lang="en-US" b="0" i="1" dirty="0"/>
          </a:p>
        </p:txBody>
      </p:sp>
      <p:sp>
        <p:nvSpPr>
          <p:cNvPr id="13" name="Slide Number Placeholder 12"/>
          <p:cNvSpPr>
            <a:spLocks noGrp="1"/>
          </p:cNvSpPr>
          <p:nvPr>
            <p:ph type="sldNum" sz="quarter" idx="12"/>
          </p:nvPr>
        </p:nvSpPr>
        <p:spPr>
          <a:xfrm>
            <a:off x="8159011" y="6436991"/>
            <a:ext cx="778429" cy="365125"/>
          </a:xfrm>
        </p:spPr>
        <p:txBody>
          <a:bodyPr/>
          <a:lstStyle/>
          <a:p>
            <a:fld id="{3482C549-CAD6-944D-AB16-52BEF20053F9}" type="slidenum">
              <a:rPr lang="en-US" smtClean="0"/>
              <a:pPr/>
              <a:t>27</a:t>
            </a:fld>
            <a:endParaRPr lang="en-US"/>
          </a:p>
        </p:txBody>
      </p:sp>
      <p:sp>
        <p:nvSpPr>
          <p:cNvPr id="16" name="Text Box 2"/>
          <p:cNvSpPr txBox="1">
            <a:spLocks noChangeArrowheads="1"/>
          </p:cNvSpPr>
          <p:nvPr/>
        </p:nvSpPr>
        <p:spPr bwMode="auto">
          <a:xfrm>
            <a:off x="338824" y="1106088"/>
            <a:ext cx="8380950" cy="4093493"/>
          </a:xfrm>
          <a:prstGeom prst="rect">
            <a:avLst/>
          </a:prstGeom>
          <a:noFill/>
          <a:ln w="10080">
            <a:noFill/>
            <a:miter lim="800000"/>
            <a:headEnd/>
            <a:tailEnd/>
          </a:ln>
        </p:spPr>
        <p:txBody>
          <a:bodyPr wrap="square" lIns="0" tIns="0" rIns="0" bIns="0">
            <a:spAutoFit/>
          </a:bodyPr>
          <a:lstStyle/>
          <a:p>
            <a:pPr marL="11517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Spooling space in a z/VM system is required for normal operation</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Shared Segments  - NSS / DCSS – Usually are not a problem</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Console Files – Logs from z/VM service machines </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Files being moved from one user to another and diagnostic data</a:t>
            </a:r>
            <a:endParaRPr lang="en-US" dirty="0" smtClean="0"/>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US" sz="2100" dirty="0" smtClean="0"/>
          </a:p>
          <a:p>
            <a:pPr marL="11517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2100" dirty="0" smtClean="0"/>
              <a:t>Spool has a tendency to grow</a:t>
            </a:r>
            <a:endParaRPr lang="en-GB" sz="2100" dirty="0" smtClean="0"/>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Aged unprocessed files </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Occasional Data  --  DUMPS, Trace files, etc.</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Commands and Tooling to watch and monitor SPOOL</a:t>
            </a:r>
          </a:p>
          <a:p>
            <a:pPr marL="1028171" lvl="2"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QUERY ALLOC SPOOL</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CP Messages come really late for most installations</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Page Space Overflow (Last effort paging space)</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You need to have a System Operator for notifications</a:t>
            </a:r>
          </a:p>
        </p:txBody>
      </p:sp>
      <p:pic>
        <p:nvPicPr>
          <p:cNvPr id="8" name="Picture 7" descr="Spool.jpg"/>
          <p:cNvPicPr>
            <a:picLocks noChangeAspect="1"/>
          </p:cNvPicPr>
          <p:nvPr/>
        </p:nvPicPr>
        <p:blipFill>
          <a:blip r:embed="rId4"/>
          <a:stretch>
            <a:fillRect/>
          </a:stretch>
        </p:blipFill>
        <p:spPr>
          <a:xfrm>
            <a:off x="6903815" y="4224345"/>
            <a:ext cx="1986683" cy="1888006"/>
          </a:xfrm>
          <a:prstGeom prst="rect">
            <a:avLst/>
          </a:prstGeom>
        </p:spPr>
      </p:pic>
      <p:sp>
        <p:nvSpPr>
          <p:cNvPr id="6" name="Date Placeholder 5"/>
          <p:cNvSpPr>
            <a:spLocks noGrp="1"/>
          </p:cNvSpPr>
          <p:nvPr>
            <p:ph type="dt" sz="half" idx="2"/>
          </p:nvPr>
        </p:nvSpPr>
        <p:spPr>
          <a:xfrm>
            <a:off x="135699" y="6507071"/>
            <a:ext cx="2133599" cy="365125"/>
          </a:xfrm>
        </p:spPr>
        <p:txBody>
          <a:bodyPr/>
          <a:lstStyle/>
          <a:p>
            <a:fld id="{8F6EF4D5-D115-4F46-82EB-06C8AB8205D6}" type="datetime3">
              <a:rPr lang="en-US" smtClean="0"/>
              <a:pPr/>
              <a:t>22 June 2015</a:t>
            </a:fld>
            <a:endParaRPr lang="en-US" dirty="0"/>
          </a:p>
        </p:txBody>
      </p:sp>
    </p:spTree>
  </p:cSld>
  <p:clrMapOvr>
    <a:masterClrMapping/>
  </p:clrMapOvr>
  <p:transition spd="med"/>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57202" y="185740"/>
            <a:ext cx="8433298" cy="831450"/>
          </a:xfrm>
        </p:spPr>
        <p:txBody>
          <a:bodyPr>
            <a:normAutofit/>
          </a:bodyPr>
          <a:lstStyle/>
          <a:p>
            <a:r>
              <a:rPr lang="en-US" dirty="0" smtClean="0"/>
              <a:t>“Top 10” things you need to know and do</a:t>
            </a:r>
            <a:br>
              <a:rPr lang="en-US" dirty="0" smtClean="0"/>
            </a:br>
            <a:r>
              <a:rPr lang="en-US" sz="2100" b="0" i="1" dirty="0" smtClean="0"/>
              <a:t>Manage Spooling space on the system</a:t>
            </a:r>
            <a:endParaRPr lang="en-US" b="0" i="1" dirty="0"/>
          </a:p>
        </p:txBody>
      </p:sp>
      <p:sp>
        <p:nvSpPr>
          <p:cNvPr id="13" name="Slide Number Placeholder 12"/>
          <p:cNvSpPr>
            <a:spLocks noGrp="1"/>
          </p:cNvSpPr>
          <p:nvPr>
            <p:ph type="sldNum" sz="quarter" idx="12"/>
          </p:nvPr>
        </p:nvSpPr>
        <p:spPr>
          <a:xfrm>
            <a:off x="8400422" y="6356351"/>
            <a:ext cx="490078" cy="365125"/>
          </a:xfrm>
        </p:spPr>
        <p:txBody>
          <a:bodyPr/>
          <a:lstStyle/>
          <a:p>
            <a:fld id="{3482C549-CAD6-944D-AB16-52BEF20053F9}" type="slidenum">
              <a:rPr lang="en-US" smtClean="0"/>
              <a:pPr/>
              <a:t>28</a:t>
            </a:fld>
            <a:endParaRPr lang="en-US"/>
          </a:p>
        </p:txBody>
      </p:sp>
      <p:sp>
        <p:nvSpPr>
          <p:cNvPr id="16" name="Text Box 2"/>
          <p:cNvSpPr txBox="1">
            <a:spLocks noChangeArrowheads="1"/>
          </p:cNvSpPr>
          <p:nvPr/>
        </p:nvSpPr>
        <p:spPr bwMode="auto">
          <a:xfrm>
            <a:off x="338822" y="902902"/>
            <a:ext cx="7115525" cy="6043065"/>
          </a:xfrm>
          <a:prstGeom prst="rect">
            <a:avLst/>
          </a:prstGeom>
          <a:noFill/>
          <a:ln w="10080">
            <a:noFill/>
            <a:miter lim="800000"/>
            <a:headEnd/>
            <a:tailEnd/>
          </a:ln>
        </p:spPr>
        <p:txBody>
          <a:bodyPr wrap="square" lIns="0" tIns="0" rIns="0" bIns="0">
            <a:spAutoFit/>
          </a:bodyPr>
          <a:lstStyle/>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GB" sz="2100" dirty="0" smtClean="0"/>
          </a:p>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Good –  Periodic QUERY ALLOC SPOOL to see where the system is regarding SPOOL usage   </a:t>
            </a:r>
          </a:p>
          <a:p>
            <a:pPr marL="731859" lvl="1"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Allocate Dedicated DUMP space</a:t>
            </a:r>
          </a:p>
          <a:p>
            <a:pPr marL="731859" lvl="1"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QUERY DUMP</a:t>
            </a:r>
          </a:p>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GB" sz="2100" dirty="0" smtClean="0"/>
          </a:p>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Better – Queries but also maintaining the history of usage so you can see trends</a:t>
            </a:r>
          </a:p>
          <a:p>
            <a:pPr marL="731859" lvl="1"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Run tools like SFPURGER &amp; SPOOLPIG to determine more information </a:t>
            </a:r>
          </a:p>
          <a:p>
            <a:pPr marL="731859" lvl="1"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OMEGAMON will keep spool History</a:t>
            </a:r>
            <a:br>
              <a:rPr lang="en-GB" dirty="0" smtClean="0"/>
            </a:br>
            <a:endParaRPr lang="en-GB" dirty="0" smtClean="0"/>
          </a:p>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Best – An automated solution like Operations </a:t>
            </a:r>
            <a:br>
              <a:rPr lang="en-GB" sz="2100" dirty="0" smtClean="0"/>
            </a:br>
            <a:r>
              <a:rPr lang="en-GB" sz="2100" dirty="0" smtClean="0"/>
              <a:t>Manager that will both visually provide the state but </a:t>
            </a:r>
            <a:br>
              <a:rPr lang="en-GB" sz="2100" dirty="0" smtClean="0"/>
            </a:br>
            <a:r>
              <a:rPr lang="en-GB" sz="2100" dirty="0" smtClean="0"/>
              <a:t>will Notify you if some threshold has been exceeded   </a:t>
            </a:r>
          </a:p>
          <a:p>
            <a:pPr marL="731859" lvl="1"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Operations Manager can also run SFPURGER on a schedule or when thresholds have been reached</a:t>
            </a:r>
          </a:p>
          <a:p>
            <a:pPr marL="731859" lvl="1"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Catch the problem as it is changing in real time.</a:t>
            </a:r>
            <a:r>
              <a:rPr lang="en-GB" sz="2100" dirty="0" smtClean="0"/>
              <a:t/>
            </a:r>
            <a:br>
              <a:rPr lang="en-GB" sz="2100" dirty="0" smtClean="0"/>
            </a:br>
            <a:endParaRPr lang="en-GB" sz="2100" dirty="0" smtClean="0"/>
          </a:p>
        </p:txBody>
      </p:sp>
      <p:pic>
        <p:nvPicPr>
          <p:cNvPr id="5123" name="Picture 3" descr="C:\Users\IBM_ADMIN\AppData\Local\Microsoft\Windows\Temporary Internet Files\Content.IE5\IYFMDB9H\happy face[1].jpg"/>
          <p:cNvPicPr>
            <a:picLocks noChangeAspect="1" noChangeArrowheads="1"/>
          </p:cNvPicPr>
          <p:nvPr/>
        </p:nvPicPr>
        <p:blipFill>
          <a:blip r:embed="rId4"/>
          <a:srcRect/>
          <a:stretch>
            <a:fillRect/>
          </a:stretch>
        </p:blipFill>
        <p:spPr bwMode="auto">
          <a:xfrm>
            <a:off x="8051853" y="1106122"/>
            <a:ext cx="667919" cy="667919"/>
          </a:xfrm>
          <a:prstGeom prst="rect">
            <a:avLst/>
          </a:prstGeom>
          <a:noFill/>
        </p:spPr>
      </p:pic>
      <p:pic>
        <p:nvPicPr>
          <p:cNvPr id="9" name="Picture 3" descr="C:\Users\IBM_ADMIN\AppData\Local\Microsoft\Windows\Temporary Internet Files\Content.IE5\IYFMDB9H\happy face[1].jpg"/>
          <p:cNvPicPr>
            <a:picLocks noChangeAspect="1" noChangeArrowheads="1"/>
          </p:cNvPicPr>
          <p:nvPr/>
        </p:nvPicPr>
        <p:blipFill>
          <a:blip r:embed="rId4"/>
          <a:srcRect/>
          <a:stretch>
            <a:fillRect/>
          </a:stretch>
        </p:blipFill>
        <p:spPr bwMode="auto">
          <a:xfrm>
            <a:off x="7925701" y="1907839"/>
            <a:ext cx="964798" cy="964797"/>
          </a:xfrm>
          <a:prstGeom prst="rect">
            <a:avLst/>
          </a:prstGeom>
          <a:noFill/>
        </p:spPr>
      </p:pic>
      <p:pic>
        <p:nvPicPr>
          <p:cNvPr id="10" name="Picture 3" descr="C:\Users\IBM_ADMIN\AppData\Local\Microsoft\Windows\Temporary Internet Files\Content.IE5\IYFMDB9H\happy face[1].jpg"/>
          <p:cNvPicPr>
            <a:picLocks noChangeAspect="1" noChangeArrowheads="1"/>
          </p:cNvPicPr>
          <p:nvPr/>
        </p:nvPicPr>
        <p:blipFill>
          <a:blip r:embed="rId4"/>
          <a:srcRect/>
          <a:stretch>
            <a:fillRect/>
          </a:stretch>
        </p:blipFill>
        <p:spPr bwMode="auto">
          <a:xfrm>
            <a:off x="7671893" y="3019303"/>
            <a:ext cx="1437299" cy="1437300"/>
          </a:xfrm>
          <a:prstGeom prst="rect">
            <a:avLst/>
          </a:prstGeom>
          <a:noFill/>
        </p:spPr>
      </p:pic>
      <p:pic>
        <p:nvPicPr>
          <p:cNvPr id="12" name="Picture 11" descr="Spool.jpg"/>
          <p:cNvPicPr>
            <a:picLocks noChangeAspect="1"/>
          </p:cNvPicPr>
          <p:nvPr/>
        </p:nvPicPr>
        <p:blipFill>
          <a:blip r:embed="rId5"/>
          <a:stretch>
            <a:fillRect/>
          </a:stretch>
        </p:blipFill>
        <p:spPr>
          <a:xfrm>
            <a:off x="7328976" y="4874748"/>
            <a:ext cx="1878968" cy="1785641"/>
          </a:xfrm>
          <a:prstGeom prst="rect">
            <a:avLst/>
          </a:prstGeom>
        </p:spPr>
      </p:pic>
      <p:sp>
        <p:nvSpPr>
          <p:cNvPr id="11" name="Date Placeholder 10"/>
          <p:cNvSpPr>
            <a:spLocks noGrp="1"/>
          </p:cNvSpPr>
          <p:nvPr>
            <p:ph type="dt" sz="half" idx="2"/>
          </p:nvPr>
        </p:nvSpPr>
        <p:spPr>
          <a:xfrm>
            <a:off x="135699" y="6507071"/>
            <a:ext cx="2133599" cy="365125"/>
          </a:xfrm>
        </p:spPr>
        <p:txBody>
          <a:bodyPr/>
          <a:lstStyle/>
          <a:p>
            <a:fld id="{11F6CE9B-9053-46C4-8061-C38226440A5B}" type="datetime3">
              <a:rPr lang="en-US" smtClean="0"/>
              <a:pPr/>
              <a:t>22 June 2015</a:t>
            </a:fld>
            <a:endParaRPr lang="en-US" dirty="0"/>
          </a:p>
        </p:txBody>
      </p:sp>
    </p:spTree>
  </p:cSld>
  <p:clrMapOvr>
    <a:masterClrMapping/>
  </p:clrMapOvr>
  <p:transition spd="med"/>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57202" y="185740"/>
            <a:ext cx="8433298" cy="831450"/>
          </a:xfrm>
        </p:spPr>
        <p:txBody>
          <a:bodyPr>
            <a:normAutofit/>
          </a:bodyPr>
          <a:lstStyle/>
          <a:p>
            <a:r>
              <a:rPr lang="en-US" dirty="0" smtClean="0"/>
              <a:t>“Top 10” things you need to know and do</a:t>
            </a:r>
            <a:br>
              <a:rPr lang="en-US" dirty="0" smtClean="0"/>
            </a:br>
            <a:r>
              <a:rPr lang="en-US" sz="2100" b="0" i="1" dirty="0" smtClean="0"/>
              <a:t>Manage Spooling space on the system</a:t>
            </a:r>
            <a:endParaRPr lang="en-US" b="0" i="1" dirty="0"/>
          </a:p>
        </p:txBody>
      </p:sp>
      <p:sp>
        <p:nvSpPr>
          <p:cNvPr id="13" name="Slide Number Placeholder 12"/>
          <p:cNvSpPr>
            <a:spLocks noGrp="1"/>
          </p:cNvSpPr>
          <p:nvPr>
            <p:ph type="sldNum" sz="quarter" idx="12"/>
          </p:nvPr>
        </p:nvSpPr>
        <p:spPr>
          <a:xfrm>
            <a:off x="8159011" y="6436991"/>
            <a:ext cx="778429" cy="365125"/>
          </a:xfrm>
        </p:spPr>
        <p:txBody>
          <a:bodyPr/>
          <a:lstStyle/>
          <a:p>
            <a:fld id="{3482C549-CAD6-944D-AB16-52BEF20053F9}" type="slidenum">
              <a:rPr lang="en-US" smtClean="0"/>
              <a:pPr/>
              <a:t>29</a:t>
            </a:fld>
            <a:endParaRPr lang="en-US"/>
          </a:p>
        </p:txBody>
      </p:sp>
      <p:sp>
        <p:nvSpPr>
          <p:cNvPr id="16" name="Text Box 2"/>
          <p:cNvSpPr txBox="1">
            <a:spLocks noChangeArrowheads="1"/>
          </p:cNvSpPr>
          <p:nvPr/>
        </p:nvSpPr>
        <p:spPr bwMode="auto">
          <a:xfrm>
            <a:off x="338824" y="1106126"/>
            <a:ext cx="8380950" cy="2261581"/>
          </a:xfrm>
          <a:prstGeom prst="rect">
            <a:avLst/>
          </a:prstGeom>
          <a:noFill/>
          <a:ln w="10080">
            <a:noFill/>
            <a:miter lim="800000"/>
            <a:headEnd/>
            <a:tailEnd/>
          </a:ln>
        </p:spPr>
        <p:txBody>
          <a:bodyPr wrap="square" lIns="0" tIns="0" rIns="0" bIns="0">
            <a:spAutoFit/>
          </a:bodyPr>
          <a:lstStyle/>
          <a:p>
            <a:pPr marL="11517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US" sz="2100" dirty="0" smtClean="0"/>
          </a:p>
          <a:p>
            <a:pPr marL="11517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2100" dirty="0" smtClean="0"/>
              <a:t>Other Material</a:t>
            </a:r>
            <a:endParaRPr lang="en-GB" sz="2100" dirty="0" smtClean="0"/>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CP Planning and Administration manual </a:t>
            </a:r>
            <a:r>
              <a:rPr lang="en-GB" sz="2100" dirty="0" smtClean="0">
                <a:solidFill>
                  <a:srgbClr val="0070C0"/>
                </a:solidFill>
                <a:cs typeface="Arial" pitchFamily="34" charset="0"/>
              </a:rPr>
              <a:t>**</a:t>
            </a:r>
            <a:endParaRPr lang="en-US" dirty="0" smtClean="0"/>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SFPURGER – CMS Commands and Utilities manual </a:t>
            </a:r>
            <a:r>
              <a:rPr lang="en-GB" sz="2100" dirty="0" smtClean="0">
                <a:solidFill>
                  <a:srgbClr val="0070C0"/>
                </a:solidFill>
                <a:cs typeface="Arial" pitchFamily="34" charset="0"/>
              </a:rPr>
              <a:t>**</a:t>
            </a:r>
            <a:endParaRPr lang="en-US" dirty="0" smtClean="0"/>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Operations Manager for z/VM - </a:t>
            </a:r>
            <a:br>
              <a:rPr lang="en-US" dirty="0" smtClean="0"/>
            </a:br>
            <a:r>
              <a:rPr lang="en-US" dirty="0" smtClean="0">
                <a:hlinkClick r:id="rId4"/>
              </a:rPr>
              <a:t>http://www-03.ibm.com/software/products/en/operations-manager-for-zvm</a:t>
            </a:r>
            <a:r>
              <a:rPr lang="en-US" dirty="0" smtClean="0"/>
              <a:t>  </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SPOOL PIG and others – z/VM Download Page </a:t>
            </a:r>
            <a:r>
              <a:rPr lang="en-GB" sz="2100" dirty="0" smtClean="0">
                <a:solidFill>
                  <a:srgbClr val="0070C0"/>
                </a:solidFill>
                <a:cs typeface="Arial" pitchFamily="34" charset="0"/>
              </a:rPr>
              <a:t>**</a:t>
            </a:r>
            <a:endParaRPr lang="en-US" dirty="0" smtClean="0"/>
          </a:p>
        </p:txBody>
      </p:sp>
      <p:pic>
        <p:nvPicPr>
          <p:cNvPr id="8" name="Picture 7" descr="Spool.jpg"/>
          <p:cNvPicPr>
            <a:picLocks noChangeAspect="1"/>
          </p:cNvPicPr>
          <p:nvPr/>
        </p:nvPicPr>
        <p:blipFill>
          <a:blip r:embed="rId5"/>
          <a:stretch>
            <a:fillRect/>
          </a:stretch>
        </p:blipFill>
        <p:spPr>
          <a:xfrm>
            <a:off x="6903815" y="4224345"/>
            <a:ext cx="1986683" cy="1888006"/>
          </a:xfrm>
          <a:prstGeom prst="rect">
            <a:avLst/>
          </a:prstGeom>
        </p:spPr>
      </p:pic>
      <p:sp>
        <p:nvSpPr>
          <p:cNvPr id="6" name="Date Placeholder 5"/>
          <p:cNvSpPr>
            <a:spLocks noGrp="1"/>
          </p:cNvSpPr>
          <p:nvPr>
            <p:ph type="dt" sz="half" idx="2"/>
          </p:nvPr>
        </p:nvSpPr>
        <p:spPr>
          <a:xfrm>
            <a:off x="135699" y="6507071"/>
            <a:ext cx="2133599" cy="365125"/>
          </a:xfrm>
        </p:spPr>
        <p:txBody>
          <a:bodyPr/>
          <a:lstStyle/>
          <a:p>
            <a:fld id="{A767D08A-B65F-4689-832C-0F6161AEAB3B}" type="datetime3">
              <a:rPr lang="en-US" smtClean="0"/>
              <a:pPr/>
              <a:t>22 June 2015</a:t>
            </a:fld>
            <a:endParaRPr lang="en-US" dirty="0"/>
          </a:p>
        </p:txBody>
      </p:sp>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6"/>
          <p:cNvSpPr>
            <a:spLocks noChangeArrowheads="1"/>
          </p:cNvSpPr>
          <p:nvPr/>
        </p:nvSpPr>
        <p:spPr bwMode="auto">
          <a:xfrm>
            <a:off x="164592" y="1205342"/>
            <a:ext cx="8981148" cy="2052870"/>
          </a:xfrm>
          <a:prstGeom prst="rect">
            <a:avLst/>
          </a:prstGeom>
          <a:noFill/>
          <a:ln w="9525">
            <a:noFill/>
            <a:miter lim="800000"/>
            <a:headEnd/>
            <a:tailEnd/>
          </a:ln>
          <a:effectLst>
            <a:prstShdw prst="shdw17" dist="17961" dir="2700000">
              <a:srgbClr val="485297"/>
            </a:prstShdw>
          </a:effectLst>
        </p:spPr>
        <p:txBody>
          <a:bodyPr wrap="square">
            <a:spAutoFit/>
          </a:bodyPr>
          <a:lstStyle/>
          <a:p>
            <a:pPr eaLnBrk="0">
              <a:lnSpc>
                <a:spcPct val="90000"/>
              </a:lnSpc>
              <a:spcBef>
                <a:spcPct val="35000"/>
              </a:spcBef>
              <a:spcAft>
                <a:spcPct val="15000"/>
              </a:spcAft>
              <a:buClr>
                <a:schemeClr val="tx1"/>
              </a:buClr>
            </a:pPr>
            <a:r>
              <a:rPr lang="en-US" altLang="en-US" sz="1400" dirty="0">
                <a:solidFill>
                  <a:schemeClr val="tx1"/>
                </a:solidFill>
              </a:rPr>
              <a:t>Any information contained in this document regarding Specialty Engines ("SEs") and SE eligible workloads provides only general descriptions of the types and portions of workloads that are eligible for execution on Specialty Engines (e.g., </a:t>
            </a:r>
            <a:r>
              <a:rPr lang="en-US" altLang="en-US" sz="1400" dirty="0" err="1">
                <a:solidFill>
                  <a:schemeClr val="tx1"/>
                </a:solidFill>
              </a:rPr>
              <a:t>zIIPs</a:t>
            </a:r>
            <a:r>
              <a:rPr lang="en-US" altLang="en-US" sz="1400" dirty="0">
                <a:solidFill>
                  <a:schemeClr val="tx1"/>
                </a:solidFill>
              </a:rPr>
              <a:t>, </a:t>
            </a:r>
            <a:r>
              <a:rPr lang="en-US" altLang="en-US" sz="1400" dirty="0" err="1">
                <a:solidFill>
                  <a:schemeClr val="tx1"/>
                </a:solidFill>
              </a:rPr>
              <a:t>zAAPs</a:t>
            </a:r>
            <a:r>
              <a:rPr lang="en-US" altLang="en-US" sz="1400" dirty="0">
                <a:solidFill>
                  <a:schemeClr val="tx1"/>
                </a:solidFill>
              </a:rPr>
              <a:t>, and IFLs).  IBM authorizes customers to use IBM SE only to execute the processing of Eligible Workloads of specific Programs expressly authorized by IBM as specified in the “Authorized Use Table for IBM Machines” provided at </a:t>
            </a:r>
            <a:r>
              <a:rPr lang="en-US" altLang="en-US" sz="1400" dirty="0">
                <a:solidFill>
                  <a:schemeClr val="tx1"/>
                </a:solidFill>
                <a:hlinkClick r:id="rId3"/>
              </a:rPr>
              <a:t>www.ibm.com/systems/support/machine_warranties/machine_code/aut.html</a:t>
            </a:r>
            <a:r>
              <a:rPr lang="en-US" altLang="en-US" sz="1400" dirty="0">
                <a:solidFill>
                  <a:schemeClr val="tx1"/>
                </a:solidFill>
              </a:rPr>
              <a:t>  (“AUT”).</a:t>
            </a:r>
          </a:p>
          <a:p>
            <a:pPr eaLnBrk="0">
              <a:lnSpc>
                <a:spcPct val="90000"/>
              </a:lnSpc>
              <a:spcBef>
                <a:spcPct val="35000"/>
              </a:spcBef>
              <a:spcAft>
                <a:spcPct val="15000"/>
              </a:spcAft>
              <a:buClr>
                <a:schemeClr val="tx1"/>
              </a:buClr>
            </a:pPr>
            <a:r>
              <a:rPr lang="en-US" altLang="en-US" sz="1400" dirty="0">
                <a:solidFill>
                  <a:schemeClr val="tx1"/>
                </a:solidFill>
              </a:rPr>
              <a:t>No other workload processing is authorized for execution on an SE.  </a:t>
            </a:r>
          </a:p>
          <a:p>
            <a:pPr eaLnBrk="0">
              <a:lnSpc>
                <a:spcPct val="90000"/>
              </a:lnSpc>
              <a:spcBef>
                <a:spcPct val="35000"/>
              </a:spcBef>
              <a:spcAft>
                <a:spcPct val="15000"/>
              </a:spcAft>
              <a:buClr>
                <a:schemeClr val="tx1"/>
              </a:buClr>
            </a:pPr>
            <a:r>
              <a:rPr lang="en-US" altLang="en-US" sz="1400" dirty="0">
                <a:solidFill>
                  <a:schemeClr val="tx1"/>
                </a:solidFill>
              </a:rPr>
              <a:t>IBM offers SEs at a lower price than General Processors/Central Processors because customers are authorized to use SEs only to process certain types and/or amounts of workloads as specified by IBM in the AUT.</a:t>
            </a:r>
          </a:p>
        </p:txBody>
      </p:sp>
      <p:sp>
        <p:nvSpPr>
          <p:cNvPr id="5" name="Rectangle 3"/>
          <p:cNvSpPr txBox="1">
            <a:spLocks noChangeArrowheads="1"/>
          </p:cNvSpPr>
          <p:nvPr/>
        </p:nvSpPr>
        <p:spPr>
          <a:xfrm>
            <a:off x="164592" y="3530168"/>
            <a:ext cx="8847102" cy="3230033"/>
          </a:xfrm>
          <a:prstGeom prst="rect">
            <a:avLst/>
          </a:prstGeom>
        </p:spPr>
        <p:txBody>
          <a:bodyPr/>
          <a:lstStyle/>
          <a:p>
            <a:pPr marR="0" lvl="0" algn="l" defTabSz="912778" rtl="0" eaLnBrk="1" fontAlgn="base" latinLnBrk="0" hangingPunct="1">
              <a:lnSpc>
                <a:spcPct val="80000"/>
              </a:lnSpc>
              <a:spcBef>
                <a:spcPct val="0"/>
              </a:spcBef>
              <a:spcAft>
                <a:spcPct val="25000"/>
              </a:spcAft>
              <a:buClr>
                <a:srgbClr val="0000FF"/>
              </a:buClr>
              <a:buSzTx/>
              <a:buFont typeface="Wingdings" pitchFamily="2" charset="2"/>
              <a:buNone/>
              <a:tabLst/>
              <a:defRPr/>
            </a:pPr>
            <a:r>
              <a:rPr kumimoji="0" lang="en-US" sz="1300" b="0" i="0" u="none" strike="noStrike" kern="1200" cap="none" spc="0" normalizeH="0" baseline="0" noProof="0" dirty="0" smtClean="0">
                <a:ln>
                  <a:noFill/>
                </a:ln>
                <a:solidFill>
                  <a:schemeClr val="tx1"/>
                </a:solidFill>
                <a:effectLst/>
                <a:uLnTx/>
                <a:uFillTx/>
                <a:latin typeface="+mn-lt"/>
                <a:ea typeface="+mn-ea"/>
                <a:cs typeface="+mn-cs"/>
              </a:rPr>
              <a:t>The information contained in this document has not been submitted to any formal IBM test and is distributed on an "AS IS" basis without any warranty either express or implied.  The use of this information or the implementation of any of these techniques is a customer responsibility and depends on the customer's ability to evaluate and integrate them into the operational environment.  While each item may have been reviewed by IBM for accuracy in a specific situation, there is no guarantee that the same or similar results will be obtained elsewhere.  Customers attempting to adapt these techniques to their own environments do so at their own risk.</a:t>
            </a:r>
            <a:br>
              <a:rPr kumimoji="0" lang="en-US" sz="1300" b="0" i="0" u="none" strike="noStrike" kern="1200" cap="none" spc="0" normalizeH="0" baseline="0" noProof="0" dirty="0" smtClean="0">
                <a:ln>
                  <a:noFill/>
                </a:ln>
                <a:solidFill>
                  <a:schemeClr val="tx1"/>
                </a:solidFill>
                <a:effectLst/>
                <a:uLnTx/>
                <a:uFillTx/>
                <a:latin typeface="+mn-lt"/>
                <a:ea typeface="+mn-ea"/>
                <a:cs typeface="+mn-cs"/>
              </a:rPr>
            </a:br>
            <a:r>
              <a:rPr kumimoji="0" lang="en-US" sz="1300" b="0" i="0" u="none" strike="noStrike" kern="1200" cap="none" spc="0" normalizeH="0" baseline="0" noProof="0" dirty="0" smtClean="0">
                <a:ln>
                  <a:noFill/>
                </a:ln>
                <a:solidFill>
                  <a:schemeClr val="tx1"/>
                </a:solidFill>
                <a:effectLst/>
                <a:uLnTx/>
                <a:uFillTx/>
                <a:latin typeface="+mn-lt"/>
                <a:ea typeface="+mn-ea"/>
                <a:cs typeface="+mn-cs"/>
              </a:rPr>
              <a:t/>
            </a:r>
            <a:br>
              <a:rPr kumimoji="0" lang="en-US" sz="1300" b="0" i="0" u="none" strike="noStrike" kern="1200" cap="none" spc="0" normalizeH="0" baseline="0" noProof="0" dirty="0" smtClean="0">
                <a:ln>
                  <a:noFill/>
                </a:ln>
                <a:solidFill>
                  <a:schemeClr val="tx1"/>
                </a:solidFill>
                <a:effectLst/>
                <a:uLnTx/>
                <a:uFillTx/>
                <a:latin typeface="+mn-lt"/>
                <a:ea typeface="+mn-ea"/>
                <a:cs typeface="+mn-cs"/>
              </a:rPr>
            </a:br>
            <a:r>
              <a:rPr kumimoji="0" lang="en-US" sz="1300" b="0" i="0" u="none" strike="noStrike" kern="1200" cap="none" spc="0" normalizeH="0" baseline="0" noProof="0" dirty="0" smtClean="0">
                <a:ln>
                  <a:noFill/>
                </a:ln>
                <a:solidFill>
                  <a:schemeClr val="tx1"/>
                </a:solidFill>
                <a:effectLst/>
                <a:uLnTx/>
                <a:uFillTx/>
                <a:latin typeface="+mn-lt"/>
                <a:ea typeface="+mn-ea"/>
                <a:cs typeface="+mn-cs"/>
              </a:rPr>
              <a:t>In this document, any references made to an IBM licensed program are not intended to state or imply that only IBM's licensed program may be used; any functionally equivalent program may be used instead.</a:t>
            </a:r>
            <a:br>
              <a:rPr kumimoji="0" lang="en-US" sz="1300" b="0" i="0" u="none" strike="noStrike" kern="1200" cap="none" spc="0" normalizeH="0" baseline="0" noProof="0" dirty="0" smtClean="0">
                <a:ln>
                  <a:noFill/>
                </a:ln>
                <a:solidFill>
                  <a:schemeClr val="tx1"/>
                </a:solidFill>
                <a:effectLst/>
                <a:uLnTx/>
                <a:uFillTx/>
                <a:latin typeface="+mn-lt"/>
                <a:ea typeface="+mn-ea"/>
                <a:cs typeface="+mn-cs"/>
              </a:rPr>
            </a:br>
            <a:endParaRPr kumimoji="0" lang="en-US" sz="1300" b="0" i="0" u="none" strike="noStrike" kern="1200" cap="none" spc="0" normalizeH="0" baseline="0" noProof="0" dirty="0" smtClean="0">
              <a:ln>
                <a:noFill/>
              </a:ln>
              <a:solidFill>
                <a:schemeClr val="tx1"/>
              </a:solidFill>
              <a:effectLst/>
              <a:uLnTx/>
              <a:uFillTx/>
              <a:latin typeface="+mn-lt"/>
              <a:ea typeface="+mn-ea"/>
              <a:cs typeface="+mn-cs"/>
            </a:endParaRPr>
          </a:p>
          <a:p>
            <a:pPr marR="0" lvl="0" algn="l" defTabSz="912778" rtl="0" eaLnBrk="1" fontAlgn="base" latinLnBrk="0" hangingPunct="1">
              <a:lnSpc>
                <a:spcPct val="80000"/>
              </a:lnSpc>
              <a:spcBef>
                <a:spcPct val="0"/>
              </a:spcBef>
              <a:spcAft>
                <a:spcPct val="25000"/>
              </a:spcAft>
              <a:buClr>
                <a:srgbClr val="0000FF"/>
              </a:buClr>
              <a:buSzTx/>
              <a:buFont typeface="Wingdings" pitchFamily="2" charset="2"/>
              <a:buNone/>
              <a:tabLst/>
              <a:defRPr/>
            </a:pPr>
            <a:r>
              <a:rPr kumimoji="0" lang="en-US" sz="1300" b="0" i="0" u="none" strike="noStrike" kern="1200" cap="none" spc="0" normalizeH="0" baseline="0" noProof="0" dirty="0" smtClean="0">
                <a:ln>
                  <a:noFill/>
                </a:ln>
                <a:solidFill>
                  <a:schemeClr val="tx1"/>
                </a:solidFill>
                <a:effectLst/>
                <a:uLnTx/>
                <a:uFillTx/>
                <a:latin typeface="+mn-lt"/>
                <a:ea typeface="+mn-ea"/>
                <a:cs typeface="+mn-cs"/>
              </a:rPr>
              <a:t>Any performance data contained in this document was determined in a controlled environment and, therefore, the results which may be obtained in other operating environments may vary significantly.  Users of this document should verify the applicable data for their specific environments.</a:t>
            </a:r>
            <a:br>
              <a:rPr kumimoji="0" lang="en-US" sz="1300" b="0" i="0" u="none" strike="noStrike" kern="1200" cap="none" spc="0" normalizeH="0" baseline="0" noProof="0" dirty="0" smtClean="0">
                <a:ln>
                  <a:noFill/>
                </a:ln>
                <a:solidFill>
                  <a:schemeClr val="tx1"/>
                </a:solidFill>
                <a:effectLst/>
                <a:uLnTx/>
                <a:uFillTx/>
                <a:latin typeface="+mn-lt"/>
                <a:ea typeface="+mn-ea"/>
                <a:cs typeface="+mn-cs"/>
              </a:rPr>
            </a:br>
            <a:r>
              <a:rPr kumimoji="0" lang="en-US" sz="1300" b="0" i="0" u="none" strike="noStrike" kern="1200" cap="none" spc="0" normalizeH="0" baseline="0" noProof="0" dirty="0" smtClean="0">
                <a:ln>
                  <a:noFill/>
                </a:ln>
                <a:solidFill>
                  <a:schemeClr val="tx1"/>
                </a:solidFill>
                <a:effectLst/>
                <a:uLnTx/>
                <a:uFillTx/>
                <a:latin typeface="+mn-lt"/>
                <a:ea typeface="+mn-ea"/>
                <a:cs typeface="+mn-cs"/>
              </a:rPr>
              <a:t/>
            </a:r>
            <a:br>
              <a:rPr kumimoji="0" lang="en-US" sz="1300" b="0" i="0" u="none" strike="noStrike" kern="1200" cap="none" spc="0" normalizeH="0" baseline="0" noProof="0" dirty="0" smtClean="0">
                <a:ln>
                  <a:noFill/>
                </a:ln>
                <a:solidFill>
                  <a:schemeClr val="tx1"/>
                </a:solidFill>
                <a:effectLst/>
                <a:uLnTx/>
                <a:uFillTx/>
                <a:latin typeface="+mn-lt"/>
                <a:ea typeface="+mn-ea"/>
                <a:cs typeface="+mn-cs"/>
              </a:rPr>
            </a:br>
            <a:r>
              <a:rPr kumimoji="0" lang="en-US" sz="1300" b="0" i="0" u="none" strike="noStrike" kern="1200" cap="none" spc="0" normalizeH="0" baseline="0" noProof="0" dirty="0" smtClean="0">
                <a:ln>
                  <a:noFill/>
                </a:ln>
                <a:solidFill>
                  <a:schemeClr val="tx1"/>
                </a:solidFill>
                <a:effectLst/>
                <a:uLnTx/>
                <a:uFillTx/>
                <a:latin typeface="+mn-lt"/>
                <a:ea typeface="+mn-ea"/>
                <a:cs typeface="+mn-cs"/>
              </a:rPr>
              <a:t>It is possible that this material may contain reference to, or information about, IBM products (machines and programs), programming, or services that are not announced in your country.  Such references or information must not be construed to mean that IBM intends to announce such IBM products, programming or services in your country.</a:t>
            </a:r>
          </a:p>
          <a:p>
            <a:pPr marL="221699" marR="0" lvl="0" indent="-221699" algn="l" defTabSz="912778" rtl="0" eaLnBrk="1" fontAlgn="base" latinLnBrk="0" hangingPunct="1">
              <a:lnSpc>
                <a:spcPct val="80000"/>
              </a:lnSpc>
              <a:spcBef>
                <a:spcPct val="0"/>
              </a:spcBef>
              <a:spcAft>
                <a:spcPct val="25000"/>
              </a:spcAft>
              <a:buClr>
                <a:srgbClr val="0000FF"/>
              </a:buClr>
              <a:buSzTx/>
              <a:buFont typeface="Wingdings" pitchFamily="2" charset="2"/>
              <a:buNone/>
              <a:tabLst/>
              <a:defRPr/>
            </a:pPr>
            <a:endParaRPr kumimoji="0" lang="en-US" sz="13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57202" y="185740"/>
            <a:ext cx="8433298" cy="831450"/>
          </a:xfrm>
        </p:spPr>
        <p:txBody>
          <a:bodyPr>
            <a:normAutofit/>
          </a:bodyPr>
          <a:lstStyle/>
          <a:p>
            <a:r>
              <a:rPr lang="en-US" dirty="0" smtClean="0"/>
              <a:t>“Top 10” things you need to know and do</a:t>
            </a:r>
            <a:br>
              <a:rPr lang="en-US" dirty="0" smtClean="0"/>
            </a:br>
            <a:r>
              <a:rPr lang="en-US" sz="2100" b="0" i="1" dirty="0" smtClean="0"/>
              <a:t>Monitor your Virtual Machines</a:t>
            </a:r>
            <a:endParaRPr lang="en-US" b="0" i="1" dirty="0"/>
          </a:p>
        </p:txBody>
      </p:sp>
      <p:sp>
        <p:nvSpPr>
          <p:cNvPr id="13" name="Slide Number Placeholder 12"/>
          <p:cNvSpPr>
            <a:spLocks noGrp="1"/>
          </p:cNvSpPr>
          <p:nvPr>
            <p:ph type="sldNum" sz="quarter" idx="12"/>
          </p:nvPr>
        </p:nvSpPr>
        <p:spPr>
          <a:xfrm>
            <a:off x="8159011" y="6436991"/>
            <a:ext cx="778429" cy="365125"/>
          </a:xfrm>
        </p:spPr>
        <p:txBody>
          <a:bodyPr/>
          <a:lstStyle/>
          <a:p>
            <a:fld id="{3482C549-CAD6-944D-AB16-52BEF20053F9}" type="slidenum">
              <a:rPr lang="en-US" smtClean="0"/>
              <a:pPr/>
              <a:t>30</a:t>
            </a:fld>
            <a:endParaRPr lang="en-US"/>
          </a:p>
        </p:txBody>
      </p:sp>
      <p:sp>
        <p:nvSpPr>
          <p:cNvPr id="16" name="Text Box 2"/>
          <p:cNvSpPr txBox="1">
            <a:spLocks noChangeArrowheads="1"/>
          </p:cNvSpPr>
          <p:nvPr/>
        </p:nvSpPr>
        <p:spPr bwMode="auto">
          <a:xfrm>
            <a:off x="338824" y="1220389"/>
            <a:ext cx="8380950" cy="5584414"/>
          </a:xfrm>
          <a:prstGeom prst="rect">
            <a:avLst/>
          </a:prstGeom>
          <a:noFill/>
          <a:ln w="10080">
            <a:noFill/>
            <a:miter lim="800000"/>
            <a:headEnd/>
            <a:tailEnd/>
          </a:ln>
        </p:spPr>
        <p:txBody>
          <a:bodyPr wrap="square" lIns="0" tIns="0" rIns="0" bIns="0">
            <a:spAutoFit/>
          </a:bodyPr>
          <a:lstStyle/>
          <a:p>
            <a:pPr marL="11517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Monitoring Virtual Machines (Servers) is often needed if anyone else is working with the system</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Two Types of servers (at least)</a:t>
            </a:r>
          </a:p>
          <a:p>
            <a:pPr marL="1028171" lvl="2"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Service Virtual Machines like those shipped with z/VM tend to be relatively stable but even they can change</a:t>
            </a:r>
          </a:p>
          <a:p>
            <a:pPr marL="1028171" lvl="2"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Linux Servers (Production or Test) tend to have transparent changes. (e.g. Workload, Configuration, z/VM definition etc)</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Servers tend to grow over time</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Knowing what is running will allow you to anticipate</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GB" sz="700" dirty="0" smtClean="0"/>
          </a:p>
          <a:p>
            <a:pPr marL="11517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2100" dirty="0" smtClean="0"/>
              <a:t>Things that you can monitor</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QUERY NAMES – About the simplest</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INDICATE</a:t>
            </a:r>
          </a:p>
          <a:p>
            <a:pPr marL="1028174" lvl="2"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Working Set Sizes</a:t>
            </a:r>
          </a:p>
          <a:p>
            <a:pPr marL="1028174" lvl="2"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Resident Pages</a:t>
            </a:r>
          </a:p>
          <a:p>
            <a:pPr marL="1028174" lvl="2"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CPU Consumed</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Remember – some changes may not take effect until the server is restarted, which might not occur for a long time </a:t>
            </a:r>
          </a:p>
          <a:p>
            <a:pPr marL="322878" lvl="1" hangingPunct="0">
              <a:lnSpc>
                <a:spcPct val="93000"/>
              </a:lnSpc>
              <a:spcBef>
                <a:spcPts val="375"/>
              </a:spcBef>
              <a:buClr>
                <a:srgbClr val="008000"/>
              </a:buClr>
              <a:buSzPct val="118000"/>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US" dirty="0" smtClean="0"/>
          </a:p>
        </p:txBody>
      </p:sp>
      <p:grpSp>
        <p:nvGrpSpPr>
          <p:cNvPr id="2" name="Group 6"/>
          <p:cNvGrpSpPr/>
          <p:nvPr/>
        </p:nvGrpSpPr>
        <p:grpSpPr>
          <a:xfrm>
            <a:off x="6482890" y="3460951"/>
            <a:ext cx="2484131" cy="2334955"/>
            <a:chOff x="5911557" y="1836964"/>
            <a:chExt cx="3109979" cy="3388179"/>
          </a:xfrm>
        </p:grpSpPr>
        <p:sp>
          <p:nvSpPr>
            <p:cNvPr id="8" name="Rectangle 7"/>
            <p:cNvSpPr/>
            <p:nvPr/>
          </p:nvSpPr>
          <p:spPr>
            <a:xfrm>
              <a:off x="6146368" y="1836964"/>
              <a:ext cx="2875168" cy="3388179"/>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7057962" y="4182863"/>
              <a:ext cx="1858962" cy="17176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3"/>
            <p:cNvGrpSpPr/>
            <p:nvPr/>
          </p:nvGrpSpPr>
          <p:grpSpPr>
            <a:xfrm>
              <a:off x="5911557" y="1976910"/>
              <a:ext cx="3104840" cy="3185756"/>
              <a:chOff x="5911557" y="1976910"/>
              <a:chExt cx="3104840" cy="3185756"/>
            </a:xfrm>
          </p:grpSpPr>
          <p:sp>
            <p:nvSpPr>
              <p:cNvPr id="11" name="Rectangle 177"/>
              <p:cNvSpPr>
                <a:spLocks noChangeAspect="1" noChangeArrowheads="1"/>
              </p:cNvSpPr>
              <p:nvPr/>
            </p:nvSpPr>
            <p:spPr bwMode="auto">
              <a:xfrm>
                <a:off x="7034149" y="4354628"/>
                <a:ext cx="1898650" cy="808038"/>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lnSpc>
                    <a:spcPct val="90000"/>
                  </a:lnSpc>
                </a:pPr>
                <a:endParaRPr lang="en-US" altLang="en-US" sz="2200" dirty="0">
                  <a:solidFill>
                    <a:schemeClr val="hlink"/>
                  </a:solidFill>
                </a:endParaRPr>
              </a:p>
            </p:txBody>
          </p:sp>
          <p:sp>
            <p:nvSpPr>
              <p:cNvPr id="12" name="Text Box 237"/>
              <p:cNvSpPr txBox="1">
                <a:spLocks noChangeArrowheads="1"/>
              </p:cNvSpPr>
              <p:nvPr/>
            </p:nvSpPr>
            <p:spPr bwMode="auto">
              <a:xfrm>
                <a:off x="5964499" y="4600738"/>
                <a:ext cx="933592" cy="535926"/>
              </a:xfrm>
              <a:prstGeom prst="rect">
                <a:avLst/>
              </a:prstGeom>
              <a:noFill/>
              <a:ln>
                <a:noFill/>
              </a:ln>
              <a:effectLst>
                <a:prstShdw prst="shdw17" dist="17961" dir="2700000">
                  <a:schemeClr val="accent1">
                    <a:gamma/>
                    <a:shade val="60000"/>
                    <a:invGamma/>
                  </a:schemeClr>
                </a:prstShdw>
              </a:effectLst>
              <a:extLst/>
            </p:spPr>
            <p:txBody>
              <a:bodyPr wrap="none">
                <a:spAutoFit/>
              </a:bodyPr>
              <a:lstStyle/>
              <a:p>
                <a:pPr algn="r">
                  <a:lnSpc>
                    <a:spcPct val="90000"/>
                  </a:lnSpc>
                  <a:defRPr/>
                </a:pPr>
                <a:r>
                  <a:rPr lang="de-DE" sz="1000" dirty="0">
                    <a:solidFill>
                      <a:srgbClr val="002060"/>
                    </a:solidFill>
                  </a:rPr>
                  <a:t>Physical</a:t>
                </a:r>
              </a:p>
              <a:p>
                <a:pPr algn="r">
                  <a:lnSpc>
                    <a:spcPct val="90000"/>
                  </a:lnSpc>
                  <a:defRPr/>
                </a:pPr>
                <a:r>
                  <a:rPr lang="de-DE" sz="1000" dirty="0">
                    <a:solidFill>
                      <a:srgbClr val="002060"/>
                    </a:solidFill>
                  </a:rPr>
                  <a:t>resources</a:t>
                </a:r>
                <a:endParaRPr lang="en-US" sz="1000" dirty="0">
                  <a:solidFill>
                    <a:srgbClr val="002060"/>
                  </a:solidFill>
                </a:endParaRPr>
              </a:p>
            </p:txBody>
          </p:sp>
          <p:sp>
            <p:nvSpPr>
              <p:cNvPr id="17" name="Rectangle 182"/>
              <p:cNvSpPr>
                <a:spLocks noChangeAspect="1" noChangeArrowheads="1"/>
              </p:cNvSpPr>
              <p:nvPr/>
            </p:nvSpPr>
            <p:spPr bwMode="auto">
              <a:xfrm>
                <a:off x="7045178" y="4811828"/>
                <a:ext cx="1844757" cy="298450"/>
              </a:xfrm>
              <a:prstGeom prst="rect">
                <a:avLst/>
              </a:prstGeom>
              <a:solidFill>
                <a:srgbClr val="FFB547"/>
              </a:solidFill>
              <a:ln w="3175" algn="ctr">
                <a:solidFill>
                  <a:schemeClr val="tx1"/>
                </a:solidFill>
                <a:miter lim="800000"/>
                <a:headEnd/>
                <a:tailEnd/>
              </a:ln>
            </p:spPr>
            <p:txBody>
              <a:bodyPr wrap="none" lIns="91428" tIns="10800" rIns="91428" bIns="45716"/>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r>
                  <a:rPr lang="en-US" altLang="en-US" sz="900" dirty="0">
                    <a:solidFill>
                      <a:schemeClr val="tx1">
                        <a:lumMod val="50000"/>
                        <a:lumOff val="50000"/>
                      </a:schemeClr>
                    </a:solidFill>
                  </a:rPr>
                  <a:t>Memory</a:t>
                </a:r>
              </a:p>
            </p:txBody>
          </p:sp>
          <p:sp>
            <p:nvSpPr>
              <p:cNvPr id="18" name="AutoShape 185"/>
              <p:cNvSpPr>
                <a:spLocks noChangeAspect="1" noChangeArrowheads="1"/>
              </p:cNvSpPr>
              <p:nvPr/>
            </p:nvSpPr>
            <p:spPr bwMode="auto">
              <a:xfrm>
                <a:off x="7127769" y="4951957"/>
                <a:ext cx="82550" cy="109538"/>
              </a:xfrm>
              <a:prstGeom prst="can">
                <a:avLst>
                  <a:gd name="adj" fmla="val 33232"/>
                </a:avLst>
              </a:prstGeom>
              <a:solidFill>
                <a:srgbClr val="C0C0C0"/>
              </a:solidFill>
              <a:ln w="9525">
                <a:solidFill>
                  <a:schemeClr val="tx1"/>
                </a:solidFill>
                <a:round/>
                <a:headEnd/>
                <a:tailEnd/>
              </a:ln>
              <a:effectLst>
                <a:prstShdw prst="shdw17" dist="17961" dir="2700000">
                  <a:schemeClr val="tx1">
                    <a:gamma/>
                    <a:shade val="60000"/>
                    <a:invGamma/>
                  </a:schemeClr>
                </a:prstShdw>
              </a:effectLst>
            </p:spPr>
            <p:txBody>
              <a:bodyPr wrap="none" anchor="ctr"/>
              <a:lstStyle/>
              <a:p>
                <a:pPr>
                  <a:lnSpc>
                    <a:spcPct val="90000"/>
                  </a:lnSpc>
                  <a:defRPr/>
                </a:pPr>
                <a:endParaRPr lang="en-US" sz="2200" dirty="0">
                  <a:solidFill>
                    <a:srgbClr val="008ABF"/>
                  </a:solidFill>
                </a:endParaRPr>
              </a:p>
            </p:txBody>
          </p:sp>
          <p:sp>
            <p:nvSpPr>
              <p:cNvPr id="19" name="AutoShape 186"/>
              <p:cNvSpPr>
                <a:spLocks noChangeAspect="1" noChangeArrowheads="1"/>
              </p:cNvSpPr>
              <p:nvPr/>
            </p:nvSpPr>
            <p:spPr bwMode="auto">
              <a:xfrm>
                <a:off x="7243657" y="4951957"/>
                <a:ext cx="84138" cy="109538"/>
              </a:xfrm>
              <a:prstGeom prst="can">
                <a:avLst>
                  <a:gd name="adj" fmla="val 33232"/>
                </a:avLst>
              </a:prstGeom>
              <a:solidFill>
                <a:srgbClr val="C0C0C0"/>
              </a:solidFill>
              <a:ln w="9525">
                <a:solidFill>
                  <a:schemeClr val="tx1"/>
                </a:solidFill>
                <a:round/>
                <a:headEnd/>
                <a:tailEnd/>
              </a:ln>
              <a:effectLst>
                <a:prstShdw prst="shdw17" dist="17961" dir="2700000">
                  <a:schemeClr val="tx1">
                    <a:gamma/>
                    <a:shade val="60000"/>
                    <a:invGamma/>
                  </a:schemeClr>
                </a:prstShdw>
              </a:effectLst>
            </p:spPr>
            <p:txBody>
              <a:bodyPr wrap="none" anchor="ctr"/>
              <a:lstStyle/>
              <a:p>
                <a:pPr>
                  <a:lnSpc>
                    <a:spcPct val="90000"/>
                  </a:lnSpc>
                  <a:defRPr/>
                </a:pPr>
                <a:endParaRPr lang="en-US" sz="2200" dirty="0">
                  <a:solidFill>
                    <a:srgbClr val="008ABF"/>
                  </a:solidFill>
                </a:endParaRPr>
              </a:p>
            </p:txBody>
          </p:sp>
          <p:sp>
            <p:nvSpPr>
              <p:cNvPr id="20" name="AutoShape 187"/>
              <p:cNvSpPr>
                <a:spLocks noChangeAspect="1" noChangeArrowheads="1"/>
              </p:cNvSpPr>
              <p:nvPr/>
            </p:nvSpPr>
            <p:spPr bwMode="auto">
              <a:xfrm>
                <a:off x="7359544" y="4951957"/>
                <a:ext cx="82550" cy="109538"/>
              </a:xfrm>
              <a:prstGeom prst="can">
                <a:avLst>
                  <a:gd name="adj" fmla="val 33232"/>
                </a:avLst>
              </a:prstGeom>
              <a:solidFill>
                <a:srgbClr val="C0C0C0"/>
              </a:solidFill>
              <a:ln w="9525">
                <a:solidFill>
                  <a:schemeClr val="tx1"/>
                </a:solidFill>
                <a:round/>
                <a:headEnd/>
                <a:tailEnd/>
              </a:ln>
              <a:effectLst>
                <a:prstShdw prst="shdw17" dist="17961" dir="2700000">
                  <a:schemeClr val="tx1">
                    <a:gamma/>
                    <a:shade val="60000"/>
                    <a:invGamma/>
                  </a:schemeClr>
                </a:prstShdw>
              </a:effectLst>
            </p:spPr>
            <p:txBody>
              <a:bodyPr wrap="none" anchor="ctr"/>
              <a:lstStyle/>
              <a:p>
                <a:pPr>
                  <a:lnSpc>
                    <a:spcPct val="90000"/>
                  </a:lnSpc>
                  <a:defRPr/>
                </a:pPr>
                <a:endParaRPr lang="en-US" sz="2200" dirty="0">
                  <a:solidFill>
                    <a:srgbClr val="008ABF"/>
                  </a:solidFill>
                </a:endParaRPr>
              </a:p>
            </p:txBody>
          </p:sp>
          <p:sp>
            <p:nvSpPr>
              <p:cNvPr id="21" name="AutoShape 188"/>
              <p:cNvSpPr>
                <a:spLocks noChangeAspect="1" noChangeArrowheads="1"/>
              </p:cNvSpPr>
              <p:nvPr/>
            </p:nvSpPr>
            <p:spPr bwMode="auto">
              <a:xfrm>
                <a:off x="8161232" y="4951957"/>
                <a:ext cx="82550" cy="109538"/>
              </a:xfrm>
              <a:prstGeom prst="can">
                <a:avLst>
                  <a:gd name="adj" fmla="val 33232"/>
                </a:avLst>
              </a:prstGeom>
              <a:solidFill>
                <a:srgbClr val="C0C0C0"/>
              </a:solidFill>
              <a:ln w="9525">
                <a:solidFill>
                  <a:schemeClr val="tx1"/>
                </a:solidFill>
                <a:round/>
                <a:headEnd/>
                <a:tailEnd/>
              </a:ln>
              <a:effectLst>
                <a:prstShdw prst="shdw17" dist="17961" dir="2700000">
                  <a:schemeClr val="tx1">
                    <a:gamma/>
                    <a:shade val="60000"/>
                    <a:invGamma/>
                  </a:schemeClr>
                </a:prstShdw>
              </a:effectLst>
            </p:spPr>
            <p:txBody>
              <a:bodyPr wrap="none" anchor="ctr"/>
              <a:lstStyle/>
              <a:p>
                <a:pPr>
                  <a:lnSpc>
                    <a:spcPct val="90000"/>
                  </a:lnSpc>
                  <a:defRPr/>
                </a:pPr>
                <a:endParaRPr lang="en-US" sz="2200" dirty="0">
                  <a:solidFill>
                    <a:srgbClr val="008ABF"/>
                  </a:solidFill>
                </a:endParaRPr>
              </a:p>
            </p:txBody>
          </p:sp>
          <p:sp>
            <p:nvSpPr>
              <p:cNvPr id="22" name="AutoShape 189"/>
              <p:cNvSpPr>
                <a:spLocks noChangeAspect="1" noChangeArrowheads="1"/>
              </p:cNvSpPr>
              <p:nvPr/>
            </p:nvSpPr>
            <p:spPr bwMode="auto">
              <a:xfrm>
                <a:off x="8275532" y="4951957"/>
                <a:ext cx="82550" cy="109538"/>
              </a:xfrm>
              <a:prstGeom prst="can">
                <a:avLst>
                  <a:gd name="adj" fmla="val 33232"/>
                </a:avLst>
              </a:prstGeom>
              <a:solidFill>
                <a:srgbClr val="C0C0C0"/>
              </a:solidFill>
              <a:ln w="9525">
                <a:solidFill>
                  <a:schemeClr val="tx1"/>
                </a:solidFill>
                <a:round/>
                <a:headEnd/>
                <a:tailEnd/>
              </a:ln>
              <a:effectLst>
                <a:prstShdw prst="shdw17" dist="17961" dir="2700000">
                  <a:schemeClr val="tx1">
                    <a:gamma/>
                    <a:shade val="60000"/>
                    <a:invGamma/>
                  </a:schemeClr>
                </a:prstShdw>
              </a:effectLst>
            </p:spPr>
            <p:txBody>
              <a:bodyPr wrap="none" anchor="ctr"/>
              <a:lstStyle/>
              <a:p>
                <a:pPr>
                  <a:lnSpc>
                    <a:spcPct val="90000"/>
                  </a:lnSpc>
                  <a:defRPr/>
                </a:pPr>
                <a:endParaRPr lang="en-US" sz="2200" dirty="0">
                  <a:solidFill>
                    <a:srgbClr val="008ABF"/>
                  </a:solidFill>
                </a:endParaRPr>
              </a:p>
            </p:txBody>
          </p:sp>
          <p:sp>
            <p:nvSpPr>
              <p:cNvPr id="23" name="AutoShape 190"/>
              <p:cNvSpPr>
                <a:spLocks noChangeAspect="1" noChangeArrowheads="1"/>
              </p:cNvSpPr>
              <p:nvPr/>
            </p:nvSpPr>
            <p:spPr bwMode="auto">
              <a:xfrm>
                <a:off x="8391419" y="4951957"/>
                <a:ext cx="82550" cy="109538"/>
              </a:xfrm>
              <a:prstGeom prst="can">
                <a:avLst>
                  <a:gd name="adj" fmla="val 33232"/>
                </a:avLst>
              </a:prstGeom>
              <a:solidFill>
                <a:srgbClr val="C0C0C0"/>
              </a:solidFill>
              <a:ln w="9525">
                <a:solidFill>
                  <a:schemeClr val="tx1"/>
                </a:solidFill>
                <a:round/>
                <a:headEnd/>
                <a:tailEnd/>
              </a:ln>
              <a:effectLst>
                <a:prstShdw prst="shdw17" dist="17961" dir="2700000">
                  <a:schemeClr val="tx1">
                    <a:gamma/>
                    <a:shade val="60000"/>
                    <a:invGamma/>
                  </a:schemeClr>
                </a:prstShdw>
              </a:effectLst>
            </p:spPr>
            <p:txBody>
              <a:bodyPr wrap="none" anchor="ctr"/>
              <a:lstStyle/>
              <a:p>
                <a:pPr>
                  <a:lnSpc>
                    <a:spcPct val="90000"/>
                  </a:lnSpc>
                  <a:defRPr/>
                </a:pPr>
                <a:endParaRPr lang="en-US" sz="2200" dirty="0">
                  <a:solidFill>
                    <a:srgbClr val="008ABF"/>
                  </a:solidFill>
                </a:endParaRPr>
              </a:p>
            </p:txBody>
          </p:sp>
          <p:sp>
            <p:nvSpPr>
              <p:cNvPr id="24" name="AutoShape 191"/>
              <p:cNvSpPr>
                <a:spLocks noChangeAspect="1" noChangeArrowheads="1"/>
              </p:cNvSpPr>
              <p:nvPr/>
            </p:nvSpPr>
            <p:spPr bwMode="auto">
              <a:xfrm>
                <a:off x="8505719" y="4951957"/>
                <a:ext cx="82550" cy="109538"/>
              </a:xfrm>
              <a:prstGeom prst="can">
                <a:avLst>
                  <a:gd name="adj" fmla="val 33232"/>
                </a:avLst>
              </a:prstGeom>
              <a:solidFill>
                <a:srgbClr val="C0C0C0"/>
              </a:solidFill>
              <a:ln w="9525">
                <a:solidFill>
                  <a:schemeClr val="tx1"/>
                </a:solidFill>
                <a:round/>
                <a:headEnd/>
                <a:tailEnd/>
              </a:ln>
              <a:effectLst>
                <a:prstShdw prst="shdw17" dist="17961" dir="2700000">
                  <a:schemeClr val="tx1">
                    <a:gamma/>
                    <a:shade val="60000"/>
                    <a:invGamma/>
                  </a:schemeClr>
                </a:prstShdw>
              </a:effectLst>
            </p:spPr>
            <p:txBody>
              <a:bodyPr wrap="none" anchor="ctr"/>
              <a:lstStyle/>
              <a:p>
                <a:pPr>
                  <a:lnSpc>
                    <a:spcPct val="90000"/>
                  </a:lnSpc>
                  <a:defRPr/>
                </a:pPr>
                <a:endParaRPr lang="en-US" sz="2200" dirty="0">
                  <a:solidFill>
                    <a:srgbClr val="008ABF"/>
                  </a:solidFill>
                </a:endParaRPr>
              </a:p>
            </p:txBody>
          </p:sp>
          <p:sp>
            <p:nvSpPr>
              <p:cNvPr id="25" name="AutoShape 192"/>
              <p:cNvSpPr>
                <a:spLocks noChangeAspect="1" noChangeArrowheads="1"/>
              </p:cNvSpPr>
              <p:nvPr/>
            </p:nvSpPr>
            <p:spPr bwMode="auto">
              <a:xfrm>
                <a:off x="8620019" y="4951957"/>
                <a:ext cx="82550" cy="109538"/>
              </a:xfrm>
              <a:prstGeom prst="can">
                <a:avLst>
                  <a:gd name="adj" fmla="val 33232"/>
                </a:avLst>
              </a:prstGeom>
              <a:solidFill>
                <a:srgbClr val="C0C0C0"/>
              </a:solidFill>
              <a:ln w="9525">
                <a:solidFill>
                  <a:schemeClr val="tx1"/>
                </a:solidFill>
                <a:round/>
                <a:headEnd/>
                <a:tailEnd/>
              </a:ln>
              <a:effectLst>
                <a:prstShdw prst="shdw17" dist="17961" dir="2700000">
                  <a:schemeClr val="tx1">
                    <a:gamma/>
                    <a:shade val="60000"/>
                    <a:invGamma/>
                  </a:schemeClr>
                </a:prstShdw>
              </a:effectLst>
            </p:spPr>
            <p:txBody>
              <a:bodyPr wrap="none" anchor="ctr"/>
              <a:lstStyle/>
              <a:p>
                <a:pPr>
                  <a:lnSpc>
                    <a:spcPct val="90000"/>
                  </a:lnSpc>
                  <a:defRPr/>
                </a:pPr>
                <a:endParaRPr lang="en-US" sz="2200" dirty="0">
                  <a:solidFill>
                    <a:srgbClr val="008ABF"/>
                  </a:solidFill>
                </a:endParaRPr>
              </a:p>
            </p:txBody>
          </p:sp>
          <p:sp>
            <p:nvSpPr>
              <p:cNvPr id="26" name="AutoShape 193"/>
              <p:cNvSpPr>
                <a:spLocks noChangeAspect="1" noChangeArrowheads="1"/>
              </p:cNvSpPr>
              <p:nvPr/>
            </p:nvSpPr>
            <p:spPr bwMode="auto">
              <a:xfrm>
                <a:off x="8734319" y="4951957"/>
                <a:ext cx="82550" cy="109538"/>
              </a:xfrm>
              <a:prstGeom prst="can">
                <a:avLst>
                  <a:gd name="adj" fmla="val 33232"/>
                </a:avLst>
              </a:prstGeom>
              <a:solidFill>
                <a:srgbClr val="C0C0C0"/>
              </a:solidFill>
              <a:ln w="9525">
                <a:solidFill>
                  <a:schemeClr val="tx1"/>
                </a:solidFill>
                <a:round/>
                <a:headEnd/>
                <a:tailEnd/>
              </a:ln>
              <a:effectLst>
                <a:prstShdw prst="shdw17" dist="17961" dir="2700000">
                  <a:schemeClr val="tx1">
                    <a:gamma/>
                    <a:shade val="60000"/>
                    <a:invGamma/>
                  </a:schemeClr>
                </a:prstShdw>
              </a:effectLst>
            </p:spPr>
            <p:txBody>
              <a:bodyPr wrap="none" anchor="ctr"/>
              <a:lstStyle/>
              <a:p>
                <a:pPr>
                  <a:lnSpc>
                    <a:spcPct val="90000"/>
                  </a:lnSpc>
                  <a:defRPr/>
                </a:pPr>
                <a:endParaRPr lang="en-US" sz="2200" dirty="0">
                  <a:solidFill>
                    <a:srgbClr val="008ABF"/>
                  </a:solidFill>
                </a:endParaRPr>
              </a:p>
            </p:txBody>
          </p:sp>
          <p:sp>
            <p:nvSpPr>
              <p:cNvPr id="27" name="AutoShape 194"/>
              <p:cNvSpPr>
                <a:spLocks noChangeAspect="1" noChangeArrowheads="1"/>
              </p:cNvSpPr>
              <p:nvPr/>
            </p:nvSpPr>
            <p:spPr bwMode="auto">
              <a:xfrm>
                <a:off x="7473844" y="4951957"/>
                <a:ext cx="82550" cy="109538"/>
              </a:xfrm>
              <a:prstGeom prst="can">
                <a:avLst>
                  <a:gd name="adj" fmla="val 33232"/>
                </a:avLst>
              </a:prstGeom>
              <a:solidFill>
                <a:srgbClr val="C0C0C0"/>
              </a:solidFill>
              <a:ln w="9525">
                <a:solidFill>
                  <a:schemeClr val="tx1"/>
                </a:solidFill>
                <a:round/>
                <a:headEnd/>
                <a:tailEnd/>
              </a:ln>
              <a:effectLst>
                <a:prstShdw prst="shdw17" dist="17961" dir="2700000">
                  <a:schemeClr val="tx1">
                    <a:gamma/>
                    <a:shade val="60000"/>
                    <a:invGamma/>
                  </a:schemeClr>
                </a:prstShdw>
              </a:effectLst>
            </p:spPr>
            <p:txBody>
              <a:bodyPr wrap="none" anchor="ctr"/>
              <a:lstStyle/>
              <a:p>
                <a:pPr>
                  <a:lnSpc>
                    <a:spcPct val="90000"/>
                  </a:lnSpc>
                  <a:defRPr/>
                </a:pPr>
                <a:endParaRPr lang="en-US" sz="2200" dirty="0">
                  <a:solidFill>
                    <a:srgbClr val="008ABF"/>
                  </a:solidFill>
                </a:endParaRPr>
              </a:p>
            </p:txBody>
          </p:sp>
          <p:sp>
            <p:nvSpPr>
              <p:cNvPr id="28" name="AutoShape 195"/>
              <p:cNvSpPr>
                <a:spLocks noChangeAspect="1" noChangeArrowheads="1"/>
              </p:cNvSpPr>
              <p:nvPr/>
            </p:nvSpPr>
            <p:spPr bwMode="auto">
              <a:xfrm>
                <a:off x="7588144" y="4951957"/>
                <a:ext cx="82550" cy="109538"/>
              </a:xfrm>
              <a:prstGeom prst="can">
                <a:avLst>
                  <a:gd name="adj" fmla="val 33232"/>
                </a:avLst>
              </a:prstGeom>
              <a:solidFill>
                <a:srgbClr val="C0C0C0"/>
              </a:solidFill>
              <a:ln w="9525">
                <a:solidFill>
                  <a:schemeClr val="tx1"/>
                </a:solidFill>
                <a:round/>
                <a:headEnd/>
                <a:tailEnd/>
              </a:ln>
              <a:effectLst>
                <a:prstShdw prst="shdw17" dist="17961" dir="2700000">
                  <a:schemeClr val="tx1">
                    <a:gamma/>
                    <a:shade val="60000"/>
                    <a:invGamma/>
                  </a:schemeClr>
                </a:prstShdw>
              </a:effectLst>
            </p:spPr>
            <p:txBody>
              <a:bodyPr wrap="none" anchor="ctr"/>
              <a:lstStyle/>
              <a:p>
                <a:pPr>
                  <a:lnSpc>
                    <a:spcPct val="90000"/>
                  </a:lnSpc>
                  <a:defRPr/>
                </a:pPr>
                <a:endParaRPr lang="en-US" sz="2200" dirty="0">
                  <a:solidFill>
                    <a:srgbClr val="008ABF"/>
                  </a:solidFill>
                </a:endParaRPr>
              </a:p>
            </p:txBody>
          </p:sp>
          <p:sp>
            <p:nvSpPr>
              <p:cNvPr id="29" name="AutoShape 196"/>
              <p:cNvSpPr>
                <a:spLocks noChangeAspect="1" noChangeArrowheads="1"/>
              </p:cNvSpPr>
              <p:nvPr/>
            </p:nvSpPr>
            <p:spPr bwMode="auto">
              <a:xfrm>
                <a:off x="7704032" y="4951957"/>
                <a:ext cx="82550" cy="109538"/>
              </a:xfrm>
              <a:prstGeom prst="can">
                <a:avLst>
                  <a:gd name="adj" fmla="val 33232"/>
                </a:avLst>
              </a:prstGeom>
              <a:solidFill>
                <a:srgbClr val="C0C0C0"/>
              </a:solidFill>
              <a:ln w="9525">
                <a:solidFill>
                  <a:schemeClr val="tx1"/>
                </a:solidFill>
                <a:round/>
                <a:headEnd/>
                <a:tailEnd/>
              </a:ln>
              <a:effectLst>
                <a:prstShdw prst="shdw17" dist="17961" dir="2700000">
                  <a:schemeClr val="tx1">
                    <a:gamma/>
                    <a:shade val="60000"/>
                    <a:invGamma/>
                  </a:schemeClr>
                </a:prstShdw>
              </a:effectLst>
            </p:spPr>
            <p:txBody>
              <a:bodyPr wrap="none" anchor="ctr"/>
              <a:lstStyle/>
              <a:p>
                <a:pPr>
                  <a:lnSpc>
                    <a:spcPct val="90000"/>
                  </a:lnSpc>
                  <a:defRPr/>
                </a:pPr>
                <a:endParaRPr lang="en-US" sz="2200" dirty="0">
                  <a:solidFill>
                    <a:srgbClr val="008ABF"/>
                  </a:solidFill>
                </a:endParaRPr>
              </a:p>
            </p:txBody>
          </p:sp>
          <p:sp>
            <p:nvSpPr>
              <p:cNvPr id="30" name="AutoShape 197"/>
              <p:cNvSpPr>
                <a:spLocks noChangeAspect="1" noChangeArrowheads="1"/>
              </p:cNvSpPr>
              <p:nvPr/>
            </p:nvSpPr>
            <p:spPr bwMode="auto">
              <a:xfrm>
                <a:off x="7816744" y="4951957"/>
                <a:ext cx="82550" cy="109538"/>
              </a:xfrm>
              <a:prstGeom prst="can">
                <a:avLst>
                  <a:gd name="adj" fmla="val 33232"/>
                </a:avLst>
              </a:prstGeom>
              <a:solidFill>
                <a:srgbClr val="C0C0C0"/>
              </a:solidFill>
              <a:ln w="9525">
                <a:solidFill>
                  <a:schemeClr val="tx1"/>
                </a:solidFill>
                <a:round/>
                <a:headEnd/>
                <a:tailEnd/>
              </a:ln>
              <a:effectLst>
                <a:prstShdw prst="shdw17" dist="17961" dir="2700000">
                  <a:schemeClr val="tx1">
                    <a:gamma/>
                    <a:shade val="60000"/>
                    <a:invGamma/>
                  </a:schemeClr>
                </a:prstShdw>
              </a:effectLst>
            </p:spPr>
            <p:txBody>
              <a:bodyPr wrap="none" anchor="ctr"/>
              <a:lstStyle/>
              <a:p>
                <a:pPr>
                  <a:lnSpc>
                    <a:spcPct val="90000"/>
                  </a:lnSpc>
                  <a:defRPr/>
                </a:pPr>
                <a:endParaRPr lang="en-US" sz="2200" dirty="0">
                  <a:solidFill>
                    <a:srgbClr val="008ABF"/>
                  </a:solidFill>
                </a:endParaRPr>
              </a:p>
            </p:txBody>
          </p:sp>
          <p:sp>
            <p:nvSpPr>
              <p:cNvPr id="31" name="AutoShape 198"/>
              <p:cNvSpPr>
                <a:spLocks noChangeAspect="1" noChangeArrowheads="1"/>
              </p:cNvSpPr>
              <p:nvPr/>
            </p:nvSpPr>
            <p:spPr bwMode="auto">
              <a:xfrm>
                <a:off x="7932632" y="4951957"/>
                <a:ext cx="82550" cy="109538"/>
              </a:xfrm>
              <a:prstGeom prst="can">
                <a:avLst>
                  <a:gd name="adj" fmla="val 33232"/>
                </a:avLst>
              </a:prstGeom>
              <a:solidFill>
                <a:srgbClr val="C0C0C0"/>
              </a:solidFill>
              <a:ln w="9525">
                <a:solidFill>
                  <a:schemeClr val="tx1"/>
                </a:solidFill>
                <a:round/>
                <a:headEnd/>
                <a:tailEnd/>
              </a:ln>
              <a:effectLst>
                <a:prstShdw prst="shdw17" dist="17961" dir="2700000">
                  <a:schemeClr val="tx1">
                    <a:gamma/>
                    <a:shade val="60000"/>
                    <a:invGamma/>
                  </a:schemeClr>
                </a:prstShdw>
              </a:effectLst>
            </p:spPr>
            <p:txBody>
              <a:bodyPr wrap="none" anchor="ctr"/>
              <a:lstStyle/>
              <a:p>
                <a:pPr>
                  <a:lnSpc>
                    <a:spcPct val="90000"/>
                  </a:lnSpc>
                  <a:defRPr/>
                </a:pPr>
                <a:endParaRPr lang="en-US" sz="2200" dirty="0">
                  <a:solidFill>
                    <a:srgbClr val="008ABF"/>
                  </a:solidFill>
                </a:endParaRPr>
              </a:p>
            </p:txBody>
          </p:sp>
          <p:sp>
            <p:nvSpPr>
              <p:cNvPr id="32" name="AutoShape 199"/>
              <p:cNvSpPr>
                <a:spLocks noChangeAspect="1" noChangeArrowheads="1"/>
              </p:cNvSpPr>
              <p:nvPr/>
            </p:nvSpPr>
            <p:spPr bwMode="auto">
              <a:xfrm>
                <a:off x="8046932" y="4951957"/>
                <a:ext cx="82550" cy="109538"/>
              </a:xfrm>
              <a:prstGeom prst="can">
                <a:avLst>
                  <a:gd name="adj" fmla="val 33232"/>
                </a:avLst>
              </a:prstGeom>
              <a:solidFill>
                <a:srgbClr val="C0C0C0"/>
              </a:solidFill>
              <a:ln w="9525">
                <a:solidFill>
                  <a:schemeClr val="tx1"/>
                </a:solidFill>
                <a:round/>
                <a:headEnd/>
                <a:tailEnd/>
              </a:ln>
              <a:effectLst>
                <a:prstShdw prst="shdw17" dist="17961" dir="2700000">
                  <a:schemeClr val="tx1">
                    <a:gamma/>
                    <a:shade val="60000"/>
                    <a:invGamma/>
                  </a:schemeClr>
                </a:prstShdw>
              </a:effectLst>
            </p:spPr>
            <p:txBody>
              <a:bodyPr wrap="none" anchor="ctr"/>
              <a:lstStyle/>
              <a:p>
                <a:pPr>
                  <a:lnSpc>
                    <a:spcPct val="90000"/>
                  </a:lnSpc>
                  <a:defRPr/>
                </a:pPr>
                <a:endParaRPr lang="en-US" sz="2200" dirty="0">
                  <a:solidFill>
                    <a:srgbClr val="008ABF"/>
                  </a:solidFill>
                </a:endParaRPr>
              </a:p>
            </p:txBody>
          </p:sp>
          <p:sp>
            <p:nvSpPr>
              <p:cNvPr id="33" name="Text Box 207"/>
              <p:cNvSpPr txBox="1">
                <a:spLocks noChangeAspect="1" noChangeArrowheads="1"/>
              </p:cNvSpPr>
              <p:nvPr/>
            </p:nvSpPr>
            <p:spPr bwMode="auto">
              <a:xfrm>
                <a:off x="7849332" y="4592163"/>
                <a:ext cx="512120" cy="334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lIns="91428" tIns="45716" rIns="91428" bIns="45716">
                <a:spAutoFit/>
              </a:bodyP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spcBef>
                    <a:spcPct val="50000"/>
                  </a:spcBef>
                  <a:buClr>
                    <a:srgbClr val="008ABF"/>
                  </a:buClr>
                  <a:buFont typeface="Wingdings" panose="05000000000000000000" pitchFamily="2" charset="2"/>
                  <a:buNone/>
                </a:pPr>
                <a:r>
                  <a:rPr lang="en-US" altLang="en-US" sz="900" dirty="0">
                    <a:solidFill>
                      <a:schemeClr val="tx1">
                        <a:lumMod val="50000"/>
                        <a:lumOff val="50000"/>
                      </a:schemeClr>
                    </a:solidFill>
                  </a:rPr>
                  <a:t>IFLs</a:t>
                </a:r>
              </a:p>
            </p:txBody>
          </p:sp>
          <p:sp>
            <p:nvSpPr>
              <p:cNvPr id="34" name="Rectangle 210"/>
              <p:cNvSpPr>
                <a:spLocks noChangeAspect="1" noChangeArrowheads="1"/>
              </p:cNvSpPr>
              <p:nvPr/>
            </p:nvSpPr>
            <p:spPr bwMode="auto">
              <a:xfrm>
                <a:off x="7077717" y="4656678"/>
                <a:ext cx="96920" cy="99568"/>
              </a:xfrm>
              <a:prstGeom prst="rect">
                <a:avLst/>
              </a:prstGeom>
              <a:solidFill>
                <a:srgbClr val="3399FF"/>
              </a:solidFill>
              <a:ln w="3175" algn="ctr">
                <a:solidFill>
                  <a:schemeClr val="tx1"/>
                </a:solidFill>
                <a:miter lim="800000"/>
                <a:headEnd/>
                <a:tailEnd/>
              </a:ln>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200" dirty="0">
                  <a:solidFill>
                    <a:srgbClr val="000000"/>
                  </a:solidFill>
                </a:endParaRPr>
              </a:p>
            </p:txBody>
          </p:sp>
          <p:sp>
            <p:nvSpPr>
              <p:cNvPr id="35" name="Rectangle 211"/>
              <p:cNvSpPr>
                <a:spLocks noChangeAspect="1" noChangeArrowheads="1"/>
              </p:cNvSpPr>
              <p:nvPr/>
            </p:nvSpPr>
            <p:spPr bwMode="auto">
              <a:xfrm>
                <a:off x="7210982" y="4656678"/>
                <a:ext cx="96920" cy="99568"/>
              </a:xfrm>
              <a:prstGeom prst="rect">
                <a:avLst/>
              </a:prstGeom>
              <a:solidFill>
                <a:srgbClr val="3399FF"/>
              </a:solidFill>
              <a:ln w="3175" algn="ctr">
                <a:solidFill>
                  <a:schemeClr val="tx1"/>
                </a:solidFill>
                <a:miter lim="800000"/>
                <a:headEnd/>
                <a:tailEnd/>
              </a:ln>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200" dirty="0">
                  <a:solidFill>
                    <a:srgbClr val="000000"/>
                  </a:solidFill>
                </a:endParaRPr>
              </a:p>
            </p:txBody>
          </p:sp>
          <p:sp>
            <p:nvSpPr>
              <p:cNvPr id="36" name="Rectangle 212"/>
              <p:cNvSpPr>
                <a:spLocks noChangeAspect="1" noChangeArrowheads="1"/>
              </p:cNvSpPr>
              <p:nvPr/>
            </p:nvSpPr>
            <p:spPr bwMode="auto">
              <a:xfrm>
                <a:off x="7345256" y="4656678"/>
                <a:ext cx="96920" cy="99568"/>
              </a:xfrm>
              <a:prstGeom prst="rect">
                <a:avLst/>
              </a:prstGeom>
              <a:solidFill>
                <a:srgbClr val="3399FF"/>
              </a:solidFill>
              <a:ln w="3175" algn="ctr">
                <a:solidFill>
                  <a:schemeClr val="tx1"/>
                </a:solidFill>
                <a:miter lim="800000"/>
                <a:headEnd/>
                <a:tailEnd/>
              </a:ln>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200" dirty="0">
                  <a:solidFill>
                    <a:srgbClr val="000000"/>
                  </a:solidFill>
                </a:endParaRPr>
              </a:p>
            </p:txBody>
          </p:sp>
          <p:sp>
            <p:nvSpPr>
              <p:cNvPr id="37" name="Rectangle 213"/>
              <p:cNvSpPr>
                <a:spLocks noChangeAspect="1" noChangeArrowheads="1"/>
              </p:cNvSpPr>
              <p:nvPr/>
            </p:nvSpPr>
            <p:spPr bwMode="auto">
              <a:xfrm>
                <a:off x="7478520" y="4656678"/>
                <a:ext cx="96920" cy="99568"/>
              </a:xfrm>
              <a:prstGeom prst="rect">
                <a:avLst/>
              </a:prstGeom>
              <a:solidFill>
                <a:srgbClr val="3399FF"/>
              </a:solidFill>
              <a:ln w="3175" algn="ctr">
                <a:solidFill>
                  <a:schemeClr val="tx1"/>
                </a:solidFill>
                <a:miter lim="800000"/>
                <a:headEnd/>
                <a:tailEnd/>
              </a:ln>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200" dirty="0">
                  <a:solidFill>
                    <a:srgbClr val="000000"/>
                  </a:solidFill>
                </a:endParaRPr>
              </a:p>
            </p:txBody>
          </p:sp>
          <p:sp>
            <p:nvSpPr>
              <p:cNvPr id="38" name="Rectangle 214"/>
              <p:cNvSpPr>
                <a:spLocks noChangeAspect="1" noChangeArrowheads="1"/>
              </p:cNvSpPr>
              <p:nvPr/>
            </p:nvSpPr>
            <p:spPr bwMode="auto">
              <a:xfrm>
                <a:off x="7612794" y="4656678"/>
                <a:ext cx="96920" cy="99568"/>
              </a:xfrm>
              <a:prstGeom prst="rect">
                <a:avLst/>
              </a:prstGeom>
              <a:solidFill>
                <a:srgbClr val="3399FF"/>
              </a:solidFill>
              <a:ln w="3175" algn="ctr">
                <a:solidFill>
                  <a:schemeClr val="tx1"/>
                </a:solidFill>
                <a:miter lim="800000"/>
                <a:headEnd/>
                <a:tailEnd/>
              </a:ln>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200" dirty="0">
                  <a:solidFill>
                    <a:srgbClr val="000000"/>
                  </a:solidFill>
                </a:endParaRPr>
              </a:p>
            </p:txBody>
          </p:sp>
          <p:sp>
            <p:nvSpPr>
              <p:cNvPr id="39" name="Rectangle 215"/>
              <p:cNvSpPr>
                <a:spLocks noChangeAspect="1" noChangeArrowheads="1"/>
              </p:cNvSpPr>
              <p:nvPr/>
            </p:nvSpPr>
            <p:spPr bwMode="auto">
              <a:xfrm>
                <a:off x="7746058" y="4656678"/>
                <a:ext cx="96920" cy="99568"/>
              </a:xfrm>
              <a:prstGeom prst="rect">
                <a:avLst/>
              </a:prstGeom>
              <a:solidFill>
                <a:srgbClr val="3399FF"/>
              </a:solidFill>
              <a:ln w="3175" algn="ctr">
                <a:solidFill>
                  <a:schemeClr val="tx1"/>
                </a:solidFill>
                <a:miter lim="800000"/>
                <a:headEnd/>
                <a:tailEnd/>
              </a:ln>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200" dirty="0">
                  <a:solidFill>
                    <a:srgbClr val="000000"/>
                  </a:solidFill>
                </a:endParaRPr>
              </a:p>
            </p:txBody>
          </p:sp>
          <p:sp>
            <p:nvSpPr>
              <p:cNvPr id="40" name="Rectangle 228"/>
              <p:cNvSpPr>
                <a:spLocks noChangeAspect="1" noChangeArrowheads="1"/>
              </p:cNvSpPr>
              <p:nvPr/>
            </p:nvSpPr>
            <p:spPr bwMode="auto">
              <a:xfrm>
                <a:off x="8219216" y="4656678"/>
                <a:ext cx="96920" cy="99568"/>
              </a:xfrm>
              <a:prstGeom prst="rect">
                <a:avLst/>
              </a:prstGeom>
              <a:solidFill>
                <a:srgbClr val="3399FF"/>
              </a:solidFill>
              <a:ln w="3175" algn="ctr">
                <a:solidFill>
                  <a:schemeClr val="tx1"/>
                </a:solidFill>
                <a:miter lim="800000"/>
                <a:headEnd/>
                <a:tailEnd/>
              </a:ln>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200" dirty="0">
                  <a:solidFill>
                    <a:srgbClr val="000000"/>
                  </a:solidFill>
                </a:endParaRPr>
              </a:p>
            </p:txBody>
          </p:sp>
          <p:sp>
            <p:nvSpPr>
              <p:cNvPr id="41" name="Rectangle 229"/>
              <p:cNvSpPr>
                <a:spLocks noChangeAspect="1" noChangeArrowheads="1"/>
              </p:cNvSpPr>
              <p:nvPr/>
            </p:nvSpPr>
            <p:spPr bwMode="auto">
              <a:xfrm>
                <a:off x="8352480" y="4656678"/>
                <a:ext cx="96920" cy="99568"/>
              </a:xfrm>
              <a:prstGeom prst="rect">
                <a:avLst/>
              </a:prstGeom>
              <a:solidFill>
                <a:srgbClr val="3399FF"/>
              </a:solidFill>
              <a:ln w="3175" algn="ctr">
                <a:solidFill>
                  <a:schemeClr val="tx1"/>
                </a:solidFill>
                <a:miter lim="800000"/>
                <a:headEnd/>
                <a:tailEnd/>
              </a:ln>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200" dirty="0">
                  <a:solidFill>
                    <a:srgbClr val="000000"/>
                  </a:solidFill>
                </a:endParaRPr>
              </a:p>
            </p:txBody>
          </p:sp>
          <p:sp>
            <p:nvSpPr>
              <p:cNvPr id="42" name="Rectangle 230"/>
              <p:cNvSpPr>
                <a:spLocks noChangeAspect="1" noChangeArrowheads="1"/>
              </p:cNvSpPr>
              <p:nvPr/>
            </p:nvSpPr>
            <p:spPr bwMode="auto">
              <a:xfrm>
                <a:off x="8485745" y="4656678"/>
                <a:ext cx="96920" cy="99568"/>
              </a:xfrm>
              <a:prstGeom prst="rect">
                <a:avLst/>
              </a:prstGeom>
              <a:solidFill>
                <a:srgbClr val="3399FF"/>
              </a:solidFill>
              <a:ln w="3175" algn="ctr">
                <a:solidFill>
                  <a:schemeClr val="tx1"/>
                </a:solidFill>
                <a:miter lim="800000"/>
                <a:headEnd/>
                <a:tailEnd/>
              </a:ln>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200" dirty="0">
                  <a:solidFill>
                    <a:srgbClr val="000000"/>
                  </a:solidFill>
                </a:endParaRPr>
              </a:p>
            </p:txBody>
          </p:sp>
          <p:sp>
            <p:nvSpPr>
              <p:cNvPr id="43" name="Rectangle 231"/>
              <p:cNvSpPr>
                <a:spLocks noChangeAspect="1" noChangeArrowheads="1"/>
              </p:cNvSpPr>
              <p:nvPr/>
            </p:nvSpPr>
            <p:spPr bwMode="auto">
              <a:xfrm>
                <a:off x="8620019" y="4656678"/>
                <a:ext cx="96920" cy="99568"/>
              </a:xfrm>
              <a:prstGeom prst="rect">
                <a:avLst/>
              </a:prstGeom>
              <a:solidFill>
                <a:srgbClr val="3399FF"/>
              </a:solidFill>
              <a:ln w="3175" algn="ctr">
                <a:solidFill>
                  <a:schemeClr val="tx1"/>
                </a:solidFill>
                <a:miter lim="800000"/>
                <a:headEnd/>
                <a:tailEnd/>
              </a:ln>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200" dirty="0">
                  <a:solidFill>
                    <a:srgbClr val="000000"/>
                  </a:solidFill>
                </a:endParaRPr>
              </a:p>
            </p:txBody>
          </p:sp>
          <p:sp>
            <p:nvSpPr>
              <p:cNvPr id="44" name="Rectangle 232"/>
              <p:cNvSpPr>
                <a:spLocks noChangeAspect="1" noChangeArrowheads="1"/>
              </p:cNvSpPr>
              <p:nvPr/>
            </p:nvSpPr>
            <p:spPr bwMode="auto">
              <a:xfrm>
                <a:off x="8753283" y="4656678"/>
                <a:ext cx="96920" cy="99568"/>
              </a:xfrm>
              <a:prstGeom prst="rect">
                <a:avLst/>
              </a:prstGeom>
              <a:solidFill>
                <a:srgbClr val="3399FF"/>
              </a:solidFill>
              <a:ln w="3175" algn="ctr">
                <a:solidFill>
                  <a:schemeClr val="tx1"/>
                </a:solidFill>
                <a:miter lim="800000"/>
                <a:headEnd/>
                <a:tailEnd/>
              </a:ln>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200" dirty="0">
                  <a:solidFill>
                    <a:srgbClr val="000000"/>
                  </a:solidFill>
                </a:endParaRPr>
              </a:p>
            </p:txBody>
          </p:sp>
          <p:sp>
            <p:nvSpPr>
              <p:cNvPr id="45" name="Rectangle 235"/>
              <p:cNvSpPr>
                <a:spLocks noChangeAspect="1" noChangeArrowheads="1"/>
              </p:cNvSpPr>
              <p:nvPr/>
            </p:nvSpPr>
            <p:spPr bwMode="auto">
              <a:xfrm>
                <a:off x="7047625" y="4416540"/>
                <a:ext cx="1840724" cy="173038"/>
              </a:xfrm>
              <a:prstGeom prst="rect">
                <a:avLst/>
              </a:prstGeom>
              <a:solidFill>
                <a:srgbClr val="95FF95"/>
              </a:solidFill>
              <a:ln w="3175" algn="ctr">
                <a:solidFill>
                  <a:schemeClr val="tx1"/>
                </a:solidFill>
                <a:miter lim="800000"/>
                <a:headEnd/>
                <a:tailEnd/>
              </a:ln>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r>
                  <a:rPr lang="en-US" altLang="en-US" sz="900" dirty="0">
                    <a:solidFill>
                      <a:schemeClr val="tx1">
                        <a:lumMod val="50000"/>
                        <a:lumOff val="50000"/>
                      </a:schemeClr>
                    </a:solidFill>
                  </a:rPr>
                  <a:t>I/O and Network</a:t>
                </a:r>
              </a:p>
            </p:txBody>
          </p:sp>
          <p:sp>
            <p:nvSpPr>
              <p:cNvPr id="46" name="Rectangle 314"/>
              <p:cNvSpPr>
                <a:spLocks noChangeAspect="1" noChangeArrowheads="1"/>
              </p:cNvSpPr>
              <p:nvPr/>
            </p:nvSpPr>
            <p:spPr bwMode="auto">
              <a:xfrm>
                <a:off x="8231124" y="2365175"/>
                <a:ext cx="322263" cy="1817688"/>
              </a:xfrm>
              <a:prstGeom prst="rect">
                <a:avLst/>
              </a:prstGeom>
              <a:solidFill>
                <a:srgbClr val="99FF33"/>
              </a:solidFill>
              <a:ln w="12700" algn="ctr">
                <a:solidFill>
                  <a:schemeClr val="bg1"/>
                </a:solidFill>
                <a:miter lim="800000"/>
                <a:headEnd/>
                <a:tailEnd/>
              </a:ln>
            </p:spPr>
            <p:txBody>
              <a:bodyPr wrap="none" lIns="91428" tIns="45716" rIns="91428" bIns="45716" anchor="b"/>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r>
                  <a:rPr lang="en-US" altLang="en-US" sz="900" dirty="0">
                    <a:solidFill>
                      <a:schemeClr val="tx1">
                        <a:lumMod val="50000"/>
                        <a:lumOff val="50000"/>
                      </a:schemeClr>
                    </a:solidFill>
                  </a:rPr>
                  <a:t>Linux</a:t>
                </a:r>
              </a:p>
            </p:txBody>
          </p:sp>
          <p:sp>
            <p:nvSpPr>
              <p:cNvPr id="47" name="Rectangle 334"/>
              <p:cNvSpPr>
                <a:spLocks noChangeAspect="1" noChangeArrowheads="1"/>
              </p:cNvSpPr>
              <p:nvPr/>
            </p:nvSpPr>
            <p:spPr bwMode="auto">
              <a:xfrm>
                <a:off x="8596249" y="2823963"/>
                <a:ext cx="320675" cy="1358900"/>
              </a:xfrm>
              <a:prstGeom prst="rect">
                <a:avLst/>
              </a:prstGeom>
              <a:solidFill>
                <a:srgbClr val="99FF33"/>
              </a:solidFill>
              <a:ln w="12700" algn="ctr">
                <a:solidFill>
                  <a:schemeClr val="bg1"/>
                </a:solidFill>
                <a:miter lim="800000"/>
                <a:headEnd/>
                <a:tailEnd/>
              </a:ln>
            </p:spPr>
            <p:txBody>
              <a:bodyPr wrap="none" lIns="91428" tIns="45716" rIns="91428" bIns="45716" anchor="b"/>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r>
                  <a:rPr lang="en-US" altLang="en-US" sz="900" dirty="0">
                    <a:solidFill>
                      <a:schemeClr val="tx1">
                        <a:lumMod val="50000"/>
                        <a:lumOff val="50000"/>
                      </a:schemeClr>
                    </a:solidFill>
                  </a:rPr>
                  <a:t>Linux</a:t>
                </a:r>
              </a:p>
            </p:txBody>
          </p:sp>
          <p:sp>
            <p:nvSpPr>
              <p:cNvPr id="48" name="Rectangle 441"/>
              <p:cNvSpPr>
                <a:spLocks noChangeAspect="1" noChangeArrowheads="1"/>
              </p:cNvSpPr>
              <p:nvPr/>
            </p:nvSpPr>
            <p:spPr bwMode="auto">
              <a:xfrm>
                <a:off x="7050024" y="3694585"/>
                <a:ext cx="339725" cy="127000"/>
              </a:xfrm>
              <a:prstGeom prst="rect">
                <a:avLst/>
              </a:prstGeom>
              <a:solidFill>
                <a:srgbClr val="FFB547"/>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300" dirty="0">
                  <a:solidFill>
                    <a:srgbClr val="000000"/>
                  </a:solidFill>
                </a:endParaRPr>
              </a:p>
            </p:txBody>
          </p:sp>
          <p:sp>
            <p:nvSpPr>
              <p:cNvPr id="49" name="Rectangle 442"/>
              <p:cNvSpPr>
                <a:spLocks noChangeAspect="1" noChangeArrowheads="1"/>
              </p:cNvSpPr>
              <p:nvPr/>
            </p:nvSpPr>
            <p:spPr bwMode="auto">
              <a:xfrm>
                <a:off x="7051612" y="3469160"/>
                <a:ext cx="339725" cy="82550"/>
              </a:xfrm>
              <a:prstGeom prst="rect">
                <a:avLst/>
              </a:prstGeom>
              <a:solidFill>
                <a:srgbClr val="95FF95"/>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300" dirty="0">
                  <a:solidFill>
                    <a:srgbClr val="000000"/>
                  </a:solidFill>
                </a:endParaRPr>
              </a:p>
            </p:txBody>
          </p:sp>
          <p:grpSp>
            <p:nvGrpSpPr>
              <p:cNvPr id="4" name="Group 443"/>
              <p:cNvGrpSpPr>
                <a:grpSpLocks noChangeAspect="1"/>
              </p:cNvGrpSpPr>
              <p:nvPr/>
            </p:nvGrpSpPr>
            <p:grpSpPr bwMode="auto">
              <a:xfrm>
                <a:off x="7115112" y="3748560"/>
                <a:ext cx="212725" cy="79375"/>
                <a:chOff x="1319" y="3444"/>
                <a:chExt cx="211" cy="78"/>
              </a:xfrm>
            </p:grpSpPr>
            <p:sp>
              <p:nvSpPr>
                <p:cNvPr id="141" name="AutoShape 444"/>
                <p:cNvSpPr>
                  <a:spLocks noChangeAspect="1" noChangeArrowheads="1"/>
                </p:cNvSpPr>
                <p:nvPr/>
              </p:nvSpPr>
              <p:spPr bwMode="auto">
                <a:xfrm>
                  <a:off x="1319" y="3444"/>
                  <a:ext cx="58" cy="78"/>
                </a:xfrm>
                <a:prstGeom prst="can">
                  <a:avLst>
                    <a:gd name="adj" fmla="val 33051"/>
                  </a:avLst>
                </a:prstGeom>
                <a:solidFill>
                  <a:srgbClr val="C0C0C0"/>
                </a:solidFill>
                <a:ln w="9525">
                  <a:solidFill>
                    <a:schemeClr val="tx1"/>
                  </a:solidFill>
                  <a:round/>
                  <a:headEnd/>
                  <a:tailEnd/>
                </a:ln>
                <a:effectLst>
                  <a:prstShdw prst="shdw17" dist="17961" dir="2700000">
                    <a:schemeClr val="tx1">
                      <a:gamma/>
                      <a:shade val="60000"/>
                      <a:invGamma/>
                    </a:schemeClr>
                  </a:prstShdw>
                </a:effectLst>
              </p:spPr>
              <p:txBody>
                <a:bodyPr wrap="none" anchor="ctr"/>
                <a:lstStyle/>
                <a:p>
                  <a:pPr algn="ctr">
                    <a:lnSpc>
                      <a:spcPct val="90000"/>
                    </a:lnSpc>
                    <a:defRPr/>
                  </a:pPr>
                  <a:endParaRPr lang="en-US" sz="2200" dirty="0">
                    <a:solidFill>
                      <a:srgbClr val="008ABF"/>
                    </a:solidFill>
                  </a:endParaRPr>
                </a:p>
              </p:txBody>
            </p:sp>
            <p:sp>
              <p:nvSpPr>
                <p:cNvPr id="142" name="AutoShape 445"/>
                <p:cNvSpPr>
                  <a:spLocks noChangeAspect="1" noChangeArrowheads="1"/>
                </p:cNvSpPr>
                <p:nvPr/>
              </p:nvSpPr>
              <p:spPr bwMode="auto">
                <a:xfrm>
                  <a:off x="1472" y="3444"/>
                  <a:ext cx="58" cy="78"/>
                </a:xfrm>
                <a:prstGeom prst="can">
                  <a:avLst>
                    <a:gd name="adj" fmla="val 33051"/>
                  </a:avLst>
                </a:prstGeom>
                <a:solidFill>
                  <a:srgbClr val="C0C0C0"/>
                </a:solidFill>
                <a:ln w="9525">
                  <a:solidFill>
                    <a:schemeClr val="tx1"/>
                  </a:solidFill>
                  <a:round/>
                  <a:headEnd/>
                  <a:tailEnd/>
                </a:ln>
                <a:effectLst>
                  <a:prstShdw prst="shdw17" dist="17961" dir="2700000">
                    <a:schemeClr val="tx1">
                      <a:gamma/>
                      <a:shade val="60000"/>
                      <a:invGamma/>
                    </a:schemeClr>
                  </a:prstShdw>
                </a:effectLst>
              </p:spPr>
              <p:txBody>
                <a:bodyPr wrap="none" anchor="ctr"/>
                <a:lstStyle/>
                <a:p>
                  <a:pPr algn="ctr">
                    <a:lnSpc>
                      <a:spcPct val="90000"/>
                    </a:lnSpc>
                    <a:defRPr/>
                  </a:pPr>
                  <a:endParaRPr lang="en-US" sz="2200" dirty="0">
                    <a:solidFill>
                      <a:srgbClr val="008ABF"/>
                    </a:solidFill>
                  </a:endParaRPr>
                </a:p>
              </p:txBody>
            </p:sp>
          </p:grpSp>
          <p:grpSp>
            <p:nvGrpSpPr>
              <p:cNvPr id="5" name="Group 446"/>
              <p:cNvGrpSpPr>
                <a:grpSpLocks noChangeAspect="1"/>
              </p:cNvGrpSpPr>
              <p:nvPr/>
            </p:nvGrpSpPr>
            <p:grpSpPr bwMode="auto">
              <a:xfrm>
                <a:off x="7057962" y="3581873"/>
                <a:ext cx="327025" cy="82550"/>
                <a:chOff x="1285" y="3262"/>
                <a:chExt cx="324" cy="82"/>
              </a:xfrm>
            </p:grpSpPr>
            <p:sp>
              <p:nvSpPr>
                <p:cNvPr id="138" name="Rectangle 447"/>
                <p:cNvSpPr>
                  <a:spLocks noChangeAspect="1" noChangeArrowheads="1"/>
                </p:cNvSpPr>
                <p:nvPr/>
              </p:nvSpPr>
              <p:spPr bwMode="auto">
                <a:xfrm>
                  <a:off x="1527" y="3262"/>
                  <a:ext cx="82" cy="82"/>
                </a:xfrm>
                <a:prstGeom prst="rect">
                  <a:avLst/>
                </a:prstGeom>
                <a:solidFill>
                  <a:srgbClr val="3399FF"/>
                </a:solidFill>
                <a:ln w="12700" algn="ctr">
                  <a:solidFill>
                    <a:schemeClr val="tx1"/>
                  </a:solidFill>
                  <a:miter lim="800000"/>
                  <a:headEnd/>
                  <a:tailEnd/>
                </a:ln>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200" dirty="0">
                    <a:solidFill>
                      <a:srgbClr val="000000"/>
                    </a:solidFill>
                  </a:endParaRPr>
                </a:p>
              </p:txBody>
            </p:sp>
            <p:sp>
              <p:nvSpPr>
                <p:cNvPr id="139" name="Rectangle 448"/>
                <p:cNvSpPr>
                  <a:spLocks noChangeAspect="1" noChangeArrowheads="1"/>
                </p:cNvSpPr>
                <p:nvPr/>
              </p:nvSpPr>
              <p:spPr bwMode="auto">
                <a:xfrm>
                  <a:off x="1285" y="3262"/>
                  <a:ext cx="82" cy="82"/>
                </a:xfrm>
                <a:prstGeom prst="rect">
                  <a:avLst/>
                </a:prstGeom>
                <a:solidFill>
                  <a:srgbClr val="3399FF"/>
                </a:solidFill>
                <a:ln w="12700" algn="ctr">
                  <a:solidFill>
                    <a:schemeClr val="tx1"/>
                  </a:solidFill>
                  <a:miter lim="800000"/>
                  <a:headEnd/>
                  <a:tailEnd/>
                </a:ln>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200" dirty="0">
                    <a:solidFill>
                      <a:srgbClr val="000000"/>
                    </a:solidFill>
                  </a:endParaRPr>
                </a:p>
              </p:txBody>
            </p:sp>
            <p:sp>
              <p:nvSpPr>
                <p:cNvPr id="140" name="Rectangle 449"/>
                <p:cNvSpPr>
                  <a:spLocks noChangeAspect="1" noChangeArrowheads="1"/>
                </p:cNvSpPr>
                <p:nvPr/>
              </p:nvSpPr>
              <p:spPr bwMode="auto">
                <a:xfrm>
                  <a:off x="1406" y="3262"/>
                  <a:ext cx="82" cy="82"/>
                </a:xfrm>
                <a:prstGeom prst="rect">
                  <a:avLst/>
                </a:prstGeom>
                <a:solidFill>
                  <a:srgbClr val="3399FF"/>
                </a:solidFill>
                <a:ln w="12700" algn="ctr">
                  <a:solidFill>
                    <a:schemeClr val="tx1"/>
                  </a:solidFill>
                  <a:miter lim="800000"/>
                  <a:headEnd/>
                  <a:tailEnd/>
                </a:ln>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200" dirty="0">
                    <a:solidFill>
                      <a:srgbClr val="000000"/>
                    </a:solidFill>
                  </a:endParaRPr>
                </a:p>
              </p:txBody>
            </p:sp>
          </p:grpSp>
          <p:sp>
            <p:nvSpPr>
              <p:cNvPr id="52" name="Rectangle 450"/>
              <p:cNvSpPr>
                <a:spLocks noChangeAspect="1" noChangeArrowheads="1"/>
              </p:cNvSpPr>
              <p:nvPr/>
            </p:nvSpPr>
            <p:spPr bwMode="auto">
              <a:xfrm>
                <a:off x="7061137" y="2497610"/>
                <a:ext cx="319088" cy="942975"/>
              </a:xfrm>
              <a:prstGeom prst="rect">
                <a:avLst/>
              </a:prstGeom>
              <a:solidFill>
                <a:srgbClr val="99FF33"/>
              </a:solidFill>
              <a:ln w="12700" algn="ctr">
                <a:solidFill>
                  <a:schemeClr val="bg1"/>
                </a:solidFill>
                <a:miter lim="800000"/>
                <a:headEnd/>
                <a:tailEnd/>
              </a:ln>
            </p:spPr>
            <p:txBody>
              <a:bodyPr wrap="none" lIns="91428" tIns="45716" rIns="91428" bIns="10800" anchor="b"/>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lnSpc>
                    <a:spcPct val="95000"/>
                  </a:lnSpc>
                  <a:buClr>
                    <a:srgbClr val="008ABF"/>
                  </a:buClr>
                  <a:buFont typeface="Wingdings" panose="05000000000000000000" pitchFamily="2" charset="2"/>
                  <a:buNone/>
                </a:pPr>
                <a:r>
                  <a:rPr lang="en-US" altLang="en-US" sz="900" dirty="0">
                    <a:solidFill>
                      <a:schemeClr val="tx1">
                        <a:lumMod val="50000"/>
                        <a:lumOff val="50000"/>
                      </a:schemeClr>
                    </a:solidFill>
                  </a:rPr>
                  <a:t>Linux</a:t>
                </a:r>
              </a:p>
              <a:p>
                <a:pPr algn="ctr" eaLnBrk="1" hangingPunct="1">
                  <a:lnSpc>
                    <a:spcPct val="95000"/>
                  </a:lnSpc>
                  <a:buClr>
                    <a:srgbClr val="008ABF"/>
                  </a:buClr>
                  <a:buFont typeface="Wingdings" panose="05000000000000000000" pitchFamily="2" charset="2"/>
                  <a:buNone/>
                </a:pPr>
                <a:r>
                  <a:rPr lang="en-US" altLang="en-US" sz="900" dirty="0">
                    <a:solidFill>
                      <a:schemeClr val="tx1">
                        <a:lumMod val="50000"/>
                        <a:lumOff val="50000"/>
                      </a:schemeClr>
                    </a:solidFill>
                  </a:rPr>
                  <a:t>Guests</a:t>
                </a:r>
              </a:p>
            </p:txBody>
          </p:sp>
          <p:grpSp>
            <p:nvGrpSpPr>
              <p:cNvPr id="6" name="Group 451"/>
              <p:cNvGrpSpPr>
                <a:grpSpLocks noChangeAspect="1"/>
              </p:cNvGrpSpPr>
              <p:nvPr/>
            </p:nvGrpSpPr>
            <p:grpSpPr bwMode="auto">
              <a:xfrm>
                <a:off x="7140512" y="2543648"/>
                <a:ext cx="144463" cy="633413"/>
                <a:chOff x="2682" y="1004"/>
                <a:chExt cx="158" cy="1122"/>
              </a:xfrm>
            </p:grpSpPr>
            <p:sp>
              <p:nvSpPr>
                <p:cNvPr id="135" name="Line 452"/>
                <p:cNvSpPr>
                  <a:spLocks noChangeAspect="1" noChangeShapeType="1"/>
                </p:cNvSpPr>
                <p:nvPr/>
              </p:nvSpPr>
              <p:spPr bwMode="auto">
                <a:xfrm flipH="1">
                  <a:off x="2682" y="1005"/>
                  <a:ext cx="0" cy="1121"/>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136" name="Line 453"/>
                <p:cNvSpPr>
                  <a:spLocks noChangeAspect="1" noChangeShapeType="1"/>
                </p:cNvSpPr>
                <p:nvPr/>
              </p:nvSpPr>
              <p:spPr bwMode="auto">
                <a:xfrm flipH="1">
                  <a:off x="2761" y="1005"/>
                  <a:ext cx="0" cy="1121"/>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137" name="Line 454"/>
                <p:cNvSpPr>
                  <a:spLocks noChangeAspect="1" noChangeShapeType="1"/>
                </p:cNvSpPr>
                <p:nvPr/>
              </p:nvSpPr>
              <p:spPr bwMode="auto">
                <a:xfrm flipH="1">
                  <a:off x="2840" y="1004"/>
                  <a:ext cx="0" cy="1121"/>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grpSp>
          <p:sp>
            <p:nvSpPr>
              <p:cNvPr id="54" name="Line 455"/>
              <p:cNvSpPr>
                <a:spLocks noChangeAspect="1" noChangeShapeType="1"/>
              </p:cNvSpPr>
              <p:nvPr/>
            </p:nvSpPr>
            <p:spPr bwMode="auto">
              <a:xfrm flipH="1" flipV="1">
                <a:off x="7072249" y="3118323"/>
                <a:ext cx="287338" cy="1588"/>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55" name="Line 456"/>
              <p:cNvSpPr>
                <a:spLocks noChangeAspect="1" noChangeShapeType="1"/>
              </p:cNvSpPr>
              <p:nvPr/>
            </p:nvSpPr>
            <p:spPr bwMode="auto">
              <a:xfrm flipH="1" flipV="1">
                <a:off x="7072249" y="3032598"/>
                <a:ext cx="287338" cy="0"/>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56" name="Line 457"/>
              <p:cNvSpPr>
                <a:spLocks noChangeAspect="1" noChangeShapeType="1"/>
              </p:cNvSpPr>
              <p:nvPr/>
            </p:nvSpPr>
            <p:spPr bwMode="auto">
              <a:xfrm flipH="1" flipV="1">
                <a:off x="7072249" y="2945285"/>
                <a:ext cx="287338" cy="1588"/>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57" name="Line 458"/>
              <p:cNvSpPr>
                <a:spLocks noChangeAspect="1" noChangeShapeType="1"/>
              </p:cNvSpPr>
              <p:nvPr/>
            </p:nvSpPr>
            <p:spPr bwMode="auto">
              <a:xfrm flipH="1" flipV="1">
                <a:off x="7072249" y="2859560"/>
                <a:ext cx="287338" cy="1588"/>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58" name="Line 459"/>
              <p:cNvSpPr>
                <a:spLocks noChangeAspect="1" noChangeShapeType="1"/>
              </p:cNvSpPr>
              <p:nvPr/>
            </p:nvSpPr>
            <p:spPr bwMode="auto">
              <a:xfrm flipH="1">
                <a:off x="7072249" y="2772248"/>
                <a:ext cx="269875" cy="1588"/>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59" name="Line 460"/>
              <p:cNvSpPr>
                <a:spLocks noChangeAspect="1" noChangeShapeType="1"/>
              </p:cNvSpPr>
              <p:nvPr/>
            </p:nvSpPr>
            <p:spPr bwMode="auto">
              <a:xfrm flipH="1" flipV="1">
                <a:off x="7072249" y="2688110"/>
                <a:ext cx="287338" cy="1588"/>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60" name="Line 461"/>
              <p:cNvSpPr>
                <a:spLocks noChangeAspect="1" noChangeShapeType="1"/>
              </p:cNvSpPr>
              <p:nvPr/>
            </p:nvSpPr>
            <p:spPr bwMode="auto">
              <a:xfrm flipH="1" flipV="1">
                <a:off x="7072249" y="2602385"/>
                <a:ext cx="287338" cy="0"/>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61" name="Rectangle 468"/>
              <p:cNvSpPr>
                <a:spLocks noChangeAspect="1" noChangeArrowheads="1"/>
              </p:cNvSpPr>
              <p:nvPr/>
            </p:nvSpPr>
            <p:spPr bwMode="auto">
              <a:xfrm>
                <a:off x="7450074" y="3702523"/>
                <a:ext cx="339725" cy="119063"/>
              </a:xfrm>
              <a:prstGeom prst="rect">
                <a:avLst/>
              </a:prstGeom>
              <a:solidFill>
                <a:srgbClr val="FFB547"/>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300" dirty="0">
                  <a:solidFill>
                    <a:srgbClr val="000000"/>
                  </a:solidFill>
                </a:endParaRPr>
              </a:p>
            </p:txBody>
          </p:sp>
          <p:sp>
            <p:nvSpPr>
              <p:cNvPr id="62" name="Rectangle 469"/>
              <p:cNvSpPr>
                <a:spLocks noChangeAspect="1" noChangeArrowheads="1"/>
              </p:cNvSpPr>
              <p:nvPr/>
            </p:nvSpPr>
            <p:spPr bwMode="auto">
              <a:xfrm>
                <a:off x="7445312" y="3469160"/>
                <a:ext cx="339725" cy="82550"/>
              </a:xfrm>
              <a:prstGeom prst="rect">
                <a:avLst/>
              </a:prstGeom>
              <a:solidFill>
                <a:srgbClr val="95FF95"/>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300" dirty="0">
                  <a:solidFill>
                    <a:srgbClr val="000000"/>
                  </a:solidFill>
                </a:endParaRPr>
              </a:p>
            </p:txBody>
          </p:sp>
          <p:grpSp>
            <p:nvGrpSpPr>
              <p:cNvPr id="7" name="Group 470"/>
              <p:cNvGrpSpPr>
                <a:grpSpLocks noChangeAspect="1"/>
              </p:cNvGrpSpPr>
              <p:nvPr/>
            </p:nvGrpSpPr>
            <p:grpSpPr bwMode="auto">
              <a:xfrm>
                <a:off x="7507224" y="3748560"/>
                <a:ext cx="212725" cy="79375"/>
                <a:chOff x="1319" y="3444"/>
                <a:chExt cx="211" cy="78"/>
              </a:xfrm>
            </p:grpSpPr>
            <p:sp>
              <p:nvSpPr>
                <p:cNvPr id="133" name="AutoShape 471"/>
                <p:cNvSpPr>
                  <a:spLocks noChangeAspect="1" noChangeArrowheads="1"/>
                </p:cNvSpPr>
                <p:nvPr/>
              </p:nvSpPr>
              <p:spPr bwMode="auto">
                <a:xfrm>
                  <a:off x="1319" y="3444"/>
                  <a:ext cx="58" cy="78"/>
                </a:xfrm>
                <a:prstGeom prst="can">
                  <a:avLst>
                    <a:gd name="adj" fmla="val 33051"/>
                  </a:avLst>
                </a:prstGeom>
                <a:solidFill>
                  <a:srgbClr val="C0C0C0"/>
                </a:solidFill>
                <a:ln w="9525">
                  <a:solidFill>
                    <a:schemeClr val="tx1"/>
                  </a:solidFill>
                  <a:round/>
                  <a:headEnd/>
                  <a:tailEnd/>
                </a:ln>
                <a:effectLst>
                  <a:prstShdw prst="shdw17" dist="17961" dir="2700000">
                    <a:schemeClr val="tx1">
                      <a:gamma/>
                      <a:shade val="60000"/>
                      <a:invGamma/>
                    </a:schemeClr>
                  </a:prstShdw>
                </a:effectLst>
              </p:spPr>
              <p:txBody>
                <a:bodyPr wrap="none" anchor="ctr"/>
                <a:lstStyle/>
                <a:p>
                  <a:pPr algn="ctr">
                    <a:lnSpc>
                      <a:spcPct val="90000"/>
                    </a:lnSpc>
                    <a:defRPr/>
                  </a:pPr>
                  <a:endParaRPr lang="en-US" sz="2200" dirty="0">
                    <a:solidFill>
                      <a:srgbClr val="008ABF"/>
                    </a:solidFill>
                  </a:endParaRPr>
                </a:p>
              </p:txBody>
            </p:sp>
            <p:sp>
              <p:nvSpPr>
                <p:cNvPr id="134" name="AutoShape 472"/>
                <p:cNvSpPr>
                  <a:spLocks noChangeAspect="1" noChangeArrowheads="1"/>
                </p:cNvSpPr>
                <p:nvPr/>
              </p:nvSpPr>
              <p:spPr bwMode="auto">
                <a:xfrm>
                  <a:off x="1472" y="3444"/>
                  <a:ext cx="58" cy="78"/>
                </a:xfrm>
                <a:prstGeom prst="can">
                  <a:avLst>
                    <a:gd name="adj" fmla="val 33051"/>
                  </a:avLst>
                </a:prstGeom>
                <a:solidFill>
                  <a:srgbClr val="C0C0C0"/>
                </a:solidFill>
                <a:ln w="9525">
                  <a:solidFill>
                    <a:schemeClr val="tx1"/>
                  </a:solidFill>
                  <a:round/>
                  <a:headEnd/>
                  <a:tailEnd/>
                </a:ln>
                <a:effectLst>
                  <a:prstShdw prst="shdw17" dist="17961" dir="2700000">
                    <a:schemeClr val="tx1">
                      <a:gamma/>
                      <a:shade val="60000"/>
                      <a:invGamma/>
                    </a:schemeClr>
                  </a:prstShdw>
                </a:effectLst>
              </p:spPr>
              <p:txBody>
                <a:bodyPr wrap="none" anchor="ctr"/>
                <a:lstStyle/>
                <a:p>
                  <a:pPr algn="ctr">
                    <a:lnSpc>
                      <a:spcPct val="90000"/>
                    </a:lnSpc>
                    <a:defRPr/>
                  </a:pPr>
                  <a:endParaRPr lang="en-US" sz="2200" dirty="0">
                    <a:solidFill>
                      <a:srgbClr val="008ABF"/>
                    </a:solidFill>
                  </a:endParaRPr>
                </a:p>
              </p:txBody>
            </p:sp>
          </p:grpSp>
          <p:grpSp>
            <p:nvGrpSpPr>
              <p:cNvPr id="10" name="Group 473"/>
              <p:cNvGrpSpPr>
                <a:grpSpLocks noChangeAspect="1"/>
              </p:cNvGrpSpPr>
              <p:nvPr/>
            </p:nvGrpSpPr>
            <p:grpSpPr bwMode="auto">
              <a:xfrm>
                <a:off x="7450074" y="3581873"/>
                <a:ext cx="328613" cy="82550"/>
                <a:chOff x="1285" y="3262"/>
                <a:chExt cx="324" cy="82"/>
              </a:xfrm>
            </p:grpSpPr>
            <p:sp>
              <p:nvSpPr>
                <p:cNvPr id="130" name="Rectangle 474"/>
                <p:cNvSpPr>
                  <a:spLocks noChangeAspect="1" noChangeArrowheads="1"/>
                </p:cNvSpPr>
                <p:nvPr/>
              </p:nvSpPr>
              <p:spPr bwMode="auto">
                <a:xfrm>
                  <a:off x="1527" y="3262"/>
                  <a:ext cx="82" cy="82"/>
                </a:xfrm>
                <a:prstGeom prst="rect">
                  <a:avLst/>
                </a:prstGeom>
                <a:solidFill>
                  <a:srgbClr val="3399FF"/>
                </a:solidFill>
                <a:ln w="12700" algn="ctr">
                  <a:solidFill>
                    <a:schemeClr val="tx1"/>
                  </a:solidFill>
                  <a:miter lim="800000"/>
                  <a:headEnd/>
                  <a:tailEnd/>
                </a:ln>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200" dirty="0">
                    <a:solidFill>
                      <a:srgbClr val="000000"/>
                    </a:solidFill>
                  </a:endParaRPr>
                </a:p>
              </p:txBody>
            </p:sp>
            <p:sp>
              <p:nvSpPr>
                <p:cNvPr id="131" name="Rectangle 475"/>
                <p:cNvSpPr>
                  <a:spLocks noChangeAspect="1" noChangeArrowheads="1"/>
                </p:cNvSpPr>
                <p:nvPr/>
              </p:nvSpPr>
              <p:spPr bwMode="auto">
                <a:xfrm>
                  <a:off x="1285" y="3262"/>
                  <a:ext cx="82" cy="82"/>
                </a:xfrm>
                <a:prstGeom prst="rect">
                  <a:avLst/>
                </a:prstGeom>
                <a:solidFill>
                  <a:srgbClr val="3399FF"/>
                </a:solidFill>
                <a:ln w="12700" algn="ctr">
                  <a:solidFill>
                    <a:schemeClr val="tx1"/>
                  </a:solidFill>
                  <a:miter lim="800000"/>
                  <a:headEnd/>
                  <a:tailEnd/>
                </a:ln>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200" dirty="0">
                    <a:solidFill>
                      <a:srgbClr val="000000"/>
                    </a:solidFill>
                  </a:endParaRPr>
                </a:p>
              </p:txBody>
            </p:sp>
            <p:sp>
              <p:nvSpPr>
                <p:cNvPr id="132" name="Rectangle 476"/>
                <p:cNvSpPr>
                  <a:spLocks noChangeAspect="1" noChangeArrowheads="1"/>
                </p:cNvSpPr>
                <p:nvPr/>
              </p:nvSpPr>
              <p:spPr bwMode="auto">
                <a:xfrm>
                  <a:off x="1406" y="3262"/>
                  <a:ext cx="82" cy="82"/>
                </a:xfrm>
                <a:prstGeom prst="rect">
                  <a:avLst/>
                </a:prstGeom>
                <a:solidFill>
                  <a:srgbClr val="3399FF"/>
                </a:solidFill>
                <a:ln w="12700" algn="ctr">
                  <a:solidFill>
                    <a:schemeClr val="tx1"/>
                  </a:solidFill>
                  <a:miter lim="800000"/>
                  <a:headEnd/>
                  <a:tailEnd/>
                </a:ln>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200" dirty="0">
                    <a:solidFill>
                      <a:srgbClr val="000000"/>
                    </a:solidFill>
                  </a:endParaRPr>
                </a:p>
              </p:txBody>
            </p:sp>
          </p:grpSp>
          <p:sp>
            <p:nvSpPr>
              <p:cNvPr id="65" name="Rectangle 477"/>
              <p:cNvSpPr>
                <a:spLocks noChangeAspect="1" noChangeArrowheads="1"/>
              </p:cNvSpPr>
              <p:nvPr/>
            </p:nvSpPr>
            <p:spPr bwMode="auto">
              <a:xfrm>
                <a:off x="7454837" y="2170585"/>
                <a:ext cx="319088" cy="1270000"/>
              </a:xfrm>
              <a:prstGeom prst="rect">
                <a:avLst/>
              </a:prstGeom>
              <a:solidFill>
                <a:srgbClr val="99FF33"/>
              </a:solidFill>
              <a:ln w="12700" algn="ctr">
                <a:solidFill>
                  <a:schemeClr val="bg1"/>
                </a:solidFill>
                <a:miter lim="800000"/>
                <a:headEnd/>
                <a:tailEnd/>
              </a:ln>
            </p:spPr>
            <p:txBody>
              <a:bodyPr wrap="none" lIns="91428" tIns="45716" rIns="91428" bIns="10800" anchor="b"/>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lnSpc>
                    <a:spcPct val="95000"/>
                  </a:lnSpc>
                  <a:buClr>
                    <a:srgbClr val="008ABF"/>
                  </a:buClr>
                  <a:buFont typeface="Wingdings" panose="05000000000000000000" pitchFamily="2" charset="2"/>
                  <a:buNone/>
                </a:pPr>
                <a:r>
                  <a:rPr lang="en-US" altLang="en-US" sz="900" dirty="0">
                    <a:solidFill>
                      <a:schemeClr val="tx1">
                        <a:lumMod val="50000"/>
                        <a:lumOff val="50000"/>
                      </a:schemeClr>
                    </a:solidFill>
                  </a:rPr>
                  <a:t>Linux</a:t>
                </a:r>
              </a:p>
              <a:p>
                <a:pPr algn="ctr" eaLnBrk="1" hangingPunct="1">
                  <a:lnSpc>
                    <a:spcPct val="95000"/>
                  </a:lnSpc>
                  <a:buClr>
                    <a:srgbClr val="008ABF"/>
                  </a:buClr>
                  <a:buFont typeface="Wingdings" panose="05000000000000000000" pitchFamily="2" charset="2"/>
                  <a:buNone/>
                </a:pPr>
                <a:r>
                  <a:rPr lang="en-US" altLang="en-US" sz="900" dirty="0">
                    <a:solidFill>
                      <a:schemeClr val="tx1">
                        <a:lumMod val="50000"/>
                        <a:lumOff val="50000"/>
                      </a:schemeClr>
                    </a:solidFill>
                  </a:rPr>
                  <a:t>Guests</a:t>
                </a:r>
              </a:p>
            </p:txBody>
          </p:sp>
          <p:grpSp>
            <p:nvGrpSpPr>
              <p:cNvPr id="50" name="Group 478"/>
              <p:cNvGrpSpPr>
                <a:grpSpLocks noChangeAspect="1"/>
              </p:cNvGrpSpPr>
              <p:nvPr/>
            </p:nvGrpSpPr>
            <p:grpSpPr bwMode="auto">
              <a:xfrm>
                <a:off x="7532624" y="2205510"/>
                <a:ext cx="146050" cy="971550"/>
                <a:chOff x="2682" y="1004"/>
                <a:chExt cx="158" cy="1122"/>
              </a:xfrm>
            </p:grpSpPr>
            <p:sp>
              <p:nvSpPr>
                <p:cNvPr id="127" name="Line 479"/>
                <p:cNvSpPr>
                  <a:spLocks noChangeAspect="1" noChangeShapeType="1"/>
                </p:cNvSpPr>
                <p:nvPr/>
              </p:nvSpPr>
              <p:spPr bwMode="auto">
                <a:xfrm flipH="1">
                  <a:off x="2682" y="1005"/>
                  <a:ext cx="0" cy="1121"/>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128" name="Line 480"/>
                <p:cNvSpPr>
                  <a:spLocks noChangeAspect="1" noChangeShapeType="1"/>
                </p:cNvSpPr>
                <p:nvPr/>
              </p:nvSpPr>
              <p:spPr bwMode="auto">
                <a:xfrm flipH="1">
                  <a:off x="2761" y="1005"/>
                  <a:ext cx="0" cy="1121"/>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129" name="Line 481"/>
                <p:cNvSpPr>
                  <a:spLocks noChangeAspect="1" noChangeShapeType="1"/>
                </p:cNvSpPr>
                <p:nvPr/>
              </p:nvSpPr>
              <p:spPr bwMode="auto">
                <a:xfrm flipH="1">
                  <a:off x="2840" y="1004"/>
                  <a:ext cx="0" cy="1121"/>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grpSp>
          <p:sp>
            <p:nvSpPr>
              <p:cNvPr id="67" name="Line 482"/>
              <p:cNvSpPr>
                <a:spLocks noChangeAspect="1" noChangeShapeType="1"/>
              </p:cNvSpPr>
              <p:nvPr/>
            </p:nvSpPr>
            <p:spPr bwMode="auto">
              <a:xfrm flipH="1" flipV="1">
                <a:off x="7465949" y="3118323"/>
                <a:ext cx="285750" cy="1588"/>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68" name="Line 483"/>
              <p:cNvSpPr>
                <a:spLocks noChangeAspect="1" noChangeShapeType="1"/>
              </p:cNvSpPr>
              <p:nvPr/>
            </p:nvSpPr>
            <p:spPr bwMode="auto">
              <a:xfrm flipH="1" flipV="1">
                <a:off x="7465949" y="3032598"/>
                <a:ext cx="285750" cy="0"/>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69" name="Line 484"/>
              <p:cNvSpPr>
                <a:spLocks noChangeAspect="1" noChangeShapeType="1"/>
              </p:cNvSpPr>
              <p:nvPr/>
            </p:nvSpPr>
            <p:spPr bwMode="auto">
              <a:xfrm flipH="1" flipV="1">
                <a:off x="7465949" y="2945285"/>
                <a:ext cx="285750" cy="1588"/>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70" name="Line 485"/>
              <p:cNvSpPr>
                <a:spLocks noChangeAspect="1" noChangeShapeType="1"/>
              </p:cNvSpPr>
              <p:nvPr/>
            </p:nvSpPr>
            <p:spPr bwMode="auto">
              <a:xfrm flipH="1" flipV="1">
                <a:off x="7465949" y="2859560"/>
                <a:ext cx="285750" cy="1588"/>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71" name="Line 486"/>
              <p:cNvSpPr>
                <a:spLocks noChangeAspect="1" noChangeShapeType="1"/>
              </p:cNvSpPr>
              <p:nvPr/>
            </p:nvSpPr>
            <p:spPr bwMode="auto">
              <a:xfrm flipH="1">
                <a:off x="7465949" y="2772248"/>
                <a:ext cx="285750" cy="1588"/>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72" name="Line 487"/>
              <p:cNvSpPr>
                <a:spLocks noChangeAspect="1" noChangeShapeType="1"/>
              </p:cNvSpPr>
              <p:nvPr/>
            </p:nvSpPr>
            <p:spPr bwMode="auto">
              <a:xfrm flipH="1" flipV="1">
                <a:off x="7465949" y="2688110"/>
                <a:ext cx="285750" cy="1588"/>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73" name="Line 488"/>
              <p:cNvSpPr>
                <a:spLocks noChangeAspect="1" noChangeShapeType="1"/>
              </p:cNvSpPr>
              <p:nvPr/>
            </p:nvSpPr>
            <p:spPr bwMode="auto">
              <a:xfrm flipH="1" flipV="1">
                <a:off x="7465949" y="2600798"/>
                <a:ext cx="285750" cy="1588"/>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74" name="Line 489"/>
              <p:cNvSpPr>
                <a:spLocks noChangeAspect="1" noChangeShapeType="1"/>
              </p:cNvSpPr>
              <p:nvPr/>
            </p:nvSpPr>
            <p:spPr bwMode="auto">
              <a:xfrm flipH="1" flipV="1">
                <a:off x="7465949" y="2515073"/>
                <a:ext cx="285750" cy="0"/>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75" name="Line 490"/>
              <p:cNvSpPr>
                <a:spLocks noChangeAspect="1" noChangeShapeType="1"/>
              </p:cNvSpPr>
              <p:nvPr/>
            </p:nvSpPr>
            <p:spPr bwMode="auto">
              <a:xfrm flipH="1" flipV="1">
                <a:off x="7465949" y="2429348"/>
                <a:ext cx="285750" cy="1588"/>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76" name="Line 491"/>
              <p:cNvSpPr>
                <a:spLocks noChangeAspect="1" noChangeShapeType="1"/>
              </p:cNvSpPr>
              <p:nvPr/>
            </p:nvSpPr>
            <p:spPr bwMode="auto">
              <a:xfrm flipH="1" flipV="1">
                <a:off x="7465949" y="2343623"/>
                <a:ext cx="285750" cy="1588"/>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77" name="Line 492"/>
              <p:cNvSpPr>
                <a:spLocks noChangeAspect="1" noChangeShapeType="1"/>
              </p:cNvSpPr>
              <p:nvPr/>
            </p:nvSpPr>
            <p:spPr bwMode="auto">
              <a:xfrm flipH="1" flipV="1">
                <a:off x="7465949" y="2257898"/>
                <a:ext cx="285750" cy="0"/>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78" name="Rectangle 495"/>
              <p:cNvSpPr>
                <a:spLocks noChangeAspect="1" noChangeArrowheads="1"/>
              </p:cNvSpPr>
              <p:nvPr/>
            </p:nvSpPr>
            <p:spPr bwMode="auto">
              <a:xfrm>
                <a:off x="7837424" y="3694585"/>
                <a:ext cx="341313" cy="127000"/>
              </a:xfrm>
              <a:prstGeom prst="rect">
                <a:avLst/>
              </a:prstGeom>
              <a:solidFill>
                <a:srgbClr val="FFB547"/>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300" dirty="0">
                  <a:solidFill>
                    <a:srgbClr val="000000"/>
                  </a:solidFill>
                </a:endParaRPr>
              </a:p>
            </p:txBody>
          </p:sp>
          <p:sp>
            <p:nvSpPr>
              <p:cNvPr id="79" name="Rectangle 496"/>
              <p:cNvSpPr>
                <a:spLocks noChangeAspect="1" noChangeArrowheads="1"/>
              </p:cNvSpPr>
              <p:nvPr/>
            </p:nvSpPr>
            <p:spPr bwMode="auto">
              <a:xfrm>
                <a:off x="7839012" y="3469160"/>
                <a:ext cx="339725" cy="82550"/>
              </a:xfrm>
              <a:prstGeom prst="rect">
                <a:avLst/>
              </a:prstGeom>
              <a:solidFill>
                <a:srgbClr val="95FF95"/>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300" dirty="0">
                  <a:solidFill>
                    <a:srgbClr val="000000"/>
                  </a:solidFill>
                </a:endParaRPr>
              </a:p>
            </p:txBody>
          </p:sp>
          <p:grpSp>
            <p:nvGrpSpPr>
              <p:cNvPr id="51" name="Group 497"/>
              <p:cNvGrpSpPr>
                <a:grpSpLocks noChangeAspect="1"/>
              </p:cNvGrpSpPr>
              <p:nvPr/>
            </p:nvGrpSpPr>
            <p:grpSpPr bwMode="auto">
              <a:xfrm>
                <a:off x="7902512" y="3748560"/>
                <a:ext cx="212725" cy="79375"/>
                <a:chOff x="1319" y="3444"/>
                <a:chExt cx="211" cy="78"/>
              </a:xfrm>
            </p:grpSpPr>
            <p:sp>
              <p:nvSpPr>
                <p:cNvPr id="125" name="AutoShape 498"/>
                <p:cNvSpPr>
                  <a:spLocks noChangeAspect="1" noChangeArrowheads="1"/>
                </p:cNvSpPr>
                <p:nvPr/>
              </p:nvSpPr>
              <p:spPr bwMode="auto">
                <a:xfrm>
                  <a:off x="1319" y="3444"/>
                  <a:ext cx="58" cy="78"/>
                </a:xfrm>
                <a:prstGeom prst="can">
                  <a:avLst>
                    <a:gd name="adj" fmla="val 33051"/>
                  </a:avLst>
                </a:prstGeom>
                <a:solidFill>
                  <a:srgbClr val="C0C0C0"/>
                </a:solidFill>
                <a:ln w="9525">
                  <a:solidFill>
                    <a:schemeClr val="tx1"/>
                  </a:solidFill>
                  <a:round/>
                  <a:headEnd/>
                  <a:tailEnd/>
                </a:ln>
                <a:effectLst>
                  <a:prstShdw prst="shdw17" dist="17961" dir="2700000">
                    <a:schemeClr val="tx1">
                      <a:gamma/>
                      <a:shade val="60000"/>
                      <a:invGamma/>
                    </a:schemeClr>
                  </a:prstShdw>
                </a:effectLst>
              </p:spPr>
              <p:txBody>
                <a:bodyPr wrap="none" anchor="ctr"/>
                <a:lstStyle/>
                <a:p>
                  <a:pPr algn="ctr">
                    <a:lnSpc>
                      <a:spcPct val="90000"/>
                    </a:lnSpc>
                    <a:defRPr/>
                  </a:pPr>
                  <a:endParaRPr lang="en-US" sz="2200" dirty="0">
                    <a:solidFill>
                      <a:srgbClr val="008ABF"/>
                    </a:solidFill>
                  </a:endParaRPr>
                </a:p>
              </p:txBody>
            </p:sp>
            <p:sp>
              <p:nvSpPr>
                <p:cNvPr id="126" name="AutoShape 499"/>
                <p:cNvSpPr>
                  <a:spLocks noChangeAspect="1" noChangeArrowheads="1"/>
                </p:cNvSpPr>
                <p:nvPr/>
              </p:nvSpPr>
              <p:spPr bwMode="auto">
                <a:xfrm>
                  <a:off x="1472" y="3444"/>
                  <a:ext cx="58" cy="78"/>
                </a:xfrm>
                <a:prstGeom prst="can">
                  <a:avLst>
                    <a:gd name="adj" fmla="val 33051"/>
                  </a:avLst>
                </a:prstGeom>
                <a:solidFill>
                  <a:srgbClr val="C0C0C0"/>
                </a:solidFill>
                <a:ln w="9525">
                  <a:solidFill>
                    <a:schemeClr val="tx1"/>
                  </a:solidFill>
                  <a:round/>
                  <a:headEnd/>
                  <a:tailEnd/>
                </a:ln>
                <a:effectLst>
                  <a:prstShdw prst="shdw17" dist="17961" dir="2700000">
                    <a:schemeClr val="tx1">
                      <a:gamma/>
                      <a:shade val="60000"/>
                      <a:invGamma/>
                    </a:schemeClr>
                  </a:prstShdw>
                </a:effectLst>
              </p:spPr>
              <p:txBody>
                <a:bodyPr wrap="none" anchor="ctr"/>
                <a:lstStyle/>
                <a:p>
                  <a:pPr algn="ctr">
                    <a:lnSpc>
                      <a:spcPct val="90000"/>
                    </a:lnSpc>
                    <a:defRPr/>
                  </a:pPr>
                  <a:endParaRPr lang="en-US" sz="2200" dirty="0">
                    <a:solidFill>
                      <a:srgbClr val="008ABF"/>
                    </a:solidFill>
                  </a:endParaRPr>
                </a:p>
              </p:txBody>
            </p:sp>
          </p:grpSp>
          <p:grpSp>
            <p:nvGrpSpPr>
              <p:cNvPr id="53" name="Group 500"/>
              <p:cNvGrpSpPr>
                <a:grpSpLocks noChangeAspect="1"/>
              </p:cNvGrpSpPr>
              <p:nvPr/>
            </p:nvGrpSpPr>
            <p:grpSpPr bwMode="auto">
              <a:xfrm>
                <a:off x="7845362" y="3581873"/>
                <a:ext cx="328613" cy="82550"/>
                <a:chOff x="1285" y="3262"/>
                <a:chExt cx="324" cy="82"/>
              </a:xfrm>
            </p:grpSpPr>
            <p:sp>
              <p:nvSpPr>
                <p:cNvPr id="122" name="Rectangle 501"/>
                <p:cNvSpPr>
                  <a:spLocks noChangeAspect="1" noChangeArrowheads="1"/>
                </p:cNvSpPr>
                <p:nvPr/>
              </p:nvSpPr>
              <p:spPr bwMode="auto">
                <a:xfrm>
                  <a:off x="1527" y="3262"/>
                  <a:ext cx="82" cy="82"/>
                </a:xfrm>
                <a:prstGeom prst="rect">
                  <a:avLst/>
                </a:prstGeom>
                <a:solidFill>
                  <a:srgbClr val="3399FF"/>
                </a:solidFill>
                <a:ln w="12700" algn="ctr">
                  <a:solidFill>
                    <a:schemeClr val="tx1"/>
                  </a:solidFill>
                  <a:miter lim="800000"/>
                  <a:headEnd/>
                  <a:tailEnd/>
                </a:ln>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200" dirty="0">
                    <a:solidFill>
                      <a:srgbClr val="000000"/>
                    </a:solidFill>
                  </a:endParaRPr>
                </a:p>
              </p:txBody>
            </p:sp>
            <p:sp>
              <p:nvSpPr>
                <p:cNvPr id="123" name="Rectangle 502"/>
                <p:cNvSpPr>
                  <a:spLocks noChangeAspect="1" noChangeArrowheads="1"/>
                </p:cNvSpPr>
                <p:nvPr/>
              </p:nvSpPr>
              <p:spPr bwMode="auto">
                <a:xfrm>
                  <a:off x="1285" y="3262"/>
                  <a:ext cx="82" cy="82"/>
                </a:xfrm>
                <a:prstGeom prst="rect">
                  <a:avLst/>
                </a:prstGeom>
                <a:solidFill>
                  <a:srgbClr val="3399FF"/>
                </a:solidFill>
                <a:ln w="12700" algn="ctr">
                  <a:solidFill>
                    <a:schemeClr val="tx1"/>
                  </a:solidFill>
                  <a:miter lim="800000"/>
                  <a:headEnd/>
                  <a:tailEnd/>
                </a:ln>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200" dirty="0">
                    <a:solidFill>
                      <a:srgbClr val="000000"/>
                    </a:solidFill>
                  </a:endParaRPr>
                </a:p>
              </p:txBody>
            </p:sp>
            <p:sp>
              <p:nvSpPr>
                <p:cNvPr id="124" name="Rectangle 503"/>
                <p:cNvSpPr>
                  <a:spLocks noChangeAspect="1" noChangeArrowheads="1"/>
                </p:cNvSpPr>
                <p:nvPr/>
              </p:nvSpPr>
              <p:spPr bwMode="auto">
                <a:xfrm>
                  <a:off x="1406" y="3262"/>
                  <a:ext cx="82" cy="82"/>
                </a:xfrm>
                <a:prstGeom prst="rect">
                  <a:avLst/>
                </a:prstGeom>
                <a:solidFill>
                  <a:srgbClr val="3399FF"/>
                </a:solidFill>
                <a:ln w="12700" algn="ctr">
                  <a:solidFill>
                    <a:schemeClr val="tx1"/>
                  </a:solidFill>
                  <a:miter lim="800000"/>
                  <a:headEnd/>
                  <a:tailEnd/>
                </a:ln>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200" dirty="0">
                    <a:solidFill>
                      <a:srgbClr val="000000"/>
                    </a:solidFill>
                  </a:endParaRPr>
                </a:p>
              </p:txBody>
            </p:sp>
          </p:grpSp>
          <p:sp>
            <p:nvSpPr>
              <p:cNvPr id="82" name="Rectangle 504"/>
              <p:cNvSpPr>
                <a:spLocks noChangeAspect="1" noChangeArrowheads="1"/>
              </p:cNvSpPr>
              <p:nvPr/>
            </p:nvSpPr>
            <p:spPr bwMode="auto">
              <a:xfrm>
                <a:off x="7848537" y="2081685"/>
                <a:ext cx="320675" cy="1358900"/>
              </a:xfrm>
              <a:prstGeom prst="rect">
                <a:avLst/>
              </a:prstGeom>
              <a:solidFill>
                <a:srgbClr val="99FF33"/>
              </a:solidFill>
              <a:ln w="12700" algn="ctr">
                <a:solidFill>
                  <a:schemeClr val="bg1"/>
                </a:solidFill>
                <a:miter lim="800000"/>
                <a:headEnd/>
                <a:tailEnd/>
              </a:ln>
            </p:spPr>
            <p:txBody>
              <a:bodyPr wrap="none" lIns="91428" tIns="45716" rIns="91428" bIns="10800" anchor="b"/>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lnSpc>
                    <a:spcPct val="95000"/>
                  </a:lnSpc>
                  <a:buClr>
                    <a:srgbClr val="008ABF"/>
                  </a:buClr>
                  <a:buFont typeface="Wingdings" panose="05000000000000000000" pitchFamily="2" charset="2"/>
                  <a:buNone/>
                </a:pPr>
                <a:r>
                  <a:rPr lang="en-US" altLang="en-US" sz="900" dirty="0">
                    <a:solidFill>
                      <a:schemeClr val="tx1">
                        <a:lumMod val="50000"/>
                        <a:lumOff val="50000"/>
                      </a:schemeClr>
                    </a:solidFill>
                  </a:rPr>
                  <a:t>Linux</a:t>
                </a:r>
              </a:p>
              <a:p>
                <a:pPr algn="ctr" eaLnBrk="1" hangingPunct="1">
                  <a:lnSpc>
                    <a:spcPct val="95000"/>
                  </a:lnSpc>
                  <a:buClr>
                    <a:srgbClr val="008ABF"/>
                  </a:buClr>
                  <a:buFont typeface="Wingdings" panose="05000000000000000000" pitchFamily="2" charset="2"/>
                  <a:buNone/>
                </a:pPr>
                <a:r>
                  <a:rPr lang="en-US" altLang="en-US" sz="900" dirty="0">
                    <a:solidFill>
                      <a:schemeClr val="tx1">
                        <a:lumMod val="50000"/>
                        <a:lumOff val="50000"/>
                      </a:schemeClr>
                    </a:solidFill>
                  </a:rPr>
                  <a:t>Guests</a:t>
                </a:r>
              </a:p>
            </p:txBody>
          </p:sp>
          <p:grpSp>
            <p:nvGrpSpPr>
              <p:cNvPr id="63" name="Group 505"/>
              <p:cNvGrpSpPr>
                <a:grpSpLocks noChangeAspect="1"/>
              </p:cNvGrpSpPr>
              <p:nvPr/>
            </p:nvGrpSpPr>
            <p:grpSpPr bwMode="auto">
              <a:xfrm>
                <a:off x="7927912" y="2130898"/>
                <a:ext cx="146050" cy="1046163"/>
                <a:chOff x="2682" y="1004"/>
                <a:chExt cx="158" cy="1122"/>
              </a:xfrm>
            </p:grpSpPr>
            <p:sp>
              <p:nvSpPr>
                <p:cNvPr id="119" name="Line 506"/>
                <p:cNvSpPr>
                  <a:spLocks noChangeAspect="1" noChangeShapeType="1"/>
                </p:cNvSpPr>
                <p:nvPr/>
              </p:nvSpPr>
              <p:spPr bwMode="auto">
                <a:xfrm flipH="1">
                  <a:off x="2682" y="1005"/>
                  <a:ext cx="0" cy="1121"/>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120" name="Line 507"/>
                <p:cNvSpPr>
                  <a:spLocks noChangeAspect="1" noChangeShapeType="1"/>
                </p:cNvSpPr>
                <p:nvPr/>
              </p:nvSpPr>
              <p:spPr bwMode="auto">
                <a:xfrm flipH="1">
                  <a:off x="2761" y="1005"/>
                  <a:ext cx="0" cy="1121"/>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121" name="Line 508"/>
                <p:cNvSpPr>
                  <a:spLocks noChangeAspect="1" noChangeShapeType="1"/>
                </p:cNvSpPr>
                <p:nvPr/>
              </p:nvSpPr>
              <p:spPr bwMode="auto">
                <a:xfrm flipH="1">
                  <a:off x="2840" y="1004"/>
                  <a:ext cx="0" cy="1121"/>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grpSp>
          <p:sp>
            <p:nvSpPr>
              <p:cNvPr id="84" name="Line 509"/>
              <p:cNvSpPr>
                <a:spLocks noChangeAspect="1" noChangeShapeType="1"/>
              </p:cNvSpPr>
              <p:nvPr/>
            </p:nvSpPr>
            <p:spPr bwMode="auto">
              <a:xfrm flipH="1" flipV="1">
                <a:off x="7859649" y="3118323"/>
                <a:ext cx="287338" cy="1588"/>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85" name="Line 510"/>
              <p:cNvSpPr>
                <a:spLocks noChangeAspect="1" noChangeShapeType="1"/>
              </p:cNvSpPr>
              <p:nvPr/>
            </p:nvSpPr>
            <p:spPr bwMode="auto">
              <a:xfrm flipH="1" flipV="1">
                <a:off x="7859649" y="3032598"/>
                <a:ext cx="287338" cy="0"/>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86" name="Line 511"/>
              <p:cNvSpPr>
                <a:spLocks noChangeAspect="1" noChangeShapeType="1"/>
              </p:cNvSpPr>
              <p:nvPr/>
            </p:nvSpPr>
            <p:spPr bwMode="auto">
              <a:xfrm flipH="1" flipV="1">
                <a:off x="7859649" y="2945285"/>
                <a:ext cx="287338" cy="1588"/>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87" name="Line 512"/>
              <p:cNvSpPr>
                <a:spLocks noChangeAspect="1" noChangeShapeType="1"/>
              </p:cNvSpPr>
              <p:nvPr/>
            </p:nvSpPr>
            <p:spPr bwMode="auto">
              <a:xfrm flipH="1" flipV="1">
                <a:off x="7859649" y="2859560"/>
                <a:ext cx="287338" cy="1588"/>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88" name="Line 513"/>
              <p:cNvSpPr>
                <a:spLocks noChangeAspect="1" noChangeShapeType="1"/>
              </p:cNvSpPr>
              <p:nvPr/>
            </p:nvSpPr>
            <p:spPr bwMode="auto">
              <a:xfrm flipH="1">
                <a:off x="7859649" y="2772248"/>
                <a:ext cx="292100" cy="1588"/>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89" name="Line 514"/>
              <p:cNvSpPr>
                <a:spLocks noChangeAspect="1" noChangeShapeType="1"/>
              </p:cNvSpPr>
              <p:nvPr/>
            </p:nvSpPr>
            <p:spPr bwMode="auto">
              <a:xfrm flipH="1" flipV="1">
                <a:off x="7859649" y="2688110"/>
                <a:ext cx="287338" cy="1588"/>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90" name="Line 515"/>
              <p:cNvSpPr>
                <a:spLocks noChangeAspect="1" noChangeShapeType="1"/>
              </p:cNvSpPr>
              <p:nvPr/>
            </p:nvSpPr>
            <p:spPr bwMode="auto">
              <a:xfrm flipH="1" flipV="1">
                <a:off x="7859649" y="2602385"/>
                <a:ext cx="287338" cy="0"/>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91" name="Line 516"/>
              <p:cNvSpPr>
                <a:spLocks noChangeAspect="1" noChangeShapeType="1"/>
              </p:cNvSpPr>
              <p:nvPr/>
            </p:nvSpPr>
            <p:spPr bwMode="auto">
              <a:xfrm flipH="1" flipV="1">
                <a:off x="7859649" y="2515073"/>
                <a:ext cx="287338" cy="1588"/>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92" name="Line 517"/>
              <p:cNvSpPr>
                <a:spLocks noChangeAspect="1" noChangeShapeType="1"/>
              </p:cNvSpPr>
              <p:nvPr/>
            </p:nvSpPr>
            <p:spPr bwMode="auto">
              <a:xfrm flipH="1" flipV="1">
                <a:off x="7859649" y="2429348"/>
                <a:ext cx="287338" cy="1588"/>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93" name="Line 518"/>
              <p:cNvSpPr>
                <a:spLocks noChangeAspect="1" noChangeShapeType="1"/>
              </p:cNvSpPr>
              <p:nvPr/>
            </p:nvSpPr>
            <p:spPr bwMode="auto">
              <a:xfrm flipH="1" flipV="1">
                <a:off x="7859649" y="2343623"/>
                <a:ext cx="287338" cy="1588"/>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94" name="Line 519"/>
              <p:cNvSpPr>
                <a:spLocks noChangeAspect="1" noChangeShapeType="1"/>
              </p:cNvSpPr>
              <p:nvPr/>
            </p:nvSpPr>
            <p:spPr bwMode="auto">
              <a:xfrm flipH="1" flipV="1">
                <a:off x="7859649" y="2257898"/>
                <a:ext cx="287338" cy="0"/>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95" name="Line 520"/>
              <p:cNvSpPr>
                <a:spLocks noChangeAspect="1" noChangeShapeType="1"/>
              </p:cNvSpPr>
              <p:nvPr/>
            </p:nvSpPr>
            <p:spPr bwMode="auto">
              <a:xfrm flipH="1" flipV="1">
                <a:off x="7869174" y="2170585"/>
                <a:ext cx="285750" cy="1588"/>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96" name="Text Box 527"/>
              <p:cNvSpPr txBox="1">
                <a:spLocks noChangeArrowheads="1"/>
              </p:cNvSpPr>
              <p:nvPr/>
            </p:nvSpPr>
            <p:spPr bwMode="auto">
              <a:xfrm>
                <a:off x="5911557" y="3410422"/>
                <a:ext cx="977742" cy="736897"/>
              </a:xfrm>
              <a:prstGeom prst="rect">
                <a:avLst/>
              </a:prstGeom>
              <a:noFill/>
              <a:ln>
                <a:noFill/>
              </a:ln>
              <a:effectLst>
                <a:prstShdw prst="shdw17" dist="17961" dir="2700000">
                  <a:schemeClr val="accent1">
                    <a:gamma/>
                    <a:shade val="60000"/>
                    <a:invGamma/>
                  </a:schemeClr>
                </a:prstShdw>
              </a:effectLst>
              <a:extLst/>
            </p:spPr>
            <p:txBody>
              <a:bodyPr wrap="none">
                <a:spAutoFit/>
              </a:bodyPr>
              <a:lstStyle/>
              <a:p>
                <a:pPr algn="r">
                  <a:lnSpc>
                    <a:spcPct val="90000"/>
                  </a:lnSpc>
                  <a:defRPr/>
                </a:pPr>
                <a:r>
                  <a:rPr lang="de-DE" sz="1000" dirty="0">
                    <a:solidFill>
                      <a:srgbClr val="002060"/>
                    </a:solidFill>
                  </a:rPr>
                  <a:t>Virtualized</a:t>
                </a:r>
              </a:p>
              <a:p>
                <a:pPr algn="r">
                  <a:lnSpc>
                    <a:spcPct val="90000"/>
                  </a:lnSpc>
                  <a:defRPr/>
                </a:pPr>
                <a:r>
                  <a:rPr lang="de-DE" sz="1000" dirty="0">
                    <a:solidFill>
                      <a:srgbClr val="002060"/>
                    </a:solidFill>
                  </a:rPr>
                  <a:t>resources</a:t>
                </a:r>
              </a:p>
              <a:p>
                <a:pPr algn="r">
                  <a:lnSpc>
                    <a:spcPct val="90000"/>
                  </a:lnSpc>
                  <a:defRPr/>
                </a:pPr>
                <a:r>
                  <a:rPr lang="de-DE" sz="1000" dirty="0">
                    <a:solidFill>
                      <a:srgbClr val="002060"/>
                    </a:solidFill>
                  </a:rPr>
                  <a:t>in LPARs</a:t>
                </a:r>
                <a:endParaRPr lang="en-US" sz="1000" dirty="0">
                  <a:solidFill>
                    <a:srgbClr val="002060"/>
                  </a:solidFill>
                </a:endParaRPr>
              </a:p>
            </p:txBody>
          </p:sp>
          <p:sp>
            <p:nvSpPr>
              <p:cNvPr id="97" name="Line 299"/>
              <p:cNvSpPr>
                <a:spLocks noChangeAspect="1" noChangeShapeType="1"/>
              </p:cNvSpPr>
              <p:nvPr/>
            </p:nvSpPr>
            <p:spPr bwMode="auto">
              <a:xfrm flipH="1">
                <a:off x="7034149" y="1976910"/>
                <a:ext cx="0" cy="2377718"/>
              </a:xfrm>
              <a:prstGeom prst="line">
                <a:avLst/>
              </a:prstGeom>
              <a:noFill/>
              <a:ln w="12700">
                <a:solidFill>
                  <a:srgbClr val="C0C0C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98" name="Line 299"/>
              <p:cNvSpPr>
                <a:spLocks noChangeAspect="1" noChangeShapeType="1"/>
              </p:cNvSpPr>
              <p:nvPr/>
            </p:nvSpPr>
            <p:spPr bwMode="auto">
              <a:xfrm flipH="1">
                <a:off x="7424674" y="1976910"/>
                <a:ext cx="0" cy="2377718"/>
              </a:xfrm>
              <a:prstGeom prst="line">
                <a:avLst/>
              </a:prstGeom>
              <a:noFill/>
              <a:ln w="12700">
                <a:solidFill>
                  <a:srgbClr val="C0C0C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99" name="Line 299"/>
              <p:cNvSpPr>
                <a:spLocks noChangeAspect="1" noChangeShapeType="1"/>
              </p:cNvSpPr>
              <p:nvPr/>
            </p:nvSpPr>
            <p:spPr bwMode="auto">
              <a:xfrm flipH="1">
                <a:off x="7816787" y="1976910"/>
                <a:ext cx="0" cy="2377718"/>
              </a:xfrm>
              <a:prstGeom prst="line">
                <a:avLst/>
              </a:prstGeom>
              <a:noFill/>
              <a:ln w="12700">
                <a:solidFill>
                  <a:srgbClr val="C0C0C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100" name="Line 299"/>
              <p:cNvSpPr>
                <a:spLocks noChangeAspect="1" noChangeShapeType="1"/>
              </p:cNvSpPr>
              <p:nvPr/>
            </p:nvSpPr>
            <p:spPr bwMode="auto">
              <a:xfrm flipH="1">
                <a:off x="8208899" y="1976910"/>
                <a:ext cx="0" cy="2377718"/>
              </a:xfrm>
              <a:prstGeom prst="line">
                <a:avLst/>
              </a:prstGeom>
              <a:noFill/>
              <a:ln w="12700">
                <a:solidFill>
                  <a:srgbClr val="C0C0C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101" name="Line 299"/>
              <p:cNvSpPr>
                <a:spLocks noChangeAspect="1" noChangeShapeType="1"/>
              </p:cNvSpPr>
              <p:nvPr/>
            </p:nvSpPr>
            <p:spPr bwMode="auto">
              <a:xfrm flipH="1">
                <a:off x="8580374" y="1976910"/>
                <a:ext cx="0" cy="2377718"/>
              </a:xfrm>
              <a:prstGeom prst="line">
                <a:avLst/>
              </a:prstGeom>
              <a:noFill/>
              <a:ln w="12700">
                <a:solidFill>
                  <a:srgbClr val="C0C0C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102" name="Line 299"/>
              <p:cNvSpPr>
                <a:spLocks noChangeAspect="1" noChangeShapeType="1"/>
              </p:cNvSpPr>
              <p:nvPr/>
            </p:nvSpPr>
            <p:spPr bwMode="auto">
              <a:xfrm flipH="1">
                <a:off x="8932799" y="1976910"/>
                <a:ext cx="0" cy="2377718"/>
              </a:xfrm>
              <a:prstGeom prst="line">
                <a:avLst/>
              </a:prstGeom>
              <a:noFill/>
              <a:ln w="12700">
                <a:solidFill>
                  <a:srgbClr val="C0C0C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103" name="Rectangle 240"/>
              <p:cNvSpPr>
                <a:spLocks noChangeAspect="1" noChangeArrowheads="1"/>
              </p:cNvSpPr>
              <p:nvPr/>
            </p:nvSpPr>
            <p:spPr bwMode="auto">
              <a:xfrm>
                <a:off x="7051611" y="3848214"/>
                <a:ext cx="1157287" cy="322559"/>
              </a:xfrm>
              <a:prstGeom prst="rect">
                <a:avLst/>
              </a:prstGeom>
              <a:solidFill>
                <a:schemeClr val="accent1">
                  <a:alpha val="89803"/>
                </a:schemeClr>
              </a:solidFill>
              <a:ln w="3175" algn="ctr">
                <a:solidFill>
                  <a:schemeClr val="bg1"/>
                </a:solidFill>
                <a:miter lim="800000"/>
                <a:headEnd/>
                <a:tailEnd/>
              </a:ln>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buClr>
                    <a:srgbClr val="008ABF"/>
                  </a:buClr>
                  <a:buFont typeface="Wingdings" panose="05000000000000000000" pitchFamily="2" charset="2"/>
                  <a:buNone/>
                </a:pPr>
                <a:r>
                  <a:rPr lang="en-US" altLang="en-US" sz="900" dirty="0">
                    <a:solidFill>
                      <a:srgbClr val="FFFFFF"/>
                    </a:solidFill>
                  </a:rPr>
                  <a:t>z/VM + </a:t>
                </a:r>
                <a:endParaRPr lang="en-US" altLang="en-US" sz="900" dirty="0" smtClean="0">
                  <a:solidFill>
                    <a:srgbClr val="FFFFFF"/>
                  </a:solidFill>
                </a:endParaRPr>
              </a:p>
              <a:p>
                <a:pPr algn="ctr" eaLnBrk="1" hangingPunct="1">
                  <a:buClr>
                    <a:srgbClr val="008ABF"/>
                  </a:buClr>
                  <a:buFont typeface="Wingdings" panose="05000000000000000000" pitchFamily="2" charset="2"/>
                  <a:buNone/>
                </a:pPr>
                <a:r>
                  <a:rPr lang="en-US" altLang="en-US" sz="900" dirty="0" smtClean="0">
                    <a:solidFill>
                      <a:srgbClr val="FFFFFF"/>
                    </a:solidFill>
                  </a:rPr>
                  <a:t>IBM </a:t>
                </a:r>
                <a:r>
                  <a:rPr lang="en-US" altLang="en-US" sz="900" dirty="0">
                    <a:solidFill>
                      <a:srgbClr val="FFFFFF"/>
                    </a:solidFill>
                  </a:rPr>
                  <a:t>Wave for z/VM</a:t>
                </a:r>
              </a:p>
            </p:txBody>
          </p:sp>
          <p:sp>
            <p:nvSpPr>
              <p:cNvPr id="104" name="Text Box 325"/>
              <p:cNvSpPr txBox="1">
                <a:spLocks noChangeAspect="1" noChangeArrowheads="1"/>
              </p:cNvSpPr>
              <p:nvPr/>
            </p:nvSpPr>
            <p:spPr bwMode="auto">
              <a:xfrm>
                <a:off x="7113519" y="4229213"/>
                <a:ext cx="377290" cy="200971"/>
              </a:xfrm>
              <a:prstGeom prst="rect">
                <a:avLst/>
              </a:prstGeom>
              <a:noFill/>
              <a:ln w="9525" algn="ctr">
                <a:noFill/>
                <a:miter lim="800000"/>
                <a:headEnd/>
                <a:tailEnd/>
              </a:ln>
              <a:effectLst>
                <a:prstShdw prst="shdw17" dist="17961" dir="2700000">
                  <a:schemeClr val="accent1">
                    <a:gamma/>
                    <a:shade val="60000"/>
                    <a:invGamma/>
                  </a:schemeClr>
                </a:prstShdw>
              </a:effectLst>
            </p:spPr>
            <p:txBody>
              <a:bodyPr wrap="none" lIns="0" tIns="0" rIns="0" bIns="0">
                <a:spAutoFit/>
              </a:bodyPr>
              <a:lstStyle/>
              <a:p>
                <a:pPr eaLnBrk="0" hangingPunct="0">
                  <a:defRPr/>
                </a:pPr>
                <a:r>
                  <a:rPr lang="de-DE" sz="900" dirty="0"/>
                  <a:t>LPAR</a:t>
                </a:r>
                <a:endParaRPr lang="en-US" sz="900" dirty="0"/>
              </a:p>
            </p:txBody>
          </p:sp>
          <p:sp>
            <p:nvSpPr>
              <p:cNvPr id="105" name="Text Box 326"/>
              <p:cNvSpPr txBox="1">
                <a:spLocks noChangeAspect="1" noChangeArrowheads="1"/>
              </p:cNvSpPr>
              <p:nvPr/>
            </p:nvSpPr>
            <p:spPr bwMode="auto">
              <a:xfrm>
                <a:off x="7488160" y="4229213"/>
                <a:ext cx="377290" cy="200971"/>
              </a:xfrm>
              <a:prstGeom prst="rect">
                <a:avLst/>
              </a:prstGeom>
              <a:noFill/>
              <a:ln w="9525" algn="ctr">
                <a:noFill/>
                <a:miter lim="800000"/>
                <a:headEnd/>
                <a:tailEnd/>
              </a:ln>
              <a:effectLst>
                <a:prstShdw prst="shdw17" dist="17961" dir="2700000">
                  <a:schemeClr val="accent1">
                    <a:gamma/>
                    <a:shade val="60000"/>
                    <a:invGamma/>
                  </a:schemeClr>
                </a:prstShdw>
              </a:effectLst>
            </p:spPr>
            <p:txBody>
              <a:bodyPr wrap="none" lIns="0" tIns="0" rIns="0" bIns="0">
                <a:spAutoFit/>
              </a:bodyPr>
              <a:lstStyle/>
              <a:p>
                <a:pPr eaLnBrk="0" hangingPunct="0">
                  <a:defRPr/>
                </a:pPr>
                <a:r>
                  <a:rPr lang="de-DE" sz="900" dirty="0"/>
                  <a:t>LPAR</a:t>
                </a:r>
                <a:endParaRPr lang="en-US" sz="900" dirty="0"/>
              </a:p>
            </p:txBody>
          </p:sp>
          <p:sp>
            <p:nvSpPr>
              <p:cNvPr id="106" name="Text Box 327"/>
              <p:cNvSpPr txBox="1">
                <a:spLocks noChangeAspect="1" noChangeArrowheads="1"/>
              </p:cNvSpPr>
              <p:nvPr/>
            </p:nvSpPr>
            <p:spPr bwMode="auto">
              <a:xfrm>
                <a:off x="7873921" y="4229213"/>
                <a:ext cx="377290" cy="200971"/>
              </a:xfrm>
              <a:prstGeom prst="rect">
                <a:avLst/>
              </a:prstGeom>
              <a:noFill/>
              <a:ln w="9525" algn="ctr">
                <a:noFill/>
                <a:miter lim="800000"/>
                <a:headEnd/>
                <a:tailEnd/>
              </a:ln>
              <a:effectLst>
                <a:prstShdw prst="shdw17" dist="17961" dir="2700000">
                  <a:schemeClr val="accent1">
                    <a:gamma/>
                    <a:shade val="60000"/>
                    <a:invGamma/>
                  </a:schemeClr>
                </a:prstShdw>
              </a:effectLst>
            </p:spPr>
            <p:txBody>
              <a:bodyPr wrap="none" lIns="0" tIns="0" rIns="0" bIns="0">
                <a:spAutoFit/>
              </a:bodyPr>
              <a:lstStyle/>
              <a:p>
                <a:pPr eaLnBrk="0" hangingPunct="0">
                  <a:defRPr/>
                </a:pPr>
                <a:r>
                  <a:rPr lang="de-DE" sz="900" dirty="0"/>
                  <a:t>LPAR</a:t>
                </a:r>
                <a:endParaRPr lang="en-US" sz="900" dirty="0"/>
              </a:p>
            </p:txBody>
          </p:sp>
          <p:sp>
            <p:nvSpPr>
              <p:cNvPr id="107" name="Text Box 328"/>
              <p:cNvSpPr txBox="1">
                <a:spLocks noChangeAspect="1" noChangeArrowheads="1"/>
              </p:cNvSpPr>
              <p:nvPr/>
            </p:nvSpPr>
            <p:spPr bwMode="auto">
              <a:xfrm>
                <a:off x="8272390" y="4229213"/>
                <a:ext cx="377290" cy="200971"/>
              </a:xfrm>
              <a:prstGeom prst="rect">
                <a:avLst/>
              </a:prstGeom>
              <a:noFill/>
              <a:ln w="9525" algn="ctr">
                <a:noFill/>
                <a:miter lim="800000"/>
                <a:headEnd/>
                <a:tailEnd/>
              </a:ln>
              <a:effectLst>
                <a:prstShdw prst="shdw17" dist="17961" dir="2700000">
                  <a:schemeClr val="accent1">
                    <a:gamma/>
                    <a:shade val="60000"/>
                    <a:invGamma/>
                  </a:schemeClr>
                </a:prstShdw>
              </a:effectLst>
            </p:spPr>
            <p:txBody>
              <a:bodyPr wrap="none" lIns="0" tIns="0" rIns="0" bIns="0">
                <a:spAutoFit/>
              </a:bodyPr>
              <a:lstStyle/>
              <a:p>
                <a:pPr eaLnBrk="0" hangingPunct="0">
                  <a:defRPr/>
                </a:pPr>
                <a:r>
                  <a:rPr lang="de-DE" sz="900" dirty="0"/>
                  <a:t>LPAR</a:t>
                </a:r>
                <a:endParaRPr lang="en-US" sz="900" dirty="0"/>
              </a:p>
            </p:txBody>
          </p:sp>
          <p:sp>
            <p:nvSpPr>
              <p:cNvPr id="108" name="Text Box 329"/>
              <p:cNvSpPr txBox="1">
                <a:spLocks noChangeAspect="1" noChangeArrowheads="1"/>
              </p:cNvSpPr>
              <p:nvPr/>
            </p:nvSpPr>
            <p:spPr bwMode="auto">
              <a:xfrm>
                <a:off x="8639107" y="4219688"/>
                <a:ext cx="377290" cy="200971"/>
              </a:xfrm>
              <a:prstGeom prst="rect">
                <a:avLst/>
              </a:prstGeom>
              <a:noFill/>
              <a:ln w="9525" algn="ctr">
                <a:noFill/>
                <a:miter lim="800000"/>
                <a:headEnd/>
                <a:tailEnd/>
              </a:ln>
              <a:effectLst>
                <a:prstShdw prst="shdw17" dist="17961" dir="2700000">
                  <a:schemeClr val="accent1">
                    <a:gamma/>
                    <a:shade val="60000"/>
                    <a:invGamma/>
                  </a:schemeClr>
                </a:prstShdw>
              </a:effectLst>
            </p:spPr>
            <p:txBody>
              <a:bodyPr wrap="none" lIns="0" tIns="0" rIns="0" bIns="0">
                <a:spAutoFit/>
              </a:bodyPr>
              <a:lstStyle/>
              <a:p>
                <a:pPr eaLnBrk="0" hangingPunct="0">
                  <a:defRPr/>
                </a:pPr>
                <a:r>
                  <a:rPr lang="de-DE" sz="900" dirty="0"/>
                  <a:t>LPAR</a:t>
                </a:r>
                <a:endParaRPr lang="en-US" sz="900" dirty="0"/>
              </a:p>
            </p:txBody>
          </p:sp>
          <p:grpSp>
            <p:nvGrpSpPr>
              <p:cNvPr id="64" name="Group 180"/>
              <p:cNvGrpSpPr>
                <a:grpSpLocks/>
              </p:cNvGrpSpPr>
              <p:nvPr/>
            </p:nvGrpSpPr>
            <p:grpSpPr bwMode="auto">
              <a:xfrm>
                <a:off x="6846824" y="3446469"/>
                <a:ext cx="130705" cy="396000"/>
                <a:chOff x="2786" y="2226"/>
                <a:chExt cx="103" cy="354"/>
              </a:xfrm>
            </p:grpSpPr>
            <p:sp>
              <p:nvSpPr>
                <p:cNvPr id="115" name="Line 533"/>
                <p:cNvSpPr>
                  <a:spLocks noChangeAspect="1" noChangeShapeType="1"/>
                </p:cNvSpPr>
                <p:nvPr/>
              </p:nvSpPr>
              <p:spPr bwMode="auto">
                <a:xfrm flipH="1">
                  <a:off x="2838" y="2227"/>
                  <a:ext cx="50" cy="0"/>
                </a:xfrm>
                <a:prstGeom prst="line">
                  <a:avLst/>
                </a:prstGeom>
                <a:noFill/>
                <a:ln w="12700">
                  <a:solidFill>
                    <a:srgbClr val="00206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116" name="Line 534"/>
                <p:cNvSpPr>
                  <a:spLocks noChangeAspect="1" noChangeShapeType="1"/>
                </p:cNvSpPr>
                <p:nvPr/>
              </p:nvSpPr>
              <p:spPr bwMode="auto">
                <a:xfrm flipH="1">
                  <a:off x="2839" y="2578"/>
                  <a:ext cx="50" cy="0"/>
                </a:xfrm>
                <a:prstGeom prst="line">
                  <a:avLst/>
                </a:prstGeom>
                <a:noFill/>
                <a:ln w="12700">
                  <a:solidFill>
                    <a:srgbClr val="00206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117" name="Line 535"/>
                <p:cNvSpPr>
                  <a:spLocks noChangeAspect="1" noChangeShapeType="1"/>
                </p:cNvSpPr>
                <p:nvPr/>
              </p:nvSpPr>
              <p:spPr bwMode="auto">
                <a:xfrm flipH="1">
                  <a:off x="2786" y="2413"/>
                  <a:ext cx="50" cy="0"/>
                </a:xfrm>
                <a:prstGeom prst="line">
                  <a:avLst/>
                </a:prstGeom>
                <a:noFill/>
                <a:ln w="12700">
                  <a:solidFill>
                    <a:srgbClr val="00206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118" name="Line 299"/>
                <p:cNvSpPr>
                  <a:spLocks noChangeAspect="1" noChangeShapeType="1"/>
                </p:cNvSpPr>
                <p:nvPr/>
              </p:nvSpPr>
              <p:spPr bwMode="auto">
                <a:xfrm flipH="1">
                  <a:off x="2837" y="2226"/>
                  <a:ext cx="0" cy="354"/>
                </a:xfrm>
                <a:prstGeom prst="line">
                  <a:avLst/>
                </a:prstGeom>
                <a:noFill/>
                <a:ln w="12700">
                  <a:solidFill>
                    <a:srgbClr val="00206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grpSp>
          <p:grpSp>
            <p:nvGrpSpPr>
              <p:cNvPr id="66" name="Group 181"/>
              <p:cNvGrpSpPr>
                <a:grpSpLocks/>
              </p:cNvGrpSpPr>
              <p:nvPr/>
            </p:nvGrpSpPr>
            <p:grpSpPr bwMode="auto">
              <a:xfrm>
                <a:off x="6893135" y="4418051"/>
                <a:ext cx="117390" cy="684000"/>
                <a:chOff x="2786" y="2226"/>
                <a:chExt cx="103" cy="354"/>
              </a:xfrm>
            </p:grpSpPr>
            <p:sp>
              <p:nvSpPr>
                <p:cNvPr id="111" name="Line 533"/>
                <p:cNvSpPr>
                  <a:spLocks noChangeAspect="1" noChangeShapeType="1"/>
                </p:cNvSpPr>
                <p:nvPr/>
              </p:nvSpPr>
              <p:spPr bwMode="auto">
                <a:xfrm flipH="1">
                  <a:off x="2838" y="2227"/>
                  <a:ext cx="50" cy="0"/>
                </a:xfrm>
                <a:prstGeom prst="line">
                  <a:avLst/>
                </a:prstGeom>
                <a:noFill/>
                <a:ln w="12700">
                  <a:solidFill>
                    <a:srgbClr val="00206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112" name="Line 534"/>
                <p:cNvSpPr>
                  <a:spLocks noChangeAspect="1" noChangeShapeType="1"/>
                </p:cNvSpPr>
                <p:nvPr/>
              </p:nvSpPr>
              <p:spPr bwMode="auto">
                <a:xfrm flipH="1">
                  <a:off x="2839" y="2578"/>
                  <a:ext cx="50" cy="0"/>
                </a:xfrm>
                <a:prstGeom prst="line">
                  <a:avLst/>
                </a:prstGeom>
                <a:noFill/>
                <a:ln w="12700">
                  <a:solidFill>
                    <a:srgbClr val="00206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113" name="Line 535"/>
                <p:cNvSpPr>
                  <a:spLocks noChangeAspect="1" noChangeShapeType="1"/>
                </p:cNvSpPr>
                <p:nvPr/>
              </p:nvSpPr>
              <p:spPr bwMode="auto">
                <a:xfrm flipH="1">
                  <a:off x="2786" y="2413"/>
                  <a:ext cx="50" cy="0"/>
                </a:xfrm>
                <a:prstGeom prst="line">
                  <a:avLst/>
                </a:prstGeom>
                <a:noFill/>
                <a:ln w="12700">
                  <a:solidFill>
                    <a:srgbClr val="00206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114" name="Line 299"/>
                <p:cNvSpPr>
                  <a:spLocks noChangeAspect="1" noChangeShapeType="1"/>
                </p:cNvSpPr>
                <p:nvPr/>
              </p:nvSpPr>
              <p:spPr bwMode="auto">
                <a:xfrm flipH="1">
                  <a:off x="2837" y="2226"/>
                  <a:ext cx="0" cy="354"/>
                </a:xfrm>
                <a:prstGeom prst="line">
                  <a:avLst/>
                </a:prstGeom>
                <a:noFill/>
                <a:ln w="12700">
                  <a:solidFill>
                    <a:srgbClr val="00206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grpSp>
        </p:grpSp>
      </p:grpSp>
      <p:sp>
        <p:nvSpPr>
          <p:cNvPr id="143" name="Date Placeholder 142"/>
          <p:cNvSpPr>
            <a:spLocks noGrp="1"/>
          </p:cNvSpPr>
          <p:nvPr>
            <p:ph type="dt" sz="half" idx="2"/>
          </p:nvPr>
        </p:nvSpPr>
        <p:spPr>
          <a:xfrm>
            <a:off x="135699" y="6507071"/>
            <a:ext cx="2133599" cy="365125"/>
          </a:xfrm>
        </p:spPr>
        <p:txBody>
          <a:bodyPr/>
          <a:lstStyle/>
          <a:p>
            <a:fld id="{6D9A994A-0F5D-4CEB-B52A-42804B4AD2EC}" type="datetime3">
              <a:rPr lang="en-US" smtClean="0"/>
              <a:pPr/>
              <a:t>22 June 2015</a:t>
            </a:fld>
            <a:endParaRPr lang="en-US" dirty="0"/>
          </a:p>
        </p:txBody>
      </p:sp>
    </p:spTree>
  </p:cSld>
  <p:clrMapOvr>
    <a:masterClrMapping/>
  </p:clrMapOvr>
  <p:transition spd="med"/>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57202" y="185740"/>
            <a:ext cx="8433298" cy="831450"/>
          </a:xfrm>
        </p:spPr>
        <p:txBody>
          <a:bodyPr>
            <a:normAutofit/>
          </a:bodyPr>
          <a:lstStyle/>
          <a:p>
            <a:r>
              <a:rPr lang="en-US" dirty="0" smtClean="0"/>
              <a:t>“Top 10” things you need to know and do</a:t>
            </a:r>
            <a:br>
              <a:rPr lang="en-US" dirty="0" smtClean="0"/>
            </a:br>
            <a:r>
              <a:rPr lang="en-US" sz="2100" b="0" i="1" dirty="0" smtClean="0"/>
              <a:t>Monitor your Virtual Machines</a:t>
            </a:r>
            <a:endParaRPr lang="en-US" b="0" i="1" dirty="0"/>
          </a:p>
        </p:txBody>
      </p:sp>
      <p:sp>
        <p:nvSpPr>
          <p:cNvPr id="13" name="Slide Number Placeholder 12"/>
          <p:cNvSpPr>
            <a:spLocks noGrp="1"/>
          </p:cNvSpPr>
          <p:nvPr>
            <p:ph type="sldNum" sz="quarter" idx="12"/>
          </p:nvPr>
        </p:nvSpPr>
        <p:spPr>
          <a:xfrm>
            <a:off x="8159011" y="6436991"/>
            <a:ext cx="778429" cy="365125"/>
          </a:xfrm>
        </p:spPr>
        <p:txBody>
          <a:bodyPr/>
          <a:lstStyle/>
          <a:p>
            <a:fld id="{3482C549-CAD6-944D-AB16-52BEF20053F9}" type="slidenum">
              <a:rPr lang="en-US" smtClean="0"/>
              <a:pPr/>
              <a:t>31</a:t>
            </a:fld>
            <a:endParaRPr lang="en-US"/>
          </a:p>
        </p:txBody>
      </p:sp>
      <p:sp>
        <p:nvSpPr>
          <p:cNvPr id="16" name="Text Box 2"/>
          <p:cNvSpPr txBox="1">
            <a:spLocks noChangeArrowheads="1"/>
          </p:cNvSpPr>
          <p:nvPr/>
        </p:nvSpPr>
        <p:spPr bwMode="auto">
          <a:xfrm>
            <a:off x="515191" y="1178866"/>
            <a:ext cx="8380950" cy="2360198"/>
          </a:xfrm>
          <a:prstGeom prst="rect">
            <a:avLst/>
          </a:prstGeom>
          <a:noFill/>
          <a:ln w="10080">
            <a:noFill/>
            <a:miter lim="800000"/>
            <a:headEnd/>
            <a:tailEnd/>
          </a:ln>
        </p:spPr>
        <p:txBody>
          <a:bodyPr wrap="square" lIns="0" tIns="0" rIns="0" bIns="0">
            <a:spAutoFit/>
          </a:bodyPr>
          <a:lstStyle/>
          <a:p>
            <a:pPr marL="11517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US" sz="2100" dirty="0" smtClean="0"/>
          </a:p>
          <a:p>
            <a:pPr marL="11517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2100" dirty="0" smtClean="0"/>
              <a:t>Other Material</a:t>
            </a:r>
          </a:p>
          <a:p>
            <a:pPr marL="571672"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2100" dirty="0" smtClean="0"/>
              <a:t>CP Planning and Administration manual </a:t>
            </a:r>
            <a:r>
              <a:rPr lang="en-GB" sz="2100" b="1" dirty="0" smtClean="0">
                <a:solidFill>
                  <a:srgbClr val="0070C0"/>
                </a:solidFill>
                <a:cs typeface="Arial" pitchFamily="34" charset="0"/>
              </a:rPr>
              <a:t>**</a:t>
            </a:r>
          </a:p>
          <a:p>
            <a:pPr marL="322881" lvl="1" hangingPunct="0">
              <a:lnSpc>
                <a:spcPct val="93000"/>
              </a:lnSpc>
              <a:spcBef>
                <a:spcPts val="375"/>
              </a:spcBef>
              <a:buClr>
                <a:srgbClr val="008000"/>
              </a:buClr>
              <a:buSzPct val="118000"/>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US" sz="2100" dirty="0" smtClean="0"/>
          </a:p>
          <a:p>
            <a:pPr marL="11517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2100" dirty="0" smtClean="0"/>
              <a:t>VIR2REAL – Compute the Virtual to Real storage (memory) ration of running users in a z/VM LPAR – z/VM Download Page </a:t>
            </a:r>
            <a:r>
              <a:rPr lang="en-GB" sz="2100" b="1" dirty="0">
                <a:solidFill>
                  <a:srgbClr val="0070C0"/>
                </a:solidFill>
                <a:cs typeface="Arial" pitchFamily="34" charset="0"/>
              </a:rPr>
              <a:t>**</a:t>
            </a:r>
            <a:endParaRPr lang="en-US" sz="2100" dirty="0" smtClean="0"/>
          </a:p>
          <a:p>
            <a:pPr marL="11517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2100" dirty="0" smtClean="0"/>
              <a:t>Tivoli OMEGAMON XE on z/VM and Linux </a:t>
            </a:r>
            <a:r>
              <a:rPr lang="en-GB" sz="2100" b="1" dirty="0">
                <a:solidFill>
                  <a:srgbClr val="0070C0"/>
                </a:solidFill>
                <a:cs typeface="Arial" pitchFamily="34" charset="0"/>
              </a:rPr>
              <a:t>**</a:t>
            </a:r>
            <a:endParaRPr lang="en-US" sz="2100" dirty="0"/>
          </a:p>
        </p:txBody>
      </p:sp>
      <p:grpSp>
        <p:nvGrpSpPr>
          <p:cNvPr id="2" name="Group 6"/>
          <p:cNvGrpSpPr/>
          <p:nvPr/>
        </p:nvGrpSpPr>
        <p:grpSpPr>
          <a:xfrm>
            <a:off x="6482890" y="3460951"/>
            <a:ext cx="2484131" cy="2334955"/>
            <a:chOff x="5911557" y="1836964"/>
            <a:chExt cx="3109979" cy="3388179"/>
          </a:xfrm>
        </p:grpSpPr>
        <p:sp>
          <p:nvSpPr>
            <p:cNvPr id="8" name="Rectangle 7"/>
            <p:cNvSpPr/>
            <p:nvPr/>
          </p:nvSpPr>
          <p:spPr>
            <a:xfrm>
              <a:off x="6146368" y="1836964"/>
              <a:ext cx="2875168" cy="3388179"/>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7057962" y="4182863"/>
              <a:ext cx="1858962" cy="17176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3"/>
            <p:cNvGrpSpPr/>
            <p:nvPr/>
          </p:nvGrpSpPr>
          <p:grpSpPr>
            <a:xfrm>
              <a:off x="5911557" y="1976910"/>
              <a:ext cx="3104840" cy="3185756"/>
              <a:chOff x="5911557" y="1976910"/>
              <a:chExt cx="3104840" cy="3185756"/>
            </a:xfrm>
          </p:grpSpPr>
          <p:sp>
            <p:nvSpPr>
              <p:cNvPr id="11" name="Rectangle 177"/>
              <p:cNvSpPr>
                <a:spLocks noChangeAspect="1" noChangeArrowheads="1"/>
              </p:cNvSpPr>
              <p:nvPr/>
            </p:nvSpPr>
            <p:spPr bwMode="auto">
              <a:xfrm>
                <a:off x="7034149" y="4354628"/>
                <a:ext cx="1898650" cy="808038"/>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lnSpc>
                    <a:spcPct val="90000"/>
                  </a:lnSpc>
                </a:pPr>
                <a:endParaRPr lang="en-US" altLang="en-US" sz="2200" dirty="0">
                  <a:solidFill>
                    <a:schemeClr val="hlink"/>
                  </a:solidFill>
                </a:endParaRPr>
              </a:p>
            </p:txBody>
          </p:sp>
          <p:sp>
            <p:nvSpPr>
              <p:cNvPr id="12" name="Text Box 237"/>
              <p:cNvSpPr txBox="1">
                <a:spLocks noChangeArrowheads="1"/>
              </p:cNvSpPr>
              <p:nvPr/>
            </p:nvSpPr>
            <p:spPr bwMode="auto">
              <a:xfrm>
                <a:off x="5964499" y="4600738"/>
                <a:ext cx="933592" cy="535926"/>
              </a:xfrm>
              <a:prstGeom prst="rect">
                <a:avLst/>
              </a:prstGeom>
              <a:noFill/>
              <a:ln>
                <a:noFill/>
              </a:ln>
              <a:effectLst>
                <a:prstShdw prst="shdw17" dist="17961" dir="2700000">
                  <a:schemeClr val="accent1">
                    <a:gamma/>
                    <a:shade val="60000"/>
                    <a:invGamma/>
                  </a:schemeClr>
                </a:prstShdw>
              </a:effectLst>
              <a:extLst/>
            </p:spPr>
            <p:txBody>
              <a:bodyPr wrap="none">
                <a:spAutoFit/>
              </a:bodyPr>
              <a:lstStyle/>
              <a:p>
                <a:pPr algn="r">
                  <a:lnSpc>
                    <a:spcPct val="90000"/>
                  </a:lnSpc>
                  <a:defRPr/>
                </a:pPr>
                <a:r>
                  <a:rPr lang="de-DE" sz="1000" dirty="0">
                    <a:solidFill>
                      <a:srgbClr val="002060"/>
                    </a:solidFill>
                  </a:rPr>
                  <a:t>Physical</a:t>
                </a:r>
              </a:p>
              <a:p>
                <a:pPr algn="r">
                  <a:lnSpc>
                    <a:spcPct val="90000"/>
                  </a:lnSpc>
                  <a:defRPr/>
                </a:pPr>
                <a:r>
                  <a:rPr lang="de-DE" sz="1000" dirty="0">
                    <a:solidFill>
                      <a:srgbClr val="002060"/>
                    </a:solidFill>
                  </a:rPr>
                  <a:t>resources</a:t>
                </a:r>
                <a:endParaRPr lang="en-US" sz="1000" dirty="0">
                  <a:solidFill>
                    <a:srgbClr val="002060"/>
                  </a:solidFill>
                </a:endParaRPr>
              </a:p>
            </p:txBody>
          </p:sp>
          <p:sp>
            <p:nvSpPr>
              <p:cNvPr id="17" name="Rectangle 182"/>
              <p:cNvSpPr>
                <a:spLocks noChangeAspect="1" noChangeArrowheads="1"/>
              </p:cNvSpPr>
              <p:nvPr/>
            </p:nvSpPr>
            <p:spPr bwMode="auto">
              <a:xfrm>
                <a:off x="7045178" y="4811828"/>
                <a:ext cx="1844757" cy="298450"/>
              </a:xfrm>
              <a:prstGeom prst="rect">
                <a:avLst/>
              </a:prstGeom>
              <a:solidFill>
                <a:srgbClr val="FFB547"/>
              </a:solidFill>
              <a:ln w="3175" algn="ctr">
                <a:solidFill>
                  <a:schemeClr val="tx1"/>
                </a:solidFill>
                <a:miter lim="800000"/>
                <a:headEnd/>
                <a:tailEnd/>
              </a:ln>
            </p:spPr>
            <p:txBody>
              <a:bodyPr wrap="none" lIns="91428" tIns="10800" rIns="91428" bIns="45716"/>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r>
                  <a:rPr lang="en-US" altLang="en-US" sz="900" dirty="0">
                    <a:solidFill>
                      <a:schemeClr val="tx1">
                        <a:lumMod val="50000"/>
                        <a:lumOff val="50000"/>
                      </a:schemeClr>
                    </a:solidFill>
                  </a:rPr>
                  <a:t>Memory</a:t>
                </a:r>
              </a:p>
            </p:txBody>
          </p:sp>
          <p:sp>
            <p:nvSpPr>
              <p:cNvPr id="18" name="AutoShape 185"/>
              <p:cNvSpPr>
                <a:spLocks noChangeAspect="1" noChangeArrowheads="1"/>
              </p:cNvSpPr>
              <p:nvPr/>
            </p:nvSpPr>
            <p:spPr bwMode="auto">
              <a:xfrm>
                <a:off x="7127769" y="4951957"/>
                <a:ext cx="82550" cy="109538"/>
              </a:xfrm>
              <a:prstGeom prst="can">
                <a:avLst>
                  <a:gd name="adj" fmla="val 33232"/>
                </a:avLst>
              </a:prstGeom>
              <a:solidFill>
                <a:srgbClr val="C0C0C0"/>
              </a:solidFill>
              <a:ln w="9525">
                <a:solidFill>
                  <a:schemeClr val="tx1"/>
                </a:solidFill>
                <a:round/>
                <a:headEnd/>
                <a:tailEnd/>
              </a:ln>
              <a:effectLst>
                <a:prstShdw prst="shdw17" dist="17961" dir="2700000">
                  <a:schemeClr val="tx1">
                    <a:gamma/>
                    <a:shade val="60000"/>
                    <a:invGamma/>
                  </a:schemeClr>
                </a:prstShdw>
              </a:effectLst>
            </p:spPr>
            <p:txBody>
              <a:bodyPr wrap="none" anchor="ctr"/>
              <a:lstStyle/>
              <a:p>
                <a:pPr>
                  <a:lnSpc>
                    <a:spcPct val="90000"/>
                  </a:lnSpc>
                  <a:defRPr/>
                </a:pPr>
                <a:endParaRPr lang="en-US" sz="2200" dirty="0">
                  <a:solidFill>
                    <a:srgbClr val="008ABF"/>
                  </a:solidFill>
                </a:endParaRPr>
              </a:p>
            </p:txBody>
          </p:sp>
          <p:sp>
            <p:nvSpPr>
              <p:cNvPr id="19" name="AutoShape 186"/>
              <p:cNvSpPr>
                <a:spLocks noChangeAspect="1" noChangeArrowheads="1"/>
              </p:cNvSpPr>
              <p:nvPr/>
            </p:nvSpPr>
            <p:spPr bwMode="auto">
              <a:xfrm>
                <a:off x="7243657" y="4951957"/>
                <a:ext cx="84138" cy="109538"/>
              </a:xfrm>
              <a:prstGeom prst="can">
                <a:avLst>
                  <a:gd name="adj" fmla="val 33232"/>
                </a:avLst>
              </a:prstGeom>
              <a:solidFill>
                <a:srgbClr val="C0C0C0"/>
              </a:solidFill>
              <a:ln w="9525">
                <a:solidFill>
                  <a:schemeClr val="tx1"/>
                </a:solidFill>
                <a:round/>
                <a:headEnd/>
                <a:tailEnd/>
              </a:ln>
              <a:effectLst>
                <a:prstShdw prst="shdw17" dist="17961" dir="2700000">
                  <a:schemeClr val="tx1">
                    <a:gamma/>
                    <a:shade val="60000"/>
                    <a:invGamma/>
                  </a:schemeClr>
                </a:prstShdw>
              </a:effectLst>
            </p:spPr>
            <p:txBody>
              <a:bodyPr wrap="none" anchor="ctr"/>
              <a:lstStyle/>
              <a:p>
                <a:pPr>
                  <a:lnSpc>
                    <a:spcPct val="90000"/>
                  </a:lnSpc>
                  <a:defRPr/>
                </a:pPr>
                <a:endParaRPr lang="en-US" sz="2200" dirty="0">
                  <a:solidFill>
                    <a:srgbClr val="008ABF"/>
                  </a:solidFill>
                </a:endParaRPr>
              </a:p>
            </p:txBody>
          </p:sp>
          <p:sp>
            <p:nvSpPr>
              <p:cNvPr id="20" name="AutoShape 187"/>
              <p:cNvSpPr>
                <a:spLocks noChangeAspect="1" noChangeArrowheads="1"/>
              </p:cNvSpPr>
              <p:nvPr/>
            </p:nvSpPr>
            <p:spPr bwMode="auto">
              <a:xfrm>
                <a:off x="7359544" y="4951957"/>
                <a:ext cx="82550" cy="109538"/>
              </a:xfrm>
              <a:prstGeom prst="can">
                <a:avLst>
                  <a:gd name="adj" fmla="val 33232"/>
                </a:avLst>
              </a:prstGeom>
              <a:solidFill>
                <a:srgbClr val="C0C0C0"/>
              </a:solidFill>
              <a:ln w="9525">
                <a:solidFill>
                  <a:schemeClr val="tx1"/>
                </a:solidFill>
                <a:round/>
                <a:headEnd/>
                <a:tailEnd/>
              </a:ln>
              <a:effectLst>
                <a:prstShdw prst="shdw17" dist="17961" dir="2700000">
                  <a:schemeClr val="tx1">
                    <a:gamma/>
                    <a:shade val="60000"/>
                    <a:invGamma/>
                  </a:schemeClr>
                </a:prstShdw>
              </a:effectLst>
            </p:spPr>
            <p:txBody>
              <a:bodyPr wrap="none" anchor="ctr"/>
              <a:lstStyle/>
              <a:p>
                <a:pPr>
                  <a:lnSpc>
                    <a:spcPct val="90000"/>
                  </a:lnSpc>
                  <a:defRPr/>
                </a:pPr>
                <a:endParaRPr lang="en-US" sz="2200" dirty="0">
                  <a:solidFill>
                    <a:srgbClr val="008ABF"/>
                  </a:solidFill>
                </a:endParaRPr>
              </a:p>
            </p:txBody>
          </p:sp>
          <p:sp>
            <p:nvSpPr>
              <p:cNvPr id="21" name="AutoShape 188"/>
              <p:cNvSpPr>
                <a:spLocks noChangeAspect="1" noChangeArrowheads="1"/>
              </p:cNvSpPr>
              <p:nvPr/>
            </p:nvSpPr>
            <p:spPr bwMode="auto">
              <a:xfrm>
                <a:off x="8161232" y="4951957"/>
                <a:ext cx="82550" cy="109538"/>
              </a:xfrm>
              <a:prstGeom prst="can">
                <a:avLst>
                  <a:gd name="adj" fmla="val 33232"/>
                </a:avLst>
              </a:prstGeom>
              <a:solidFill>
                <a:srgbClr val="C0C0C0"/>
              </a:solidFill>
              <a:ln w="9525">
                <a:solidFill>
                  <a:schemeClr val="tx1"/>
                </a:solidFill>
                <a:round/>
                <a:headEnd/>
                <a:tailEnd/>
              </a:ln>
              <a:effectLst>
                <a:prstShdw prst="shdw17" dist="17961" dir="2700000">
                  <a:schemeClr val="tx1">
                    <a:gamma/>
                    <a:shade val="60000"/>
                    <a:invGamma/>
                  </a:schemeClr>
                </a:prstShdw>
              </a:effectLst>
            </p:spPr>
            <p:txBody>
              <a:bodyPr wrap="none" anchor="ctr"/>
              <a:lstStyle/>
              <a:p>
                <a:pPr>
                  <a:lnSpc>
                    <a:spcPct val="90000"/>
                  </a:lnSpc>
                  <a:defRPr/>
                </a:pPr>
                <a:endParaRPr lang="en-US" sz="2200" dirty="0">
                  <a:solidFill>
                    <a:srgbClr val="008ABF"/>
                  </a:solidFill>
                </a:endParaRPr>
              </a:p>
            </p:txBody>
          </p:sp>
          <p:sp>
            <p:nvSpPr>
              <p:cNvPr id="22" name="AutoShape 189"/>
              <p:cNvSpPr>
                <a:spLocks noChangeAspect="1" noChangeArrowheads="1"/>
              </p:cNvSpPr>
              <p:nvPr/>
            </p:nvSpPr>
            <p:spPr bwMode="auto">
              <a:xfrm>
                <a:off x="8275532" y="4951957"/>
                <a:ext cx="82550" cy="109538"/>
              </a:xfrm>
              <a:prstGeom prst="can">
                <a:avLst>
                  <a:gd name="adj" fmla="val 33232"/>
                </a:avLst>
              </a:prstGeom>
              <a:solidFill>
                <a:srgbClr val="C0C0C0"/>
              </a:solidFill>
              <a:ln w="9525">
                <a:solidFill>
                  <a:schemeClr val="tx1"/>
                </a:solidFill>
                <a:round/>
                <a:headEnd/>
                <a:tailEnd/>
              </a:ln>
              <a:effectLst>
                <a:prstShdw prst="shdw17" dist="17961" dir="2700000">
                  <a:schemeClr val="tx1">
                    <a:gamma/>
                    <a:shade val="60000"/>
                    <a:invGamma/>
                  </a:schemeClr>
                </a:prstShdw>
              </a:effectLst>
            </p:spPr>
            <p:txBody>
              <a:bodyPr wrap="none" anchor="ctr"/>
              <a:lstStyle/>
              <a:p>
                <a:pPr>
                  <a:lnSpc>
                    <a:spcPct val="90000"/>
                  </a:lnSpc>
                  <a:defRPr/>
                </a:pPr>
                <a:endParaRPr lang="en-US" sz="2200" dirty="0">
                  <a:solidFill>
                    <a:srgbClr val="008ABF"/>
                  </a:solidFill>
                </a:endParaRPr>
              </a:p>
            </p:txBody>
          </p:sp>
          <p:sp>
            <p:nvSpPr>
              <p:cNvPr id="23" name="AutoShape 190"/>
              <p:cNvSpPr>
                <a:spLocks noChangeAspect="1" noChangeArrowheads="1"/>
              </p:cNvSpPr>
              <p:nvPr/>
            </p:nvSpPr>
            <p:spPr bwMode="auto">
              <a:xfrm>
                <a:off x="8391419" y="4951957"/>
                <a:ext cx="82550" cy="109538"/>
              </a:xfrm>
              <a:prstGeom prst="can">
                <a:avLst>
                  <a:gd name="adj" fmla="val 33232"/>
                </a:avLst>
              </a:prstGeom>
              <a:solidFill>
                <a:srgbClr val="C0C0C0"/>
              </a:solidFill>
              <a:ln w="9525">
                <a:solidFill>
                  <a:schemeClr val="tx1"/>
                </a:solidFill>
                <a:round/>
                <a:headEnd/>
                <a:tailEnd/>
              </a:ln>
              <a:effectLst>
                <a:prstShdw prst="shdw17" dist="17961" dir="2700000">
                  <a:schemeClr val="tx1">
                    <a:gamma/>
                    <a:shade val="60000"/>
                    <a:invGamma/>
                  </a:schemeClr>
                </a:prstShdw>
              </a:effectLst>
            </p:spPr>
            <p:txBody>
              <a:bodyPr wrap="none" anchor="ctr"/>
              <a:lstStyle/>
              <a:p>
                <a:pPr>
                  <a:lnSpc>
                    <a:spcPct val="90000"/>
                  </a:lnSpc>
                  <a:defRPr/>
                </a:pPr>
                <a:endParaRPr lang="en-US" sz="2200" dirty="0">
                  <a:solidFill>
                    <a:srgbClr val="008ABF"/>
                  </a:solidFill>
                </a:endParaRPr>
              </a:p>
            </p:txBody>
          </p:sp>
          <p:sp>
            <p:nvSpPr>
              <p:cNvPr id="24" name="AutoShape 191"/>
              <p:cNvSpPr>
                <a:spLocks noChangeAspect="1" noChangeArrowheads="1"/>
              </p:cNvSpPr>
              <p:nvPr/>
            </p:nvSpPr>
            <p:spPr bwMode="auto">
              <a:xfrm>
                <a:off x="8505719" y="4951957"/>
                <a:ext cx="82550" cy="109538"/>
              </a:xfrm>
              <a:prstGeom prst="can">
                <a:avLst>
                  <a:gd name="adj" fmla="val 33232"/>
                </a:avLst>
              </a:prstGeom>
              <a:solidFill>
                <a:srgbClr val="C0C0C0"/>
              </a:solidFill>
              <a:ln w="9525">
                <a:solidFill>
                  <a:schemeClr val="tx1"/>
                </a:solidFill>
                <a:round/>
                <a:headEnd/>
                <a:tailEnd/>
              </a:ln>
              <a:effectLst>
                <a:prstShdw prst="shdw17" dist="17961" dir="2700000">
                  <a:schemeClr val="tx1">
                    <a:gamma/>
                    <a:shade val="60000"/>
                    <a:invGamma/>
                  </a:schemeClr>
                </a:prstShdw>
              </a:effectLst>
            </p:spPr>
            <p:txBody>
              <a:bodyPr wrap="none" anchor="ctr"/>
              <a:lstStyle/>
              <a:p>
                <a:pPr>
                  <a:lnSpc>
                    <a:spcPct val="90000"/>
                  </a:lnSpc>
                  <a:defRPr/>
                </a:pPr>
                <a:endParaRPr lang="en-US" sz="2200" dirty="0">
                  <a:solidFill>
                    <a:srgbClr val="008ABF"/>
                  </a:solidFill>
                </a:endParaRPr>
              </a:p>
            </p:txBody>
          </p:sp>
          <p:sp>
            <p:nvSpPr>
              <p:cNvPr id="25" name="AutoShape 192"/>
              <p:cNvSpPr>
                <a:spLocks noChangeAspect="1" noChangeArrowheads="1"/>
              </p:cNvSpPr>
              <p:nvPr/>
            </p:nvSpPr>
            <p:spPr bwMode="auto">
              <a:xfrm>
                <a:off x="8620019" y="4951957"/>
                <a:ext cx="82550" cy="109538"/>
              </a:xfrm>
              <a:prstGeom prst="can">
                <a:avLst>
                  <a:gd name="adj" fmla="val 33232"/>
                </a:avLst>
              </a:prstGeom>
              <a:solidFill>
                <a:srgbClr val="C0C0C0"/>
              </a:solidFill>
              <a:ln w="9525">
                <a:solidFill>
                  <a:schemeClr val="tx1"/>
                </a:solidFill>
                <a:round/>
                <a:headEnd/>
                <a:tailEnd/>
              </a:ln>
              <a:effectLst>
                <a:prstShdw prst="shdw17" dist="17961" dir="2700000">
                  <a:schemeClr val="tx1">
                    <a:gamma/>
                    <a:shade val="60000"/>
                    <a:invGamma/>
                  </a:schemeClr>
                </a:prstShdw>
              </a:effectLst>
            </p:spPr>
            <p:txBody>
              <a:bodyPr wrap="none" anchor="ctr"/>
              <a:lstStyle/>
              <a:p>
                <a:pPr>
                  <a:lnSpc>
                    <a:spcPct val="90000"/>
                  </a:lnSpc>
                  <a:defRPr/>
                </a:pPr>
                <a:endParaRPr lang="en-US" sz="2200" dirty="0">
                  <a:solidFill>
                    <a:srgbClr val="008ABF"/>
                  </a:solidFill>
                </a:endParaRPr>
              </a:p>
            </p:txBody>
          </p:sp>
          <p:sp>
            <p:nvSpPr>
              <p:cNvPr id="26" name="AutoShape 193"/>
              <p:cNvSpPr>
                <a:spLocks noChangeAspect="1" noChangeArrowheads="1"/>
              </p:cNvSpPr>
              <p:nvPr/>
            </p:nvSpPr>
            <p:spPr bwMode="auto">
              <a:xfrm>
                <a:off x="8734319" y="4951957"/>
                <a:ext cx="82550" cy="109538"/>
              </a:xfrm>
              <a:prstGeom prst="can">
                <a:avLst>
                  <a:gd name="adj" fmla="val 33232"/>
                </a:avLst>
              </a:prstGeom>
              <a:solidFill>
                <a:srgbClr val="C0C0C0"/>
              </a:solidFill>
              <a:ln w="9525">
                <a:solidFill>
                  <a:schemeClr val="tx1"/>
                </a:solidFill>
                <a:round/>
                <a:headEnd/>
                <a:tailEnd/>
              </a:ln>
              <a:effectLst>
                <a:prstShdw prst="shdw17" dist="17961" dir="2700000">
                  <a:schemeClr val="tx1">
                    <a:gamma/>
                    <a:shade val="60000"/>
                    <a:invGamma/>
                  </a:schemeClr>
                </a:prstShdw>
              </a:effectLst>
            </p:spPr>
            <p:txBody>
              <a:bodyPr wrap="none" anchor="ctr"/>
              <a:lstStyle/>
              <a:p>
                <a:pPr>
                  <a:lnSpc>
                    <a:spcPct val="90000"/>
                  </a:lnSpc>
                  <a:defRPr/>
                </a:pPr>
                <a:endParaRPr lang="en-US" sz="2200" dirty="0">
                  <a:solidFill>
                    <a:srgbClr val="008ABF"/>
                  </a:solidFill>
                </a:endParaRPr>
              </a:p>
            </p:txBody>
          </p:sp>
          <p:sp>
            <p:nvSpPr>
              <p:cNvPr id="27" name="AutoShape 194"/>
              <p:cNvSpPr>
                <a:spLocks noChangeAspect="1" noChangeArrowheads="1"/>
              </p:cNvSpPr>
              <p:nvPr/>
            </p:nvSpPr>
            <p:spPr bwMode="auto">
              <a:xfrm>
                <a:off x="7473844" y="4951957"/>
                <a:ext cx="82550" cy="109538"/>
              </a:xfrm>
              <a:prstGeom prst="can">
                <a:avLst>
                  <a:gd name="adj" fmla="val 33232"/>
                </a:avLst>
              </a:prstGeom>
              <a:solidFill>
                <a:srgbClr val="C0C0C0"/>
              </a:solidFill>
              <a:ln w="9525">
                <a:solidFill>
                  <a:schemeClr val="tx1"/>
                </a:solidFill>
                <a:round/>
                <a:headEnd/>
                <a:tailEnd/>
              </a:ln>
              <a:effectLst>
                <a:prstShdw prst="shdw17" dist="17961" dir="2700000">
                  <a:schemeClr val="tx1">
                    <a:gamma/>
                    <a:shade val="60000"/>
                    <a:invGamma/>
                  </a:schemeClr>
                </a:prstShdw>
              </a:effectLst>
            </p:spPr>
            <p:txBody>
              <a:bodyPr wrap="none" anchor="ctr"/>
              <a:lstStyle/>
              <a:p>
                <a:pPr>
                  <a:lnSpc>
                    <a:spcPct val="90000"/>
                  </a:lnSpc>
                  <a:defRPr/>
                </a:pPr>
                <a:endParaRPr lang="en-US" sz="2200" dirty="0">
                  <a:solidFill>
                    <a:srgbClr val="008ABF"/>
                  </a:solidFill>
                </a:endParaRPr>
              </a:p>
            </p:txBody>
          </p:sp>
          <p:sp>
            <p:nvSpPr>
              <p:cNvPr id="28" name="AutoShape 195"/>
              <p:cNvSpPr>
                <a:spLocks noChangeAspect="1" noChangeArrowheads="1"/>
              </p:cNvSpPr>
              <p:nvPr/>
            </p:nvSpPr>
            <p:spPr bwMode="auto">
              <a:xfrm>
                <a:off x="7588144" y="4951957"/>
                <a:ext cx="82550" cy="109538"/>
              </a:xfrm>
              <a:prstGeom prst="can">
                <a:avLst>
                  <a:gd name="adj" fmla="val 33232"/>
                </a:avLst>
              </a:prstGeom>
              <a:solidFill>
                <a:srgbClr val="C0C0C0"/>
              </a:solidFill>
              <a:ln w="9525">
                <a:solidFill>
                  <a:schemeClr val="tx1"/>
                </a:solidFill>
                <a:round/>
                <a:headEnd/>
                <a:tailEnd/>
              </a:ln>
              <a:effectLst>
                <a:prstShdw prst="shdw17" dist="17961" dir="2700000">
                  <a:schemeClr val="tx1">
                    <a:gamma/>
                    <a:shade val="60000"/>
                    <a:invGamma/>
                  </a:schemeClr>
                </a:prstShdw>
              </a:effectLst>
            </p:spPr>
            <p:txBody>
              <a:bodyPr wrap="none" anchor="ctr"/>
              <a:lstStyle/>
              <a:p>
                <a:pPr>
                  <a:lnSpc>
                    <a:spcPct val="90000"/>
                  </a:lnSpc>
                  <a:defRPr/>
                </a:pPr>
                <a:endParaRPr lang="en-US" sz="2200" dirty="0">
                  <a:solidFill>
                    <a:srgbClr val="008ABF"/>
                  </a:solidFill>
                </a:endParaRPr>
              </a:p>
            </p:txBody>
          </p:sp>
          <p:sp>
            <p:nvSpPr>
              <p:cNvPr id="29" name="AutoShape 196"/>
              <p:cNvSpPr>
                <a:spLocks noChangeAspect="1" noChangeArrowheads="1"/>
              </p:cNvSpPr>
              <p:nvPr/>
            </p:nvSpPr>
            <p:spPr bwMode="auto">
              <a:xfrm>
                <a:off x="7704032" y="4951957"/>
                <a:ext cx="82550" cy="109538"/>
              </a:xfrm>
              <a:prstGeom prst="can">
                <a:avLst>
                  <a:gd name="adj" fmla="val 33232"/>
                </a:avLst>
              </a:prstGeom>
              <a:solidFill>
                <a:srgbClr val="C0C0C0"/>
              </a:solidFill>
              <a:ln w="9525">
                <a:solidFill>
                  <a:schemeClr val="tx1"/>
                </a:solidFill>
                <a:round/>
                <a:headEnd/>
                <a:tailEnd/>
              </a:ln>
              <a:effectLst>
                <a:prstShdw prst="shdw17" dist="17961" dir="2700000">
                  <a:schemeClr val="tx1">
                    <a:gamma/>
                    <a:shade val="60000"/>
                    <a:invGamma/>
                  </a:schemeClr>
                </a:prstShdw>
              </a:effectLst>
            </p:spPr>
            <p:txBody>
              <a:bodyPr wrap="none" anchor="ctr"/>
              <a:lstStyle/>
              <a:p>
                <a:pPr>
                  <a:lnSpc>
                    <a:spcPct val="90000"/>
                  </a:lnSpc>
                  <a:defRPr/>
                </a:pPr>
                <a:endParaRPr lang="en-US" sz="2200" dirty="0">
                  <a:solidFill>
                    <a:srgbClr val="008ABF"/>
                  </a:solidFill>
                </a:endParaRPr>
              </a:p>
            </p:txBody>
          </p:sp>
          <p:sp>
            <p:nvSpPr>
              <p:cNvPr id="30" name="AutoShape 197"/>
              <p:cNvSpPr>
                <a:spLocks noChangeAspect="1" noChangeArrowheads="1"/>
              </p:cNvSpPr>
              <p:nvPr/>
            </p:nvSpPr>
            <p:spPr bwMode="auto">
              <a:xfrm>
                <a:off x="7816744" y="4951957"/>
                <a:ext cx="82550" cy="109538"/>
              </a:xfrm>
              <a:prstGeom prst="can">
                <a:avLst>
                  <a:gd name="adj" fmla="val 33232"/>
                </a:avLst>
              </a:prstGeom>
              <a:solidFill>
                <a:srgbClr val="C0C0C0"/>
              </a:solidFill>
              <a:ln w="9525">
                <a:solidFill>
                  <a:schemeClr val="tx1"/>
                </a:solidFill>
                <a:round/>
                <a:headEnd/>
                <a:tailEnd/>
              </a:ln>
              <a:effectLst>
                <a:prstShdw prst="shdw17" dist="17961" dir="2700000">
                  <a:schemeClr val="tx1">
                    <a:gamma/>
                    <a:shade val="60000"/>
                    <a:invGamma/>
                  </a:schemeClr>
                </a:prstShdw>
              </a:effectLst>
            </p:spPr>
            <p:txBody>
              <a:bodyPr wrap="none" anchor="ctr"/>
              <a:lstStyle/>
              <a:p>
                <a:pPr>
                  <a:lnSpc>
                    <a:spcPct val="90000"/>
                  </a:lnSpc>
                  <a:defRPr/>
                </a:pPr>
                <a:endParaRPr lang="en-US" sz="2200" dirty="0">
                  <a:solidFill>
                    <a:srgbClr val="008ABF"/>
                  </a:solidFill>
                </a:endParaRPr>
              </a:p>
            </p:txBody>
          </p:sp>
          <p:sp>
            <p:nvSpPr>
              <p:cNvPr id="31" name="AutoShape 198"/>
              <p:cNvSpPr>
                <a:spLocks noChangeAspect="1" noChangeArrowheads="1"/>
              </p:cNvSpPr>
              <p:nvPr/>
            </p:nvSpPr>
            <p:spPr bwMode="auto">
              <a:xfrm>
                <a:off x="7932632" y="4951957"/>
                <a:ext cx="82550" cy="109538"/>
              </a:xfrm>
              <a:prstGeom prst="can">
                <a:avLst>
                  <a:gd name="adj" fmla="val 33232"/>
                </a:avLst>
              </a:prstGeom>
              <a:solidFill>
                <a:srgbClr val="C0C0C0"/>
              </a:solidFill>
              <a:ln w="9525">
                <a:solidFill>
                  <a:schemeClr val="tx1"/>
                </a:solidFill>
                <a:round/>
                <a:headEnd/>
                <a:tailEnd/>
              </a:ln>
              <a:effectLst>
                <a:prstShdw prst="shdw17" dist="17961" dir="2700000">
                  <a:schemeClr val="tx1">
                    <a:gamma/>
                    <a:shade val="60000"/>
                    <a:invGamma/>
                  </a:schemeClr>
                </a:prstShdw>
              </a:effectLst>
            </p:spPr>
            <p:txBody>
              <a:bodyPr wrap="none" anchor="ctr"/>
              <a:lstStyle/>
              <a:p>
                <a:pPr>
                  <a:lnSpc>
                    <a:spcPct val="90000"/>
                  </a:lnSpc>
                  <a:defRPr/>
                </a:pPr>
                <a:endParaRPr lang="en-US" sz="2200" dirty="0">
                  <a:solidFill>
                    <a:srgbClr val="008ABF"/>
                  </a:solidFill>
                </a:endParaRPr>
              </a:p>
            </p:txBody>
          </p:sp>
          <p:sp>
            <p:nvSpPr>
              <p:cNvPr id="32" name="AutoShape 199"/>
              <p:cNvSpPr>
                <a:spLocks noChangeAspect="1" noChangeArrowheads="1"/>
              </p:cNvSpPr>
              <p:nvPr/>
            </p:nvSpPr>
            <p:spPr bwMode="auto">
              <a:xfrm>
                <a:off x="8046932" y="4951957"/>
                <a:ext cx="82550" cy="109538"/>
              </a:xfrm>
              <a:prstGeom prst="can">
                <a:avLst>
                  <a:gd name="adj" fmla="val 33232"/>
                </a:avLst>
              </a:prstGeom>
              <a:solidFill>
                <a:srgbClr val="C0C0C0"/>
              </a:solidFill>
              <a:ln w="9525">
                <a:solidFill>
                  <a:schemeClr val="tx1"/>
                </a:solidFill>
                <a:round/>
                <a:headEnd/>
                <a:tailEnd/>
              </a:ln>
              <a:effectLst>
                <a:prstShdw prst="shdw17" dist="17961" dir="2700000">
                  <a:schemeClr val="tx1">
                    <a:gamma/>
                    <a:shade val="60000"/>
                    <a:invGamma/>
                  </a:schemeClr>
                </a:prstShdw>
              </a:effectLst>
            </p:spPr>
            <p:txBody>
              <a:bodyPr wrap="none" anchor="ctr"/>
              <a:lstStyle/>
              <a:p>
                <a:pPr>
                  <a:lnSpc>
                    <a:spcPct val="90000"/>
                  </a:lnSpc>
                  <a:defRPr/>
                </a:pPr>
                <a:endParaRPr lang="en-US" sz="2200" dirty="0">
                  <a:solidFill>
                    <a:srgbClr val="008ABF"/>
                  </a:solidFill>
                </a:endParaRPr>
              </a:p>
            </p:txBody>
          </p:sp>
          <p:sp>
            <p:nvSpPr>
              <p:cNvPr id="33" name="Text Box 207"/>
              <p:cNvSpPr txBox="1">
                <a:spLocks noChangeAspect="1" noChangeArrowheads="1"/>
              </p:cNvSpPr>
              <p:nvPr/>
            </p:nvSpPr>
            <p:spPr bwMode="auto">
              <a:xfrm>
                <a:off x="7849332" y="4592163"/>
                <a:ext cx="512120" cy="334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lIns="91428" tIns="45716" rIns="91428" bIns="45716">
                <a:spAutoFit/>
              </a:bodyP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spcBef>
                    <a:spcPct val="50000"/>
                  </a:spcBef>
                  <a:buClr>
                    <a:srgbClr val="008ABF"/>
                  </a:buClr>
                  <a:buFont typeface="Wingdings" panose="05000000000000000000" pitchFamily="2" charset="2"/>
                  <a:buNone/>
                </a:pPr>
                <a:r>
                  <a:rPr lang="en-US" altLang="en-US" sz="900" dirty="0">
                    <a:solidFill>
                      <a:schemeClr val="tx1">
                        <a:lumMod val="50000"/>
                        <a:lumOff val="50000"/>
                      </a:schemeClr>
                    </a:solidFill>
                  </a:rPr>
                  <a:t>IFLs</a:t>
                </a:r>
              </a:p>
            </p:txBody>
          </p:sp>
          <p:sp>
            <p:nvSpPr>
              <p:cNvPr id="34" name="Rectangle 210"/>
              <p:cNvSpPr>
                <a:spLocks noChangeAspect="1" noChangeArrowheads="1"/>
              </p:cNvSpPr>
              <p:nvPr/>
            </p:nvSpPr>
            <p:spPr bwMode="auto">
              <a:xfrm>
                <a:off x="7077717" y="4656678"/>
                <a:ext cx="96920" cy="99568"/>
              </a:xfrm>
              <a:prstGeom prst="rect">
                <a:avLst/>
              </a:prstGeom>
              <a:solidFill>
                <a:srgbClr val="3399FF"/>
              </a:solidFill>
              <a:ln w="3175" algn="ctr">
                <a:solidFill>
                  <a:schemeClr val="tx1"/>
                </a:solidFill>
                <a:miter lim="800000"/>
                <a:headEnd/>
                <a:tailEnd/>
              </a:ln>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200" dirty="0">
                  <a:solidFill>
                    <a:srgbClr val="000000"/>
                  </a:solidFill>
                </a:endParaRPr>
              </a:p>
            </p:txBody>
          </p:sp>
          <p:sp>
            <p:nvSpPr>
              <p:cNvPr id="35" name="Rectangle 211"/>
              <p:cNvSpPr>
                <a:spLocks noChangeAspect="1" noChangeArrowheads="1"/>
              </p:cNvSpPr>
              <p:nvPr/>
            </p:nvSpPr>
            <p:spPr bwMode="auto">
              <a:xfrm>
                <a:off x="7210982" y="4656678"/>
                <a:ext cx="96920" cy="99568"/>
              </a:xfrm>
              <a:prstGeom prst="rect">
                <a:avLst/>
              </a:prstGeom>
              <a:solidFill>
                <a:srgbClr val="3399FF"/>
              </a:solidFill>
              <a:ln w="3175" algn="ctr">
                <a:solidFill>
                  <a:schemeClr val="tx1"/>
                </a:solidFill>
                <a:miter lim="800000"/>
                <a:headEnd/>
                <a:tailEnd/>
              </a:ln>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200" dirty="0">
                  <a:solidFill>
                    <a:srgbClr val="000000"/>
                  </a:solidFill>
                </a:endParaRPr>
              </a:p>
            </p:txBody>
          </p:sp>
          <p:sp>
            <p:nvSpPr>
              <p:cNvPr id="36" name="Rectangle 212"/>
              <p:cNvSpPr>
                <a:spLocks noChangeAspect="1" noChangeArrowheads="1"/>
              </p:cNvSpPr>
              <p:nvPr/>
            </p:nvSpPr>
            <p:spPr bwMode="auto">
              <a:xfrm>
                <a:off x="7345256" y="4656678"/>
                <a:ext cx="96920" cy="99568"/>
              </a:xfrm>
              <a:prstGeom prst="rect">
                <a:avLst/>
              </a:prstGeom>
              <a:solidFill>
                <a:srgbClr val="3399FF"/>
              </a:solidFill>
              <a:ln w="3175" algn="ctr">
                <a:solidFill>
                  <a:schemeClr val="tx1"/>
                </a:solidFill>
                <a:miter lim="800000"/>
                <a:headEnd/>
                <a:tailEnd/>
              </a:ln>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200" dirty="0">
                  <a:solidFill>
                    <a:srgbClr val="000000"/>
                  </a:solidFill>
                </a:endParaRPr>
              </a:p>
            </p:txBody>
          </p:sp>
          <p:sp>
            <p:nvSpPr>
              <p:cNvPr id="37" name="Rectangle 213"/>
              <p:cNvSpPr>
                <a:spLocks noChangeAspect="1" noChangeArrowheads="1"/>
              </p:cNvSpPr>
              <p:nvPr/>
            </p:nvSpPr>
            <p:spPr bwMode="auto">
              <a:xfrm>
                <a:off x="7478520" y="4656678"/>
                <a:ext cx="96920" cy="99568"/>
              </a:xfrm>
              <a:prstGeom prst="rect">
                <a:avLst/>
              </a:prstGeom>
              <a:solidFill>
                <a:srgbClr val="3399FF"/>
              </a:solidFill>
              <a:ln w="3175" algn="ctr">
                <a:solidFill>
                  <a:schemeClr val="tx1"/>
                </a:solidFill>
                <a:miter lim="800000"/>
                <a:headEnd/>
                <a:tailEnd/>
              </a:ln>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200" dirty="0">
                  <a:solidFill>
                    <a:srgbClr val="000000"/>
                  </a:solidFill>
                </a:endParaRPr>
              </a:p>
            </p:txBody>
          </p:sp>
          <p:sp>
            <p:nvSpPr>
              <p:cNvPr id="38" name="Rectangle 214"/>
              <p:cNvSpPr>
                <a:spLocks noChangeAspect="1" noChangeArrowheads="1"/>
              </p:cNvSpPr>
              <p:nvPr/>
            </p:nvSpPr>
            <p:spPr bwMode="auto">
              <a:xfrm>
                <a:off x="7612794" y="4656678"/>
                <a:ext cx="96920" cy="99568"/>
              </a:xfrm>
              <a:prstGeom prst="rect">
                <a:avLst/>
              </a:prstGeom>
              <a:solidFill>
                <a:srgbClr val="3399FF"/>
              </a:solidFill>
              <a:ln w="3175" algn="ctr">
                <a:solidFill>
                  <a:schemeClr val="tx1"/>
                </a:solidFill>
                <a:miter lim="800000"/>
                <a:headEnd/>
                <a:tailEnd/>
              </a:ln>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200" dirty="0">
                  <a:solidFill>
                    <a:srgbClr val="000000"/>
                  </a:solidFill>
                </a:endParaRPr>
              </a:p>
            </p:txBody>
          </p:sp>
          <p:sp>
            <p:nvSpPr>
              <p:cNvPr id="39" name="Rectangle 215"/>
              <p:cNvSpPr>
                <a:spLocks noChangeAspect="1" noChangeArrowheads="1"/>
              </p:cNvSpPr>
              <p:nvPr/>
            </p:nvSpPr>
            <p:spPr bwMode="auto">
              <a:xfrm>
                <a:off x="7746058" y="4656678"/>
                <a:ext cx="96920" cy="99568"/>
              </a:xfrm>
              <a:prstGeom prst="rect">
                <a:avLst/>
              </a:prstGeom>
              <a:solidFill>
                <a:srgbClr val="3399FF"/>
              </a:solidFill>
              <a:ln w="3175" algn="ctr">
                <a:solidFill>
                  <a:schemeClr val="tx1"/>
                </a:solidFill>
                <a:miter lim="800000"/>
                <a:headEnd/>
                <a:tailEnd/>
              </a:ln>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200" dirty="0">
                  <a:solidFill>
                    <a:srgbClr val="000000"/>
                  </a:solidFill>
                </a:endParaRPr>
              </a:p>
            </p:txBody>
          </p:sp>
          <p:sp>
            <p:nvSpPr>
              <p:cNvPr id="40" name="Rectangle 228"/>
              <p:cNvSpPr>
                <a:spLocks noChangeAspect="1" noChangeArrowheads="1"/>
              </p:cNvSpPr>
              <p:nvPr/>
            </p:nvSpPr>
            <p:spPr bwMode="auto">
              <a:xfrm>
                <a:off x="8219216" y="4656678"/>
                <a:ext cx="96920" cy="99568"/>
              </a:xfrm>
              <a:prstGeom prst="rect">
                <a:avLst/>
              </a:prstGeom>
              <a:solidFill>
                <a:srgbClr val="3399FF"/>
              </a:solidFill>
              <a:ln w="3175" algn="ctr">
                <a:solidFill>
                  <a:schemeClr val="tx1"/>
                </a:solidFill>
                <a:miter lim="800000"/>
                <a:headEnd/>
                <a:tailEnd/>
              </a:ln>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200" dirty="0">
                  <a:solidFill>
                    <a:srgbClr val="000000"/>
                  </a:solidFill>
                </a:endParaRPr>
              </a:p>
            </p:txBody>
          </p:sp>
          <p:sp>
            <p:nvSpPr>
              <p:cNvPr id="41" name="Rectangle 229"/>
              <p:cNvSpPr>
                <a:spLocks noChangeAspect="1" noChangeArrowheads="1"/>
              </p:cNvSpPr>
              <p:nvPr/>
            </p:nvSpPr>
            <p:spPr bwMode="auto">
              <a:xfrm>
                <a:off x="8352480" y="4656678"/>
                <a:ext cx="96920" cy="99568"/>
              </a:xfrm>
              <a:prstGeom prst="rect">
                <a:avLst/>
              </a:prstGeom>
              <a:solidFill>
                <a:srgbClr val="3399FF"/>
              </a:solidFill>
              <a:ln w="3175" algn="ctr">
                <a:solidFill>
                  <a:schemeClr val="tx1"/>
                </a:solidFill>
                <a:miter lim="800000"/>
                <a:headEnd/>
                <a:tailEnd/>
              </a:ln>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200" dirty="0">
                  <a:solidFill>
                    <a:srgbClr val="000000"/>
                  </a:solidFill>
                </a:endParaRPr>
              </a:p>
            </p:txBody>
          </p:sp>
          <p:sp>
            <p:nvSpPr>
              <p:cNvPr id="42" name="Rectangle 230"/>
              <p:cNvSpPr>
                <a:spLocks noChangeAspect="1" noChangeArrowheads="1"/>
              </p:cNvSpPr>
              <p:nvPr/>
            </p:nvSpPr>
            <p:spPr bwMode="auto">
              <a:xfrm>
                <a:off x="8485745" y="4656678"/>
                <a:ext cx="96920" cy="99568"/>
              </a:xfrm>
              <a:prstGeom prst="rect">
                <a:avLst/>
              </a:prstGeom>
              <a:solidFill>
                <a:srgbClr val="3399FF"/>
              </a:solidFill>
              <a:ln w="3175" algn="ctr">
                <a:solidFill>
                  <a:schemeClr val="tx1"/>
                </a:solidFill>
                <a:miter lim="800000"/>
                <a:headEnd/>
                <a:tailEnd/>
              </a:ln>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200" dirty="0">
                  <a:solidFill>
                    <a:srgbClr val="000000"/>
                  </a:solidFill>
                </a:endParaRPr>
              </a:p>
            </p:txBody>
          </p:sp>
          <p:sp>
            <p:nvSpPr>
              <p:cNvPr id="43" name="Rectangle 231"/>
              <p:cNvSpPr>
                <a:spLocks noChangeAspect="1" noChangeArrowheads="1"/>
              </p:cNvSpPr>
              <p:nvPr/>
            </p:nvSpPr>
            <p:spPr bwMode="auto">
              <a:xfrm>
                <a:off x="8620019" y="4656678"/>
                <a:ext cx="96920" cy="99568"/>
              </a:xfrm>
              <a:prstGeom prst="rect">
                <a:avLst/>
              </a:prstGeom>
              <a:solidFill>
                <a:srgbClr val="3399FF"/>
              </a:solidFill>
              <a:ln w="3175" algn="ctr">
                <a:solidFill>
                  <a:schemeClr val="tx1"/>
                </a:solidFill>
                <a:miter lim="800000"/>
                <a:headEnd/>
                <a:tailEnd/>
              </a:ln>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200" dirty="0">
                  <a:solidFill>
                    <a:srgbClr val="000000"/>
                  </a:solidFill>
                </a:endParaRPr>
              </a:p>
            </p:txBody>
          </p:sp>
          <p:sp>
            <p:nvSpPr>
              <p:cNvPr id="44" name="Rectangle 232"/>
              <p:cNvSpPr>
                <a:spLocks noChangeAspect="1" noChangeArrowheads="1"/>
              </p:cNvSpPr>
              <p:nvPr/>
            </p:nvSpPr>
            <p:spPr bwMode="auto">
              <a:xfrm>
                <a:off x="8753283" y="4656678"/>
                <a:ext cx="96920" cy="99568"/>
              </a:xfrm>
              <a:prstGeom prst="rect">
                <a:avLst/>
              </a:prstGeom>
              <a:solidFill>
                <a:srgbClr val="3399FF"/>
              </a:solidFill>
              <a:ln w="3175" algn="ctr">
                <a:solidFill>
                  <a:schemeClr val="tx1"/>
                </a:solidFill>
                <a:miter lim="800000"/>
                <a:headEnd/>
                <a:tailEnd/>
              </a:ln>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200" dirty="0">
                  <a:solidFill>
                    <a:srgbClr val="000000"/>
                  </a:solidFill>
                </a:endParaRPr>
              </a:p>
            </p:txBody>
          </p:sp>
          <p:sp>
            <p:nvSpPr>
              <p:cNvPr id="45" name="Rectangle 235"/>
              <p:cNvSpPr>
                <a:spLocks noChangeAspect="1" noChangeArrowheads="1"/>
              </p:cNvSpPr>
              <p:nvPr/>
            </p:nvSpPr>
            <p:spPr bwMode="auto">
              <a:xfrm>
                <a:off x="7047625" y="4416540"/>
                <a:ext cx="1840724" cy="173038"/>
              </a:xfrm>
              <a:prstGeom prst="rect">
                <a:avLst/>
              </a:prstGeom>
              <a:solidFill>
                <a:srgbClr val="95FF95"/>
              </a:solidFill>
              <a:ln w="3175" algn="ctr">
                <a:solidFill>
                  <a:schemeClr val="tx1"/>
                </a:solidFill>
                <a:miter lim="800000"/>
                <a:headEnd/>
                <a:tailEnd/>
              </a:ln>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r>
                  <a:rPr lang="en-US" altLang="en-US" sz="900" dirty="0">
                    <a:solidFill>
                      <a:schemeClr val="tx1">
                        <a:lumMod val="50000"/>
                        <a:lumOff val="50000"/>
                      </a:schemeClr>
                    </a:solidFill>
                  </a:rPr>
                  <a:t>I/O and Network</a:t>
                </a:r>
              </a:p>
            </p:txBody>
          </p:sp>
          <p:sp>
            <p:nvSpPr>
              <p:cNvPr id="46" name="Rectangle 314"/>
              <p:cNvSpPr>
                <a:spLocks noChangeAspect="1" noChangeArrowheads="1"/>
              </p:cNvSpPr>
              <p:nvPr/>
            </p:nvSpPr>
            <p:spPr bwMode="auto">
              <a:xfrm>
                <a:off x="8231124" y="2365175"/>
                <a:ext cx="322263" cy="1817688"/>
              </a:xfrm>
              <a:prstGeom prst="rect">
                <a:avLst/>
              </a:prstGeom>
              <a:solidFill>
                <a:srgbClr val="99FF33"/>
              </a:solidFill>
              <a:ln w="12700" algn="ctr">
                <a:solidFill>
                  <a:schemeClr val="bg1"/>
                </a:solidFill>
                <a:miter lim="800000"/>
                <a:headEnd/>
                <a:tailEnd/>
              </a:ln>
            </p:spPr>
            <p:txBody>
              <a:bodyPr wrap="none" lIns="91428" tIns="45716" rIns="91428" bIns="45716" anchor="b"/>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r>
                  <a:rPr lang="en-US" altLang="en-US" sz="900" dirty="0">
                    <a:solidFill>
                      <a:schemeClr val="tx1">
                        <a:lumMod val="50000"/>
                        <a:lumOff val="50000"/>
                      </a:schemeClr>
                    </a:solidFill>
                  </a:rPr>
                  <a:t>Linux</a:t>
                </a:r>
              </a:p>
            </p:txBody>
          </p:sp>
          <p:sp>
            <p:nvSpPr>
              <p:cNvPr id="47" name="Rectangle 334"/>
              <p:cNvSpPr>
                <a:spLocks noChangeAspect="1" noChangeArrowheads="1"/>
              </p:cNvSpPr>
              <p:nvPr/>
            </p:nvSpPr>
            <p:spPr bwMode="auto">
              <a:xfrm>
                <a:off x="8596249" y="2823963"/>
                <a:ext cx="320675" cy="1358900"/>
              </a:xfrm>
              <a:prstGeom prst="rect">
                <a:avLst/>
              </a:prstGeom>
              <a:solidFill>
                <a:srgbClr val="99FF33"/>
              </a:solidFill>
              <a:ln w="12700" algn="ctr">
                <a:solidFill>
                  <a:schemeClr val="bg1"/>
                </a:solidFill>
                <a:miter lim="800000"/>
                <a:headEnd/>
                <a:tailEnd/>
              </a:ln>
            </p:spPr>
            <p:txBody>
              <a:bodyPr wrap="none" lIns="91428" tIns="45716" rIns="91428" bIns="45716" anchor="b"/>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r>
                  <a:rPr lang="en-US" altLang="en-US" sz="900" dirty="0">
                    <a:solidFill>
                      <a:schemeClr val="tx1">
                        <a:lumMod val="50000"/>
                        <a:lumOff val="50000"/>
                      </a:schemeClr>
                    </a:solidFill>
                  </a:rPr>
                  <a:t>Linux</a:t>
                </a:r>
              </a:p>
            </p:txBody>
          </p:sp>
          <p:sp>
            <p:nvSpPr>
              <p:cNvPr id="48" name="Rectangle 441"/>
              <p:cNvSpPr>
                <a:spLocks noChangeAspect="1" noChangeArrowheads="1"/>
              </p:cNvSpPr>
              <p:nvPr/>
            </p:nvSpPr>
            <p:spPr bwMode="auto">
              <a:xfrm>
                <a:off x="7050024" y="3694585"/>
                <a:ext cx="339725" cy="127000"/>
              </a:xfrm>
              <a:prstGeom prst="rect">
                <a:avLst/>
              </a:prstGeom>
              <a:solidFill>
                <a:srgbClr val="FFB547"/>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300" dirty="0">
                  <a:solidFill>
                    <a:srgbClr val="000000"/>
                  </a:solidFill>
                </a:endParaRPr>
              </a:p>
            </p:txBody>
          </p:sp>
          <p:sp>
            <p:nvSpPr>
              <p:cNvPr id="49" name="Rectangle 442"/>
              <p:cNvSpPr>
                <a:spLocks noChangeAspect="1" noChangeArrowheads="1"/>
              </p:cNvSpPr>
              <p:nvPr/>
            </p:nvSpPr>
            <p:spPr bwMode="auto">
              <a:xfrm>
                <a:off x="7051612" y="3469160"/>
                <a:ext cx="339725" cy="82550"/>
              </a:xfrm>
              <a:prstGeom prst="rect">
                <a:avLst/>
              </a:prstGeom>
              <a:solidFill>
                <a:srgbClr val="95FF95"/>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300" dirty="0">
                  <a:solidFill>
                    <a:srgbClr val="000000"/>
                  </a:solidFill>
                </a:endParaRPr>
              </a:p>
            </p:txBody>
          </p:sp>
          <p:grpSp>
            <p:nvGrpSpPr>
              <p:cNvPr id="4" name="Group 443"/>
              <p:cNvGrpSpPr>
                <a:grpSpLocks noChangeAspect="1"/>
              </p:cNvGrpSpPr>
              <p:nvPr/>
            </p:nvGrpSpPr>
            <p:grpSpPr bwMode="auto">
              <a:xfrm>
                <a:off x="7115112" y="3748560"/>
                <a:ext cx="212725" cy="79375"/>
                <a:chOff x="1319" y="3444"/>
                <a:chExt cx="211" cy="78"/>
              </a:xfrm>
            </p:grpSpPr>
            <p:sp>
              <p:nvSpPr>
                <p:cNvPr id="141" name="AutoShape 444"/>
                <p:cNvSpPr>
                  <a:spLocks noChangeAspect="1" noChangeArrowheads="1"/>
                </p:cNvSpPr>
                <p:nvPr/>
              </p:nvSpPr>
              <p:spPr bwMode="auto">
                <a:xfrm>
                  <a:off x="1319" y="3444"/>
                  <a:ext cx="58" cy="78"/>
                </a:xfrm>
                <a:prstGeom prst="can">
                  <a:avLst>
                    <a:gd name="adj" fmla="val 33051"/>
                  </a:avLst>
                </a:prstGeom>
                <a:solidFill>
                  <a:srgbClr val="C0C0C0"/>
                </a:solidFill>
                <a:ln w="9525">
                  <a:solidFill>
                    <a:schemeClr val="tx1"/>
                  </a:solidFill>
                  <a:round/>
                  <a:headEnd/>
                  <a:tailEnd/>
                </a:ln>
                <a:effectLst>
                  <a:prstShdw prst="shdw17" dist="17961" dir="2700000">
                    <a:schemeClr val="tx1">
                      <a:gamma/>
                      <a:shade val="60000"/>
                      <a:invGamma/>
                    </a:schemeClr>
                  </a:prstShdw>
                </a:effectLst>
              </p:spPr>
              <p:txBody>
                <a:bodyPr wrap="none" anchor="ctr"/>
                <a:lstStyle/>
                <a:p>
                  <a:pPr algn="ctr">
                    <a:lnSpc>
                      <a:spcPct val="90000"/>
                    </a:lnSpc>
                    <a:defRPr/>
                  </a:pPr>
                  <a:endParaRPr lang="en-US" sz="2200" dirty="0">
                    <a:solidFill>
                      <a:srgbClr val="008ABF"/>
                    </a:solidFill>
                  </a:endParaRPr>
                </a:p>
              </p:txBody>
            </p:sp>
            <p:sp>
              <p:nvSpPr>
                <p:cNvPr id="142" name="AutoShape 445"/>
                <p:cNvSpPr>
                  <a:spLocks noChangeAspect="1" noChangeArrowheads="1"/>
                </p:cNvSpPr>
                <p:nvPr/>
              </p:nvSpPr>
              <p:spPr bwMode="auto">
                <a:xfrm>
                  <a:off x="1472" y="3444"/>
                  <a:ext cx="58" cy="78"/>
                </a:xfrm>
                <a:prstGeom prst="can">
                  <a:avLst>
                    <a:gd name="adj" fmla="val 33051"/>
                  </a:avLst>
                </a:prstGeom>
                <a:solidFill>
                  <a:srgbClr val="C0C0C0"/>
                </a:solidFill>
                <a:ln w="9525">
                  <a:solidFill>
                    <a:schemeClr val="tx1"/>
                  </a:solidFill>
                  <a:round/>
                  <a:headEnd/>
                  <a:tailEnd/>
                </a:ln>
                <a:effectLst>
                  <a:prstShdw prst="shdw17" dist="17961" dir="2700000">
                    <a:schemeClr val="tx1">
                      <a:gamma/>
                      <a:shade val="60000"/>
                      <a:invGamma/>
                    </a:schemeClr>
                  </a:prstShdw>
                </a:effectLst>
              </p:spPr>
              <p:txBody>
                <a:bodyPr wrap="none" anchor="ctr"/>
                <a:lstStyle/>
                <a:p>
                  <a:pPr algn="ctr">
                    <a:lnSpc>
                      <a:spcPct val="90000"/>
                    </a:lnSpc>
                    <a:defRPr/>
                  </a:pPr>
                  <a:endParaRPr lang="en-US" sz="2200" dirty="0">
                    <a:solidFill>
                      <a:srgbClr val="008ABF"/>
                    </a:solidFill>
                  </a:endParaRPr>
                </a:p>
              </p:txBody>
            </p:sp>
          </p:grpSp>
          <p:grpSp>
            <p:nvGrpSpPr>
              <p:cNvPr id="5" name="Group 446"/>
              <p:cNvGrpSpPr>
                <a:grpSpLocks noChangeAspect="1"/>
              </p:cNvGrpSpPr>
              <p:nvPr/>
            </p:nvGrpSpPr>
            <p:grpSpPr bwMode="auto">
              <a:xfrm>
                <a:off x="7057962" y="3581873"/>
                <a:ext cx="327025" cy="82550"/>
                <a:chOff x="1285" y="3262"/>
                <a:chExt cx="324" cy="82"/>
              </a:xfrm>
            </p:grpSpPr>
            <p:sp>
              <p:nvSpPr>
                <p:cNvPr id="138" name="Rectangle 447"/>
                <p:cNvSpPr>
                  <a:spLocks noChangeAspect="1" noChangeArrowheads="1"/>
                </p:cNvSpPr>
                <p:nvPr/>
              </p:nvSpPr>
              <p:spPr bwMode="auto">
                <a:xfrm>
                  <a:off x="1527" y="3262"/>
                  <a:ext cx="82" cy="82"/>
                </a:xfrm>
                <a:prstGeom prst="rect">
                  <a:avLst/>
                </a:prstGeom>
                <a:solidFill>
                  <a:srgbClr val="3399FF"/>
                </a:solidFill>
                <a:ln w="12700" algn="ctr">
                  <a:solidFill>
                    <a:schemeClr val="tx1"/>
                  </a:solidFill>
                  <a:miter lim="800000"/>
                  <a:headEnd/>
                  <a:tailEnd/>
                </a:ln>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200" dirty="0">
                    <a:solidFill>
                      <a:srgbClr val="000000"/>
                    </a:solidFill>
                  </a:endParaRPr>
                </a:p>
              </p:txBody>
            </p:sp>
            <p:sp>
              <p:nvSpPr>
                <p:cNvPr id="139" name="Rectangle 448"/>
                <p:cNvSpPr>
                  <a:spLocks noChangeAspect="1" noChangeArrowheads="1"/>
                </p:cNvSpPr>
                <p:nvPr/>
              </p:nvSpPr>
              <p:spPr bwMode="auto">
                <a:xfrm>
                  <a:off x="1285" y="3262"/>
                  <a:ext cx="82" cy="82"/>
                </a:xfrm>
                <a:prstGeom prst="rect">
                  <a:avLst/>
                </a:prstGeom>
                <a:solidFill>
                  <a:srgbClr val="3399FF"/>
                </a:solidFill>
                <a:ln w="12700" algn="ctr">
                  <a:solidFill>
                    <a:schemeClr val="tx1"/>
                  </a:solidFill>
                  <a:miter lim="800000"/>
                  <a:headEnd/>
                  <a:tailEnd/>
                </a:ln>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200" dirty="0">
                    <a:solidFill>
                      <a:srgbClr val="000000"/>
                    </a:solidFill>
                  </a:endParaRPr>
                </a:p>
              </p:txBody>
            </p:sp>
            <p:sp>
              <p:nvSpPr>
                <p:cNvPr id="140" name="Rectangle 449"/>
                <p:cNvSpPr>
                  <a:spLocks noChangeAspect="1" noChangeArrowheads="1"/>
                </p:cNvSpPr>
                <p:nvPr/>
              </p:nvSpPr>
              <p:spPr bwMode="auto">
                <a:xfrm>
                  <a:off x="1406" y="3262"/>
                  <a:ext cx="82" cy="82"/>
                </a:xfrm>
                <a:prstGeom prst="rect">
                  <a:avLst/>
                </a:prstGeom>
                <a:solidFill>
                  <a:srgbClr val="3399FF"/>
                </a:solidFill>
                <a:ln w="12700" algn="ctr">
                  <a:solidFill>
                    <a:schemeClr val="tx1"/>
                  </a:solidFill>
                  <a:miter lim="800000"/>
                  <a:headEnd/>
                  <a:tailEnd/>
                </a:ln>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200" dirty="0">
                    <a:solidFill>
                      <a:srgbClr val="000000"/>
                    </a:solidFill>
                  </a:endParaRPr>
                </a:p>
              </p:txBody>
            </p:sp>
          </p:grpSp>
          <p:sp>
            <p:nvSpPr>
              <p:cNvPr id="52" name="Rectangle 450"/>
              <p:cNvSpPr>
                <a:spLocks noChangeAspect="1" noChangeArrowheads="1"/>
              </p:cNvSpPr>
              <p:nvPr/>
            </p:nvSpPr>
            <p:spPr bwMode="auto">
              <a:xfrm>
                <a:off x="7061137" y="2497610"/>
                <a:ext cx="319088" cy="942975"/>
              </a:xfrm>
              <a:prstGeom prst="rect">
                <a:avLst/>
              </a:prstGeom>
              <a:solidFill>
                <a:srgbClr val="99FF33"/>
              </a:solidFill>
              <a:ln w="12700" algn="ctr">
                <a:solidFill>
                  <a:schemeClr val="bg1"/>
                </a:solidFill>
                <a:miter lim="800000"/>
                <a:headEnd/>
                <a:tailEnd/>
              </a:ln>
            </p:spPr>
            <p:txBody>
              <a:bodyPr wrap="none" lIns="91428" tIns="45716" rIns="91428" bIns="10800" anchor="b"/>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lnSpc>
                    <a:spcPct val="95000"/>
                  </a:lnSpc>
                  <a:buClr>
                    <a:srgbClr val="008ABF"/>
                  </a:buClr>
                  <a:buFont typeface="Wingdings" panose="05000000000000000000" pitchFamily="2" charset="2"/>
                  <a:buNone/>
                </a:pPr>
                <a:r>
                  <a:rPr lang="en-US" altLang="en-US" sz="900" dirty="0">
                    <a:solidFill>
                      <a:schemeClr val="tx1">
                        <a:lumMod val="50000"/>
                        <a:lumOff val="50000"/>
                      </a:schemeClr>
                    </a:solidFill>
                  </a:rPr>
                  <a:t>Linux</a:t>
                </a:r>
              </a:p>
              <a:p>
                <a:pPr algn="ctr" eaLnBrk="1" hangingPunct="1">
                  <a:lnSpc>
                    <a:spcPct val="95000"/>
                  </a:lnSpc>
                  <a:buClr>
                    <a:srgbClr val="008ABF"/>
                  </a:buClr>
                  <a:buFont typeface="Wingdings" panose="05000000000000000000" pitchFamily="2" charset="2"/>
                  <a:buNone/>
                </a:pPr>
                <a:r>
                  <a:rPr lang="en-US" altLang="en-US" sz="900" dirty="0">
                    <a:solidFill>
                      <a:schemeClr val="tx1">
                        <a:lumMod val="50000"/>
                        <a:lumOff val="50000"/>
                      </a:schemeClr>
                    </a:solidFill>
                  </a:rPr>
                  <a:t>Guests</a:t>
                </a:r>
              </a:p>
            </p:txBody>
          </p:sp>
          <p:grpSp>
            <p:nvGrpSpPr>
              <p:cNvPr id="6" name="Group 451"/>
              <p:cNvGrpSpPr>
                <a:grpSpLocks noChangeAspect="1"/>
              </p:cNvGrpSpPr>
              <p:nvPr/>
            </p:nvGrpSpPr>
            <p:grpSpPr bwMode="auto">
              <a:xfrm>
                <a:off x="7140512" y="2543648"/>
                <a:ext cx="144463" cy="633413"/>
                <a:chOff x="2682" y="1004"/>
                <a:chExt cx="158" cy="1122"/>
              </a:xfrm>
            </p:grpSpPr>
            <p:sp>
              <p:nvSpPr>
                <p:cNvPr id="135" name="Line 452"/>
                <p:cNvSpPr>
                  <a:spLocks noChangeAspect="1" noChangeShapeType="1"/>
                </p:cNvSpPr>
                <p:nvPr/>
              </p:nvSpPr>
              <p:spPr bwMode="auto">
                <a:xfrm flipH="1">
                  <a:off x="2682" y="1005"/>
                  <a:ext cx="0" cy="1121"/>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136" name="Line 453"/>
                <p:cNvSpPr>
                  <a:spLocks noChangeAspect="1" noChangeShapeType="1"/>
                </p:cNvSpPr>
                <p:nvPr/>
              </p:nvSpPr>
              <p:spPr bwMode="auto">
                <a:xfrm flipH="1">
                  <a:off x="2761" y="1005"/>
                  <a:ext cx="0" cy="1121"/>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137" name="Line 454"/>
                <p:cNvSpPr>
                  <a:spLocks noChangeAspect="1" noChangeShapeType="1"/>
                </p:cNvSpPr>
                <p:nvPr/>
              </p:nvSpPr>
              <p:spPr bwMode="auto">
                <a:xfrm flipH="1">
                  <a:off x="2840" y="1004"/>
                  <a:ext cx="0" cy="1121"/>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grpSp>
          <p:sp>
            <p:nvSpPr>
              <p:cNvPr id="54" name="Line 455"/>
              <p:cNvSpPr>
                <a:spLocks noChangeAspect="1" noChangeShapeType="1"/>
              </p:cNvSpPr>
              <p:nvPr/>
            </p:nvSpPr>
            <p:spPr bwMode="auto">
              <a:xfrm flipH="1" flipV="1">
                <a:off x="7072249" y="3118323"/>
                <a:ext cx="287338" cy="1588"/>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55" name="Line 456"/>
              <p:cNvSpPr>
                <a:spLocks noChangeAspect="1" noChangeShapeType="1"/>
              </p:cNvSpPr>
              <p:nvPr/>
            </p:nvSpPr>
            <p:spPr bwMode="auto">
              <a:xfrm flipH="1" flipV="1">
                <a:off x="7072249" y="3032598"/>
                <a:ext cx="287338" cy="0"/>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56" name="Line 457"/>
              <p:cNvSpPr>
                <a:spLocks noChangeAspect="1" noChangeShapeType="1"/>
              </p:cNvSpPr>
              <p:nvPr/>
            </p:nvSpPr>
            <p:spPr bwMode="auto">
              <a:xfrm flipH="1" flipV="1">
                <a:off x="7072249" y="2945285"/>
                <a:ext cx="287338" cy="1588"/>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57" name="Line 458"/>
              <p:cNvSpPr>
                <a:spLocks noChangeAspect="1" noChangeShapeType="1"/>
              </p:cNvSpPr>
              <p:nvPr/>
            </p:nvSpPr>
            <p:spPr bwMode="auto">
              <a:xfrm flipH="1" flipV="1">
                <a:off x="7072249" y="2859560"/>
                <a:ext cx="287338" cy="1588"/>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58" name="Line 459"/>
              <p:cNvSpPr>
                <a:spLocks noChangeAspect="1" noChangeShapeType="1"/>
              </p:cNvSpPr>
              <p:nvPr/>
            </p:nvSpPr>
            <p:spPr bwMode="auto">
              <a:xfrm flipH="1">
                <a:off x="7072249" y="2772248"/>
                <a:ext cx="269875" cy="1588"/>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59" name="Line 460"/>
              <p:cNvSpPr>
                <a:spLocks noChangeAspect="1" noChangeShapeType="1"/>
              </p:cNvSpPr>
              <p:nvPr/>
            </p:nvSpPr>
            <p:spPr bwMode="auto">
              <a:xfrm flipH="1" flipV="1">
                <a:off x="7072249" y="2688110"/>
                <a:ext cx="287338" cy="1588"/>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60" name="Line 461"/>
              <p:cNvSpPr>
                <a:spLocks noChangeAspect="1" noChangeShapeType="1"/>
              </p:cNvSpPr>
              <p:nvPr/>
            </p:nvSpPr>
            <p:spPr bwMode="auto">
              <a:xfrm flipH="1" flipV="1">
                <a:off x="7072249" y="2602385"/>
                <a:ext cx="287338" cy="0"/>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61" name="Rectangle 468"/>
              <p:cNvSpPr>
                <a:spLocks noChangeAspect="1" noChangeArrowheads="1"/>
              </p:cNvSpPr>
              <p:nvPr/>
            </p:nvSpPr>
            <p:spPr bwMode="auto">
              <a:xfrm>
                <a:off x="7450074" y="3702523"/>
                <a:ext cx="339725" cy="119063"/>
              </a:xfrm>
              <a:prstGeom prst="rect">
                <a:avLst/>
              </a:prstGeom>
              <a:solidFill>
                <a:srgbClr val="FFB547"/>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300" dirty="0">
                  <a:solidFill>
                    <a:srgbClr val="000000"/>
                  </a:solidFill>
                </a:endParaRPr>
              </a:p>
            </p:txBody>
          </p:sp>
          <p:sp>
            <p:nvSpPr>
              <p:cNvPr id="62" name="Rectangle 469"/>
              <p:cNvSpPr>
                <a:spLocks noChangeAspect="1" noChangeArrowheads="1"/>
              </p:cNvSpPr>
              <p:nvPr/>
            </p:nvSpPr>
            <p:spPr bwMode="auto">
              <a:xfrm>
                <a:off x="7445312" y="3469160"/>
                <a:ext cx="339725" cy="82550"/>
              </a:xfrm>
              <a:prstGeom prst="rect">
                <a:avLst/>
              </a:prstGeom>
              <a:solidFill>
                <a:srgbClr val="95FF95"/>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300" dirty="0">
                  <a:solidFill>
                    <a:srgbClr val="000000"/>
                  </a:solidFill>
                </a:endParaRPr>
              </a:p>
            </p:txBody>
          </p:sp>
          <p:grpSp>
            <p:nvGrpSpPr>
              <p:cNvPr id="7" name="Group 470"/>
              <p:cNvGrpSpPr>
                <a:grpSpLocks noChangeAspect="1"/>
              </p:cNvGrpSpPr>
              <p:nvPr/>
            </p:nvGrpSpPr>
            <p:grpSpPr bwMode="auto">
              <a:xfrm>
                <a:off x="7507224" y="3748560"/>
                <a:ext cx="212725" cy="79375"/>
                <a:chOff x="1319" y="3444"/>
                <a:chExt cx="211" cy="78"/>
              </a:xfrm>
            </p:grpSpPr>
            <p:sp>
              <p:nvSpPr>
                <p:cNvPr id="133" name="AutoShape 471"/>
                <p:cNvSpPr>
                  <a:spLocks noChangeAspect="1" noChangeArrowheads="1"/>
                </p:cNvSpPr>
                <p:nvPr/>
              </p:nvSpPr>
              <p:spPr bwMode="auto">
                <a:xfrm>
                  <a:off x="1319" y="3444"/>
                  <a:ext cx="58" cy="78"/>
                </a:xfrm>
                <a:prstGeom prst="can">
                  <a:avLst>
                    <a:gd name="adj" fmla="val 33051"/>
                  </a:avLst>
                </a:prstGeom>
                <a:solidFill>
                  <a:srgbClr val="C0C0C0"/>
                </a:solidFill>
                <a:ln w="9525">
                  <a:solidFill>
                    <a:schemeClr val="tx1"/>
                  </a:solidFill>
                  <a:round/>
                  <a:headEnd/>
                  <a:tailEnd/>
                </a:ln>
                <a:effectLst>
                  <a:prstShdw prst="shdw17" dist="17961" dir="2700000">
                    <a:schemeClr val="tx1">
                      <a:gamma/>
                      <a:shade val="60000"/>
                      <a:invGamma/>
                    </a:schemeClr>
                  </a:prstShdw>
                </a:effectLst>
              </p:spPr>
              <p:txBody>
                <a:bodyPr wrap="none" anchor="ctr"/>
                <a:lstStyle/>
                <a:p>
                  <a:pPr algn="ctr">
                    <a:lnSpc>
                      <a:spcPct val="90000"/>
                    </a:lnSpc>
                    <a:defRPr/>
                  </a:pPr>
                  <a:endParaRPr lang="en-US" sz="2200" dirty="0">
                    <a:solidFill>
                      <a:srgbClr val="008ABF"/>
                    </a:solidFill>
                  </a:endParaRPr>
                </a:p>
              </p:txBody>
            </p:sp>
            <p:sp>
              <p:nvSpPr>
                <p:cNvPr id="134" name="AutoShape 472"/>
                <p:cNvSpPr>
                  <a:spLocks noChangeAspect="1" noChangeArrowheads="1"/>
                </p:cNvSpPr>
                <p:nvPr/>
              </p:nvSpPr>
              <p:spPr bwMode="auto">
                <a:xfrm>
                  <a:off x="1472" y="3444"/>
                  <a:ext cx="58" cy="78"/>
                </a:xfrm>
                <a:prstGeom prst="can">
                  <a:avLst>
                    <a:gd name="adj" fmla="val 33051"/>
                  </a:avLst>
                </a:prstGeom>
                <a:solidFill>
                  <a:srgbClr val="C0C0C0"/>
                </a:solidFill>
                <a:ln w="9525">
                  <a:solidFill>
                    <a:schemeClr val="tx1"/>
                  </a:solidFill>
                  <a:round/>
                  <a:headEnd/>
                  <a:tailEnd/>
                </a:ln>
                <a:effectLst>
                  <a:prstShdw prst="shdw17" dist="17961" dir="2700000">
                    <a:schemeClr val="tx1">
                      <a:gamma/>
                      <a:shade val="60000"/>
                      <a:invGamma/>
                    </a:schemeClr>
                  </a:prstShdw>
                </a:effectLst>
              </p:spPr>
              <p:txBody>
                <a:bodyPr wrap="none" anchor="ctr"/>
                <a:lstStyle/>
                <a:p>
                  <a:pPr algn="ctr">
                    <a:lnSpc>
                      <a:spcPct val="90000"/>
                    </a:lnSpc>
                    <a:defRPr/>
                  </a:pPr>
                  <a:endParaRPr lang="en-US" sz="2200" dirty="0">
                    <a:solidFill>
                      <a:srgbClr val="008ABF"/>
                    </a:solidFill>
                  </a:endParaRPr>
                </a:p>
              </p:txBody>
            </p:sp>
          </p:grpSp>
          <p:grpSp>
            <p:nvGrpSpPr>
              <p:cNvPr id="10" name="Group 473"/>
              <p:cNvGrpSpPr>
                <a:grpSpLocks noChangeAspect="1"/>
              </p:cNvGrpSpPr>
              <p:nvPr/>
            </p:nvGrpSpPr>
            <p:grpSpPr bwMode="auto">
              <a:xfrm>
                <a:off x="7450074" y="3581873"/>
                <a:ext cx="328613" cy="82550"/>
                <a:chOff x="1285" y="3262"/>
                <a:chExt cx="324" cy="82"/>
              </a:xfrm>
            </p:grpSpPr>
            <p:sp>
              <p:nvSpPr>
                <p:cNvPr id="130" name="Rectangle 474"/>
                <p:cNvSpPr>
                  <a:spLocks noChangeAspect="1" noChangeArrowheads="1"/>
                </p:cNvSpPr>
                <p:nvPr/>
              </p:nvSpPr>
              <p:spPr bwMode="auto">
                <a:xfrm>
                  <a:off x="1527" y="3262"/>
                  <a:ext cx="82" cy="82"/>
                </a:xfrm>
                <a:prstGeom prst="rect">
                  <a:avLst/>
                </a:prstGeom>
                <a:solidFill>
                  <a:srgbClr val="3399FF"/>
                </a:solidFill>
                <a:ln w="12700" algn="ctr">
                  <a:solidFill>
                    <a:schemeClr val="tx1"/>
                  </a:solidFill>
                  <a:miter lim="800000"/>
                  <a:headEnd/>
                  <a:tailEnd/>
                </a:ln>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200" dirty="0">
                    <a:solidFill>
                      <a:srgbClr val="000000"/>
                    </a:solidFill>
                  </a:endParaRPr>
                </a:p>
              </p:txBody>
            </p:sp>
            <p:sp>
              <p:nvSpPr>
                <p:cNvPr id="131" name="Rectangle 475"/>
                <p:cNvSpPr>
                  <a:spLocks noChangeAspect="1" noChangeArrowheads="1"/>
                </p:cNvSpPr>
                <p:nvPr/>
              </p:nvSpPr>
              <p:spPr bwMode="auto">
                <a:xfrm>
                  <a:off x="1285" y="3262"/>
                  <a:ext cx="82" cy="82"/>
                </a:xfrm>
                <a:prstGeom prst="rect">
                  <a:avLst/>
                </a:prstGeom>
                <a:solidFill>
                  <a:srgbClr val="3399FF"/>
                </a:solidFill>
                <a:ln w="12700" algn="ctr">
                  <a:solidFill>
                    <a:schemeClr val="tx1"/>
                  </a:solidFill>
                  <a:miter lim="800000"/>
                  <a:headEnd/>
                  <a:tailEnd/>
                </a:ln>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200" dirty="0">
                    <a:solidFill>
                      <a:srgbClr val="000000"/>
                    </a:solidFill>
                  </a:endParaRPr>
                </a:p>
              </p:txBody>
            </p:sp>
            <p:sp>
              <p:nvSpPr>
                <p:cNvPr id="132" name="Rectangle 476"/>
                <p:cNvSpPr>
                  <a:spLocks noChangeAspect="1" noChangeArrowheads="1"/>
                </p:cNvSpPr>
                <p:nvPr/>
              </p:nvSpPr>
              <p:spPr bwMode="auto">
                <a:xfrm>
                  <a:off x="1406" y="3262"/>
                  <a:ext cx="82" cy="82"/>
                </a:xfrm>
                <a:prstGeom prst="rect">
                  <a:avLst/>
                </a:prstGeom>
                <a:solidFill>
                  <a:srgbClr val="3399FF"/>
                </a:solidFill>
                <a:ln w="12700" algn="ctr">
                  <a:solidFill>
                    <a:schemeClr val="tx1"/>
                  </a:solidFill>
                  <a:miter lim="800000"/>
                  <a:headEnd/>
                  <a:tailEnd/>
                </a:ln>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200" dirty="0">
                    <a:solidFill>
                      <a:srgbClr val="000000"/>
                    </a:solidFill>
                  </a:endParaRPr>
                </a:p>
              </p:txBody>
            </p:sp>
          </p:grpSp>
          <p:sp>
            <p:nvSpPr>
              <p:cNvPr id="65" name="Rectangle 477"/>
              <p:cNvSpPr>
                <a:spLocks noChangeAspect="1" noChangeArrowheads="1"/>
              </p:cNvSpPr>
              <p:nvPr/>
            </p:nvSpPr>
            <p:spPr bwMode="auto">
              <a:xfrm>
                <a:off x="7454837" y="2170585"/>
                <a:ext cx="319088" cy="1270000"/>
              </a:xfrm>
              <a:prstGeom prst="rect">
                <a:avLst/>
              </a:prstGeom>
              <a:solidFill>
                <a:srgbClr val="99FF33"/>
              </a:solidFill>
              <a:ln w="12700" algn="ctr">
                <a:solidFill>
                  <a:schemeClr val="bg1"/>
                </a:solidFill>
                <a:miter lim="800000"/>
                <a:headEnd/>
                <a:tailEnd/>
              </a:ln>
            </p:spPr>
            <p:txBody>
              <a:bodyPr wrap="none" lIns="91428" tIns="45716" rIns="91428" bIns="10800" anchor="b"/>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lnSpc>
                    <a:spcPct val="95000"/>
                  </a:lnSpc>
                  <a:buClr>
                    <a:srgbClr val="008ABF"/>
                  </a:buClr>
                  <a:buFont typeface="Wingdings" panose="05000000000000000000" pitchFamily="2" charset="2"/>
                  <a:buNone/>
                </a:pPr>
                <a:r>
                  <a:rPr lang="en-US" altLang="en-US" sz="900" dirty="0">
                    <a:solidFill>
                      <a:schemeClr val="tx1">
                        <a:lumMod val="50000"/>
                        <a:lumOff val="50000"/>
                      </a:schemeClr>
                    </a:solidFill>
                  </a:rPr>
                  <a:t>Linux</a:t>
                </a:r>
              </a:p>
              <a:p>
                <a:pPr algn="ctr" eaLnBrk="1" hangingPunct="1">
                  <a:lnSpc>
                    <a:spcPct val="95000"/>
                  </a:lnSpc>
                  <a:buClr>
                    <a:srgbClr val="008ABF"/>
                  </a:buClr>
                  <a:buFont typeface="Wingdings" panose="05000000000000000000" pitchFamily="2" charset="2"/>
                  <a:buNone/>
                </a:pPr>
                <a:r>
                  <a:rPr lang="en-US" altLang="en-US" sz="900" dirty="0">
                    <a:solidFill>
                      <a:schemeClr val="tx1">
                        <a:lumMod val="50000"/>
                        <a:lumOff val="50000"/>
                      </a:schemeClr>
                    </a:solidFill>
                  </a:rPr>
                  <a:t>Guests</a:t>
                </a:r>
              </a:p>
            </p:txBody>
          </p:sp>
          <p:grpSp>
            <p:nvGrpSpPr>
              <p:cNvPr id="50" name="Group 478"/>
              <p:cNvGrpSpPr>
                <a:grpSpLocks noChangeAspect="1"/>
              </p:cNvGrpSpPr>
              <p:nvPr/>
            </p:nvGrpSpPr>
            <p:grpSpPr bwMode="auto">
              <a:xfrm>
                <a:off x="7532624" y="2205510"/>
                <a:ext cx="146050" cy="971550"/>
                <a:chOff x="2682" y="1004"/>
                <a:chExt cx="158" cy="1122"/>
              </a:xfrm>
            </p:grpSpPr>
            <p:sp>
              <p:nvSpPr>
                <p:cNvPr id="127" name="Line 479"/>
                <p:cNvSpPr>
                  <a:spLocks noChangeAspect="1" noChangeShapeType="1"/>
                </p:cNvSpPr>
                <p:nvPr/>
              </p:nvSpPr>
              <p:spPr bwMode="auto">
                <a:xfrm flipH="1">
                  <a:off x="2682" y="1005"/>
                  <a:ext cx="0" cy="1121"/>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128" name="Line 480"/>
                <p:cNvSpPr>
                  <a:spLocks noChangeAspect="1" noChangeShapeType="1"/>
                </p:cNvSpPr>
                <p:nvPr/>
              </p:nvSpPr>
              <p:spPr bwMode="auto">
                <a:xfrm flipH="1">
                  <a:off x="2761" y="1005"/>
                  <a:ext cx="0" cy="1121"/>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129" name="Line 481"/>
                <p:cNvSpPr>
                  <a:spLocks noChangeAspect="1" noChangeShapeType="1"/>
                </p:cNvSpPr>
                <p:nvPr/>
              </p:nvSpPr>
              <p:spPr bwMode="auto">
                <a:xfrm flipH="1">
                  <a:off x="2840" y="1004"/>
                  <a:ext cx="0" cy="1121"/>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grpSp>
          <p:sp>
            <p:nvSpPr>
              <p:cNvPr id="67" name="Line 482"/>
              <p:cNvSpPr>
                <a:spLocks noChangeAspect="1" noChangeShapeType="1"/>
              </p:cNvSpPr>
              <p:nvPr/>
            </p:nvSpPr>
            <p:spPr bwMode="auto">
              <a:xfrm flipH="1" flipV="1">
                <a:off x="7465949" y="3118323"/>
                <a:ext cx="285750" cy="1588"/>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68" name="Line 483"/>
              <p:cNvSpPr>
                <a:spLocks noChangeAspect="1" noChangeShapeType="1"/>
              </p:cNvSpPr>
              <p:nvPr/>
            </p:nvSpPr>
            <p:spPr bwMode="auto">
              <a:xfrm flipH="1" flipV="1">
                <a:off x="7465949" y="3032598"/>
                <a:ext cx="285750" cy="0"/>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69" name="Line 484"/>
              <p:cNvSpPr>
                <a:spLocks noChangeAspect="1" noChangeShapeType="1"/>
              </p:cNvSpPr>
              <p:nvPr/>
            </p:nvSpPr>
            <p:spPr bwMode="auto">
              <a:xfrm flipH="1" flipV="1">
                <a:off x="7465949" y="2945285"/>
                <a:ext cx="285750" cy="1588"/>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70" name="Line 485"/>
              <p:cNvSpPr>
                <a:spLocks noChangeAspect="1" noChangeShapeType="1"/>
              </p:cNvSpPr>
              <p:nvPr/>
            </p:nvSpPr>
            <p:spPr bwMode="auto">
              <a:xfrm flipH="1" flipV="1">
                <a:off x="7465949" y="2859560"/>
                <a:ext cx="285750" cy="1588"/>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71" name="Line 486"/>
              <p:cNvSpPr>
                <a:spLocks noChangeAspect="1" noChangeShapeType="1"/>
              </p:cNvSpPr>
              <p:nvPr/>
            </p:nvSpPr>
            <p:spPr bwMode="auto">
              <a:xfrm flipH="1">
                <a:off x="7465949" y="2772248"/>
                <a:ext cx="285750" cy="1588"/>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72" name="Line 487"/>
              <p:cNvSpPr>
                <a:spLocks noChangeAspect="1" noChangeShapeType="1"/>
              </p:cNvSpPr>
              <p:nvPr/>
            </p:nvSpPr>
            <p:spPr bwMode="auto">
              <a:xfrm flipH="1" flipV="1">
                <a:off x="7465949" y="2688110"/>
                <a:ext cx="285750" cy="1588"/>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73" name="Line 488"/>
              <p:cNvSpPr>
                <a:spLocks noChangeAspect="1" noChangeShapeType="1"/>
              </p:cNvSpPr>
              <p:nvPr/>
            </p:nvSpPr>
            <p:spPr bwMode="auto">
              <a:xfrm flipH="1" flipV="1">
                <a:off x="7465949" y="2600798"/>
                <a:ext cx="285750" cy="1588"/>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74" name="Line 489"/>
              <p:cNvSpPr>
                <a:spLocks noChangeAspect="1" noChangeShapeType="1"/>
              </p:cNvSpPr>
              <p:nvPr/>
            </p:nvSpPr>
            <p:spPr bwMode="auto">
              <a:xfrm flipH="1" flipV="1">
                <a:off x="7465949" y="2515073"/>
                <a:ext cx="285750" cy="0"/>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75" name="Line 490"/>
              <p:cNvSpPr>
                <a:spLocks noChangeAspect="1" noChangeShapeType="1"/>
              </p:cNvSpPr>
              <p:nvPr/>
            </p:nvSpPr>
            <p:spPr bwMode="auto">
              <a:xfrm flipH="1" flipV="1">
                <a:off x="7465949" y="2429348"/>
                <a:ext cx="285750" cy="1588"/>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76" name="Line 491"/>
              <p:cNvSpPr>
                <a:spLocks noChangeAspect="1" noChangeShapeType="1"/>
              </p:cNvSpPr>
              <p:nvPr/>
            </p:nvSpPr>
            <p:spPr bwMode="auto">
              <a:xfrm flipH="1" flipV="1">
                <a:off x="7465949" y="2343623"/>
                <a:ext cx="285750" cy="1588"/>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77" name="Line 492"/>
              <p:cNvSpPr>
                <a:spLocks noChangeAspect="1" noChangeShapeType="1"/>
              </p:cNvSpPr>
              <p:nvPr/>
            </p:nvSpPr>
            <p:spPr bwMode="auto">
              <a:xfrm flipH="1" flipV="1">
                <a:off x="7465949" y="2257898"/>
                <a:ext cx="285750" cy="0"/>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78" name="Rectangle 495"/>
              <p:cNvSpPr>
                <a:spLocks noChangeAspect="1" noChangeArrowheads="1"/>
              </p:cNvSpPr>
              <p:nvPr/>
            </p:nvSpPr>
            <p:spPr bwMode="auto">
              <a:xfrm>
                <a:off x="7837424" y="3694585"/>
                <a:ext cx="341313" cy="127000"/>
              </a:xfrm>
              <a:prstGeom prst="rect">
                <a:avLst/>
              </a:prstGeom>
              <a:solidFill>
                <a:srgbClr val="FFB547"/>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300" dirty="0">
                  <a:solidFill>
                    <a:srgbClr val="000000"/>
                  </a:solidFill>
                </a:endParaRPr>
              </a:p>
            </p:txBody>
          </p:sp>
          <p:sp>
            <p:nvSpPr>
              <p:cNvPr id="79" name="Rectangle 496"/>
              <p:cNvSpPr>
                <a:spLocks noChangeAspect="1" noChangeArrowheads="1"/>
              </p:cNvSpPr>
              <p:nvPr/>
            </p:nvSpPr>
            <p:spPr bwMode="auto">
              <a:xfrm>
                <a:off x="7839012" y="3469160"/>
                <a:ext cx="339725" cy="82550"/>
              </a:xfrm>
              <a:prstGeom prst="rect">
                <a:avLst/>
              </a:prstGeom>
              <a:solidFill>
                <a:srgbClr val="95FF95"/>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300" dirty="0">
                  <a:solidFill>
                    <a:srgbClr val="000000"/>
                  </a:solidFill>
                </a:endParaRPr>
              </a:p>
            </p:txBody>
          </p:sp>
          <p:grpSp>
            <p:nvGrpSpPr>
              <p:cNvPr id="51" name="Group 497"/>
              <p:cNvGrpSpPr>
                <a:grpSpLocks noChangeAspect="1"/>
              </p:cNvGrpSpPr>
              <p:nvPr/>
            </p:nvGrpSpPr>
            <p:grpSpPr bwMode="auto">
              <a:xfrm>
                <a:off x="7902512" y="3748560"/>
                <a:ext cx="212725" cy="79375"/>
                <a:chOff x="1319" y="3444"/>
                <a:chExt cx="211" cy="78"/>
              </a:xfrm>
            </p:grpSpPr>
            <p:sp>
              <p:nvSpPr>
                <p:cNvPr id="125" name="AutoShape 498"/>
                <p:cNvSpPr>
                  <a:spLocks noChangeAspect="1" noChangeArrowheads="1"/>
                </p:cNvSpPr>
                <p:nvPr/>
              </p:nvSpPr>
              <p:spPr bwMode="auto">
                <a:xfrm>
                  <a:off x="1319" y="3444"/>
                  <a:ext cx="58" cy="78"/>
                </a:xfrm>
                <a:prstGeom prst="can">
                  <a:avLst>
                    <a:gd name="adj" fmla="val 33051"/>
                  </a:avLst>
                </a:prstGeom>
                <a:solidFill>
                  <a:srgbClr val="C0C0C0"/>
                </a:solidFill>
                <a:ln w="9525">
                  <a:solidFill>
                    <a:schemeClr val="tx1"/>
                  </a:solidFill>
                  <a:round/>
                  <a:headEnd/>
                  <a:tailEnd/>
                </a:ln>
                <a:effectLst>
                  <a:prstShdw prst="shdw17" dist="17961" dir="2700000">
                    <a:schemeClr val="tx1">
                      <a:gamma/>
                      <a:shade val="60000"/>
                      <a:invGamma/>
                    </a:schemeClr>
                  </a:prstShdw>
                </a:effectLst>
              </p:spPr>
              <p:txBody>
                <a:bodyPr wrap="none" anchor="ctr"/>
                <a:lstStyle/>
                <a:p>
                  <a:pPr algn="ctr">
                    <a:lnSpc>
                      <a:spcPct val="90000"/>
                    </a:lnSpc>
                    <a:defRPr/>
                  </a:pPr>
                  <a:endParaRPr lang="en-US" sz="2200" dirty="0">
                    <a:solidFill>
                      <a:srgbClr val="008ABF"/>
                    </a:solidFill>
                  </a:endParaRPr>
                </a:p>
              </p:txBody>
            </p:sp>
            <p:sp>
              <p:nvSpPr>
                <p:cNvPr id="126" name="AutoShape 499"/>
                <p:cNvSpPr>
                  <a:spLocks noChangeAspect="1" noChangeArrowheads="1"/>
                </p:cNvSpPr>
                <p:nvPr/>
              </p:nvSpPr>
              <p:spPr bwMode="auto">
                <a:xfrm>
                  <a:off x="1472" y="3444"/>
                  <a:ext cx="58" cy="78"/>
                </a:xfrm>
                <a:prstGeom prst="can">
                  <a:avLst>
                    <a:gd name="adj" fmla="val 33051"/>
                  </a:avLst>
                </a:prstGeom>
                <a:solidFill>
                  <a:srgbClr val="C0C0C0"/>
                </a:solidFill>
                <a:ln w="9525">
                  <a:solidFill>
                    <a:schemeClr val="tx1"/>
                  </a:solidFill>
                  <a:round/>
                  <a:headEnd/>
                  <a:tailEnd/>
                </a:ln>
                <a:effectLst>
                  <a:prstShdw prst="shdw17" dist="17961" dir="2700000">
                    <a:schemeClr val="tx1">
                      <a:gamma/>
                      <a:shade val="60000"/>
                      <a:invGamma/>
                    </a:schemeClr>
                  </a:prstShdw>
                </a:effectLst>
              </p:spPr>
              <p:txBody>
                <a:bodyPr wrap="none" anchor="ctr"/>
                <a:lstStyle/>
                <a:p>
                  <a:pPr algn="ctr">
                    <a:lnSpc>
                      <a:spcPct val="90000"/>
                    </a:lnSpc>
                    <a:defRPr/>
                  </a:pPr>
                  <a:endParaRPr lang="en-US" sz="2200" dirty="0">
                    <a:solidFill>
                      <a:srgbClr val="008ABF"/>
                    </a:solidFill>
                  </a:endParaRPr>
                </a:p>
              </p:txBody>
            </p:sp>
          </p:grpSp>
          <p:grpSp>
            <p:nvGrpSpPr>
              <p:cNvPr id="53" name="Group 500"/>
              <p:cNvGrpSpPr>
                <a:grpSpLocks noChangeAspect="1"/>
              </p:cNvGrpSpPr>
              <p:nvPr/>
            </p:nvGrpSpPr>
            <p:grpSpPr bwMode="auto">
              <a:xfrm>
                <a:off x="7845362" y="3581873"/>
                <a:ext cx="328613" cy="82550"/>
                <a:chOff x="1285" y="3262"/>
                <a:chExt cx="324" cy="82"/>
              </a:xfrm>
            </p:grpSpPr>
            <p:sp>
              <p:nvSpPr>
                <p:cNvPr id="122" name="Rectangle 501"/>
                <p:cNvSpPr>
                  <a:spLocks noChangeAspect="1" noChangeArrowheads="1"/>
                </p:cNvSpPr>
                <p:nvPr/>
              </p:nvSpPr>
              <p:spPr bwMode="auto">
                <a:xfrm>
                  <a:off x="1527" y="3262"/>
                  <a:ext cx="82" cy="82"/>
                </a:xfrm>
                <a:prstGeom prst="rect">
                  <a:avLst/>
                </a:prstGeom>
                <a:solidFill>
                  <a:srgbClr val="3399FF"/>
                </a:solidFill>
                <a:ln w="12700" algn="ctr">
                  <a:solidFill>
                    <a:schemeClr val="tx1"/>
                  </a:solidFill>
                  <a:miter lim="800000"/>
                  <a:headEnd/>
                  <a:tailEnd/>
                </a:ln>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200" dirty="0">
                    <a:solidFill>
                      <a:srgbClr val="000000"/>
                    </a:solidFill>
                  </a:endParaRPr>
                </a:p>
              </p:txBody>
            </p:sp>
            <p:sp>
              <p:nvSpPr>
                <p:cNvPr id="123" name="Rectangle 502"/>
                <p:cNvSpPr>
                  <a:spLocks noChangeAspect="1" noChangeArrowheads="1"/>
                </p:cNvSpPr>
                <p:nvPr/>
              </p:nvSpPr>
              <p:spPr bwMode="auto">
                <a:xfrm>
                  <a:off x="1285" y="3262"/>
                  <a:ext cx="82" cy="82"/>
                </a:xfrm>
                <a:prstGeom prst="rect">
                  <a:avLst/>
                </a:prstGeom>
                <a:solidFill>
                  <a:srgbClr val="3399FF"/>
                </a:solidFill>
                <a:ln w="12700" algn="ctr">
                  <a:solidFill>
                    <a:schemeClr val="tx1"/>
                  </a:solidFill>
                  <a:miter lim="800000"/>
                  <a:headEnd/>
                  <a:tailEnd/>
                </a:ln>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200" dirty="0">
                    <a:solidFill>
                      <a:srgbClr val="000000"/>
                    </a:solidFill>
                  </a:endParaRPr>
                </a:p>
              </p:txBody>
            </p:sp>
            <p:sp>
              <p:nvSpPr>
                <p:cNvPr id="124" name="Rectangle 503"/>
                <p:cNvSpPr>
                  <a:spLocks noChangeAspect="1" noChangeArrowheads="1"/>
                </p:cNvSpPr>
                <p:nvPr/>
              </p:nvSpPr>
              <p:spPr bwMode="auto">
                <a:xfrm>
                  <a:off x="1406" y="3262"/>
                  <a:ext cx="82" cy="82"/>
                </a:xfrm>
                <a:prstGeom prst="rect">
                  <a:avLst/>
                </a:prstGeom>
                <a:solidFill>
                  <a:srgbClr val="3399FF"/>
                </a:solidFill>
                <a:ln w="12700" algn="ctr">
                  <a:solidFill>
                    <a:schemeClr val="tx1"/>
                  </a:solidFill>
                  <a:miter lim="800000"/>
                  <a:headEnd/>
                  <a:tailEnd/>
                </a:ln>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Clr>
                      <a:srgbClr val="008ABF"/>
                    </a:buClr>
                    <a:buFont typeface="Wingdings" panose="05000000000000000000" pitchFamily="2" charset="2"/>
                    <a:buNone/>
                  </a:pPr>
                  <a:endParaRPr lang="en-US" altLang="en-US" sz="1200" dirty="0">
                    <a:solidFill>
                      <a:srgbClr val="000000"/>
                    </a:solidFill>
                  </a:endParaRPr>
                </a:p>
              </p:txBody>
            </p:sp>
          </p:grpSp>
          <p:sp>
            <p:nvSpPr>
              <p:cNvPr id="82" name="Rectangle 504"/>
              <p:cNvSpPr>
                <a:spLocks noChangeAspect="1" noChangeArrowheads="1"/>
              </p:cNvSpPr>
              <p:nvPr/>
            </p:nvSpPr>
            <p:spPr bwMode="auto">
              <a:xfrm>
                <a:off x="7848537" y="2081685"/>
                <a:ext cx="320675" cy="1358900"/>
              </a:xfrm>
              <a:prstGeom prst="rect">
                <a:avLst/>
              </a:prstGeom>
              <a:solidFill>
                <a:srgbClr val="99FF33"/>
              </a:solidFill>
              <a:ln w="12700" algn="ctr">
                <a:solidFill>
                  <a:schemeClr val="bg1"/>
                </a:solidFill>
                <a:miter lim="800000"/>
                <a:headEnd/>
                <a:tailEnd/>
              </a:ln>
            </p:spPr>
            <p:txBody>
              <a:bodyPr wrap="none" lIns="91428" tIns="45716" rIns="91428" bIns="10800" anchor="b"/>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lnSpc>
                    <a:spcPct val="95000"/>
                  </a:lnSpc>
                  <a:buClr>
                    <a:srgbClr val="008ABF"/>
                  </a:buClr>
                  <a:buFont typeface="Wingdings" panose="05000000000000000000" pitchFamily="2" charset="2"/>
                  <a:buNone/>
                </a:pPr>
                <a:r>
                  <a:rPr lang="en-US" altLang="en-US" sz="900" dirty="0">
                    <a:solidFill>
                      <a:schemeClr val="tx1">
                        <a:lumMod val="50000"/>
                        <a:lumOff val="50000"/>
                      </a:schemeClr>
                    </a:solidFill>
                  </a:rPr>
                  <a:t>Linux</a:t>
                </a:r>
              </a:p>
              <a:p>
                <a:pPr algn="ctr" eaLnBrk="1" hangingPunct="1">
                  <a:lnSpc>
                    <a:spcPct val="95000"/>
                  </a:lnSpc>
                  <a:buClr>
                    <a:srgbClr val="008ABF"/>
                  </a:buClr>
                  <a:buFont typeface="Wingdings" panose="05000000000000000000" pitchFamily="2" charset="2"/>
                  <a:buNone/>
                </a:pPr>
                <a:r>
                  <a:rPr lang="en-US" altLang="en-US" sz="900" dirty="0">
                    <a:solidFill>
                      <a:schemeClr val="tx1">
                        <a:lumMod val="50000"/>
                        <a:lumOff val="50000"/>
                      </a:schemeClr>
                    </a:solidFill>
                  </a:rPr>
                  <a:t>Guests</a:t>
                </a:r>
              </a:p>
            </p:txBody>
          </p:sp>
          <p:grpSp>
            <p:nvGrpSpPr>
              <p:cNvPr id="63" name="Group 505"/>
              <p:cNvGrpSpPr>
                <a:grpSpLocks noChangeAspect="1"/>
              </p:cNvGrpSpPr>
              <p:nvPr/>
            </p:nvGrpSpPr>
            <p:grpSpPr bwMode="auto">
              <a:xfrm>
                <a:off x="7927912" y="2130898"/>
                <a:ext cx="146050" cy="1046163"/>
                <a:chOff x="2682" y="1004"/>
                <a:chExt cx="158" cy="1122"/>
              </a:xfrm>
            </p:grpSpPr>
            <p:sp>
              <p:nvSpPr>
                <p:cNvPr id="119" name="Line 506"/>
                <p:cNvSpPr>
                  <a:spLocks noChangeAspect="1" noChangeShapeType="1"/>
                </p:cNvSpPr>
                <p:nvPr/>
              </p:nvSpPr>
              <p:spPr bwMode="auto">
                <a:xfrm flipH="1">
                  <a:off x="2682" y="1005"/>
                  <a:ext cx="0" cy="1121"/>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120" name="Line 507"/>
                <p:cNvSpPr>
                  <a:spLocks noChangeAspect="1" noChangeShapeType="1"/>
                </p:cNvSpPr>
                <p:nvPr/>
              </p:nvSpPr>
              <p:spPr bwMode="auto">
                <a:xfrm flipH="1">
                  <a:off x="2761" y="1005"/>
                  <a:ext cx="0" cy="1121"/>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121" name="Line 508"/>
                <p:cNvSpPr>
                  <a:spLocks noChangeAspect="1" noChangeShapeType="1"/>
                </p:cNvSpPr>
                <p:nvPr/>
              </p:nvSpPr>
              <p:spPr bwMode="auto">
                <a:xfrm flipH="1">
                  <a:off x="2840" y="1004"/>
                  <a:ext cx="0" cy="1121"/>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grpSp>
          <p:sp>
            <p:nvSpPr>
              <p:cNvPr id="84" name="Line 509"/>
              <p:cNvSpPr>
                <a:spLocks noChangeAspect="1" noChangeShapeType="1"/>
              </p:cNvSpPr>
              <p:nvPr/>
            </p:nvSpPr>
            <p:spPr bwMode="auto">
              <a:xfrm flipH="1" flipV="1">
                <a:off x="7859649" y="3118323"/>
                <a:ext cx="287338" cy="1588"/>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85" name="Line 510"/>
              <p:cNvSpPr>
                <a:spLocks noChangeAspect="1" noChangeShapeType="1"/>
              </p:cNvSpPr>
              <p:nvPr/>
            </p:nvSpPr>
            <p:spPr bwMode="auto">
              <a:xfrm flipH="1" flipV="1">
                <a:off x="7859649" y="3032598"/>
                <a:ext cx="287338" cy="0"/>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86" name="Line 511"/>
              <p:cNvSpPr>
                <a:spLocks noChangeAspect="1" noChangeShapeType="1"/>
              </p:cNvSpPr>
              <p:nvPr/>
            </p:nvSpPr>
            <p:spPr bwMode="auto">
              <a:xfrm flipH="1" flipV="1">
                <a:off x="7859649" y="2945285"/>
                <a:ext cx="287338" cy="1588"/>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87" name="Line 512"/>
              <p:cNvSpPr>
                <a:spLocks noChangeAspect="1" noChangeShapeType="1"/>
              </p:cNvSpPr>
              <p:nvPr/>
            </p:nvSpPr>
            <p:spPr bwMode="auto">
              <a:xfrm flipH="1" flipV="1">
                <a:off x="7859649" y="2859560"/>
                <a:ext cx="287338" cy="1588"/>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88" name="Line 513"/>
              <p:cNvSpPr>
                <a:spLocks noChangeAspect="1" noChangeShapeType="1"/>
              </p:cNvSpPr>
              <p:nvPr/>
            </p:nvSpPr>
            <p:spPr bwMode="auto">
              <a:xfrm flipH="1">
                <a:off x="7859649" y="2772248"/>
                <a:ext cx="292100" cy="1588"/>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89" name="Line 514"/>
              <p:cNvSpPr>
                <a:spLocks noChangeAspect="1" noChangeShapeType="1"/>
              </p:cNvSpPr>
              <p:nvPr/>
            </p:nvSpPr>
            <p:spPr bwMode="auto">
              <a:xfrm flipH="1" flipV="1">
                <a:off x="7859649" y="2688110"/>
                <a:ext cx="287338" cy="1588"/>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90" name="Line 515"/>
              <p:cNvSpPr>
                <a:spLocks noChangeAspect="1" noChangeShapeType="1"/>
              </p:cNvSpPr>
              <p:nvPr/>
            </p:nvSpPr>
            <p:spPr bwMode="auto">
              <a:xfrm flipH="1" flipV="1">
                <a:off x="7859649" y="2602385"/>
                <a:ext cx="287338" cy="0"/>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91" name="Line 516"/>
              <p:cNvSpPr>
                <a:spLocks noChangeAspect="1" noChangeShapeType="1"/>
              </p:cNvSpPr>
              <p:nvPr/>
            </p:nvSpPr>
            <p:spPr bwMode="auto">
              <a:xfrm flipH="1" flipV="1">
                <a:off x="7859649" y="2515073"/>
                <a:ext cx="287338" cy="1588"/>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92" name="Line 517"/>
              <p:cNvSpPr>
                <a:spLocks noChangeAspect="1" noChangeShapeType="1"/>
              </p:cNvSpPr>
              <p:nvPr/>
            </p:nvSpPr>
            <p:spPr bwMode="auto">
              <a:xfrm flipH="1" flipV="1">
                <a:off x="7859649" y="2429348"/>
                <a:ext cx="287338" cy="1588"/>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93" name="Line 518"/>
              <p:cNvSpPr>
                <a:spLocks noChangeAspect="1" noChangeShapeType="1"/>
              </p:cNvSpPr>
              <p:nvPr/>
            </p:nvSpPr>
            <p:spPr bwMode="auto">
              <a:xfrm flipH="1" flipV="1">
                <a:off x="7859649" y="2343623"/>
                <a:ext cx="287338" cy="1588"/>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94" name="Line 519"/>
              <p:cNvSpPr>
                <a:spLocks noChangeAspect="1" noChangeShapeType="1"/>
              </p:cNvSpPr>
              <p:nvPr/>
            </p:nvSpPr>
            <p:spPr bwMode="auto">
              <a:xfrm flipH="1" flipV="1">
                <a:off x="7859649" y="2257898"/>
                <a:ext cx="287338" cy="0"/>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95" name="Line 520"/>
              <p:cNvSpPr>
                <a:spLocks noChangeAspect="1" noChangeShapeType="1"/>
              </p:cNvSpPr>
              <p:nvPr/>
            </p:nvSpPr>
            <p:spPr bwMode="auto">
              <a:xfrm flipH="1" flipV="1">
                <a:off x="7869174" y="2170585"/>
                <a:ext cx="285750" cy="1588"/>
              </a:xfrm>
              <a:prstGeom prst="line">
                <a:avLst/>
              </a:prstGeom>
              <a:noFill/>
              <a:ln w="12700">
                <a:solidFill>
                  <a:srgbClr val="80808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96" name="Text Box 527"/>
              <p:cNvSpPr txBox="1">
                <a:spLocks noChangeArrowheads="1"/>
              </p:cNvSpPr>
              <p:nvPr/>
            </p:nvSpPr>
            <p:spPr bwMode="auto">
              <a:xfrm>
                <a:off x="5911557" y="3410422"/>
                <a:ext cx="977742" cy="736897"/>
              </a:xfrm>
              <a:prstGeom prst="rect">
                <a:avLst/>
              </a:prstGeom>
              <a:noFill/>
              <a:ln>
                <a:noFill/>
              </a:ln>
              <a:effectLst>
                <a:prstShdw prst="shdw17" dist="17961" dir="2700000">
                  <a:schemeClr val="accent1">
                    <a:gamma/>
                    <a:shade val="60000"/>
                    <a:invGamma/>
                  </a:schemeClr>
                </a:prstShdw>
              </a:effectLst>
              <a:extLst/>
            </p:spPr>
            <p:txBody>
              <a:bodyPr wrap="none">
                <a:spAutoFit/>
              </a:bodyPr>
              <a:lstStyle/>
              <a:p>
                <a:pPr algn="r">
                  <a:lnSpc>
                    <a:spcPct val="90000"/>
                  </a:lnSpc>
                  <a:defRPr/>
                </a:pPr>
                <a:r>
                  <a:rPr lang="de-DE" sz="1000" dirty="0">
                    <a:solidFill>
                      <a:srgbClr val="002060"/>
                    </a:solidFill>
                  </a:rPr>
                  <a:t>Virtualized</a:t>
                </a:r>
              </a:p>
              <a:p>
                <a:pPr algn="r">
                  <a:lnSpc>
                    <a:spcPct val="90000"/>
                  </a:lnSpc>
                  <a:defRPr/>
                </a:pPr>
                <a:r>
                  <a:rPr lang="de-DE" sz="1000" dirty="0">
                    <a:solidFill>
                      <a:srgbClr val="002060"/>
                    </a:solidFill>
                  </a:rPr>
                  <a:t>resources</a:t>
                </a:r>
              </a:p>
              <a:p>
                <a:pPr algn="r">
                  <a:lnSpc>
                    <a:spcPct val="90000"/>
                  </a:lnSpc>
                  <a:defRPr/>
                </a:pPr>
                <a:r>
                  <a:rPr lang="de-DE" sz="1000" dirty="0">
                    <a:solidFill>
                      <a:srgbClr val="002060"/>
                    </a:solidFill>
                  </a:rPr>
                  <a:t>in LPARs</a:t>
                </a:r>
                <a:endParaRPr lang="en-US" sz="1000" dirty="0">
                  <a:solidFill>
                    <a:srgbClr val="002060"/>
                  </a:solidFill>
                </a:endParaRPr>
              </a:p>
            </p:txBody>
          </p:sp>
          <p:sp>
            <p:nvSpPr>
              <p:cNvPr id="97" name="Line 299"/>
              <p:cNvSpPr>
                <a:spLocks noChangeAspect="1" noChangeShapeType="1"/>
              </p:cNvSpPr>
              <p:nvPr/>
            </p:nvSpPr>
            <p:spPr bwMode="auto">
              <a:xfrm flipH="1">
                <a:off x="7034149" y="1976910"/>
                <a:ext cx="0" cy="2377718"/>
              </a:xfrm>
              <a:prstGeom prst="line">
                <a:avLst/>
              </a:prstGeom>
              <a:noFill/>
              <a:ln w="12700">
                <a:solidFill>
                  <a:srgbClr val="C0C0C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98" name="Line 299"/>
              <p:cNvSpPr>
                <a:spLocks noChangeAspect="1" noChangeShapeType="1"/>
              </p:cNvSpPr>
              <p:nvPr/>
            </p:nvSpPr>
            <p:spPr bwMode="auto">
              <a:xfrm flipH="1">
                <a:off x="7424674" y="1976910"/>
                <a:ext cx="0" cy="2377718"/>
              </a:xfrm>
              <a:prstGeom prst="line">
                <a:avLst/>
              </a:prstGeom>
              <a:noFill/>
              <a:ln w="12700">
                <a:solidFill>
                  <a:srgbClr val="C0C0C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99" name="Line 299"/>
              <p:cNvSpPr>
                <a:spLocks noChangeAspect="1" noChangeShapeType="1"/>
              </p:cNvSpPr>
              <p:nvPr/>
            </p:nvSpPr>
            <p:spPr bwMode="auto">
              <a:xfrm flipH="1">
                <a:off x="7816787" y="1976910"/>
                <a:ext cx="0" cy="2377718"/>
              </a:xfrm>
              <a:prstGeom prst="line">
                <a:avLst/>
              </a:prstGeom>
              <a:noFill/>
              <a:ln w="12700">
                <a:solidFill>
                  <a:srgbClr val="C0C0C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100" name="Line 299"/>
              <p:cNvSpPr>
                <a:spLocks noChangeAspect="1" noChangeShapeType="1"/>
              </p:cNvSpPr>
              <p:nvPr/>
            </p:nvSpPr>
            <p:spPr bwMode="auto">
              <a:xfrm flipH="1">
                <a:off x="8208899" y="1976910"/>
                <a:ext cx="0" cy="2377718"/>
              </a:xfrm>
              <a:prstGeom prst="line">
                <a:avLst/>
              </a:prstGeom>
              <a:noFill/>
              <a:ln w="12700">
                <a:solidFill>
                  <a:srgbClr val="C0C0C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101" name="Line 299"/>
              <p:cNvSpPr>
                <a:spLocks noChangeAspect="1" noChangeShapeType="1"/>
              </p:cNvSpPr>
              <p:nvPr/>
            </p:nvSpPr>
            <p:spPr bwMode="auto">
              <a:xfrm flipH="1">
                <a:off x="8580374" y="1976910"/>
                <a:ext cx="0" cy="2377718"/>
              </a:xfrm>
              <a:prstGeom prst="line">
                <a:avLst/>
              </a:prstGeom>
              <a:noFill/>
              <a:ln w="12700">
                <a:solidFill>
                  <a:srgbClr val="C0C0C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102" name="Line 299"/>
              <p:cNvSpPr>
                <a:spLocks noChangeAspect="1" noChangeShapeType="1"/>
              </p:cNvSpPr>
              <p:nvPr/>
            </p:nvSpPr>
            <p:spPr bwMode="auto">
              <a:xfrm flipH="1">
                <a:off x="8932799" y="1976910"/>
                <a:ext cx="0" cy="2377718"/>
              </a:xfrm>
              <a:prstGeom prst="line">
                <a:avLst/>
              </a:prstGeom>
              <a:noFill/>
              <a:ln w="12700">
                <a:solidFill>
                  <a:srgbClr val="C0C0C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103" name="Rectangle 240"/>
              <p:cNvSpPr>
                <a:spLocks noChangeAspect="1" noChangeArrowheads="1"/>
              </p:cNvSpPr>
              <p:nvPr/>
            </p:nvSpPr>
            <p:spPr bwMode="auto">
              <a:xfrm>
                <a:off x="7051611" y="3848214"/>
                <a:ext cx="1157287" cy="322559"/>
              </a:xfrm>
              <a:prstGeom prst="rect">
                <a:avLst/>
              </a:prstGeom>
              <a:solidFill>
                <a:schemeClr val="accent1">
                  <a:alpha val="89803"/>
                </a:schemeClr>
              </a:solidFill>
              <a:ln w="3175" algn="ctr">
                <a:solidFill>
                  <a:schemeClr val="bg1"/>
                </a:solidFill>
                <a:miter lim="800000"/>
                <a:headEnd/>
                <a:tailEnd/>
              </a:ln>
            </p:spPr>
            <p:txBody>
              <a:bodyPr wrap="none" lIns="91428" tIns="45716" rIns="91428" bIns="45716" anchor="ct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buClr>
                    <a:srgbClr val="008ABF"/>
                  </a:buClr>
                  <a:buFont typeface="Wingdings" panose="05000000000000000000" pitchFamily="2" charset="2"/>
                  <a:buNone/>
                </a:pPr>
                <a:r>
                  <a:rPr lang="en-US" altLang="en-US" sz="900" dirty="0">
                    <a:solidFill>
                      <a:srgbClr val="FFFFFF"/>
                    </a:solidFill>
                  </a:rPr>
                  <a:t>z/VM + </a:t>
                </a:r>
                <a:endParaRPr lang="en-US" altLang="en-US" sz="900" dirty="0" smtClean="0">
                  <a:solidFill>
                    <a:srgbClr val="FFFFFF"/>
                  </a:solidFill>
                </a:endParaRPr>
              </a:p>
              <a:p>
                <a:pPr algn="ctr" eaLnBrk="1" hangingPunct="1">
                  <a:buClr>
                    <a:srgbClr val="008ABF"/>
                  </a:buClr>
                  <a:buFont typeface="Wingdings" panose="05000000000000000000" pitchFamily="2" charset="2"/>
                  <a:buNone/>
                </a:pPr>
                <a:r>
                  <a:rPr lang="en-US" altLang="en-US" sz="900" dirty="0" smtClean="0">
                    <a:solidFill>
                      <a:srgbClr val="FFFFFF"/>
                    </a:solidFill>
                  </a:rPr>
                  <a:t>IBM </a:t>
                </a:r>
                <a:r>
                  <a:rPr lang="en-US" altLang="en-US" sz="900" dirty="0">
                    <a:solidFill>
                      <a:srgbClr val="FFFFFF"/>
                    </a:solidFill>
                  </a:rPr>
                  <a:t>Wave for z/VM</a:t>
                </a:r>
              </a:p>
            </p:txBody>
          </p:sp>
          <p:sp>
            <p:nvSpPr>
              <p:cNvPr id="104" name="Text Box 325"/>
              <p:cNvSpPr txBox="1">
                <a:spLocks noChangeAspect="1" noChangeArrowheads="1"/>
              </p:cNvSpPr>
              <p:nvPr/>
            </p:nvSpPr>
            <p:spPr bwMode="auto">
              <a:xfrm>
                <a:off x="7113519" y="4229213"/>
                <a:ext cx="377290" cy="200971"/>
              </a:xfrm>
              <a:prstGeom prst="rect">
                <a:avLst/>
              </a:prstGeom>
              <a:noFill/>
              <a:ln w="9525" algn="ctr">
                <a:noFill/>
                <a:miter lim="800000"/>
                <a:headEnd/>
                <a:tailEnd/>
              </a:ln>
              <a:effectLst>
                <a:prstShdw prst="shdw17" dist="17961" dir="2700000">
                  <a:schemeClr val="accent1">
                    <a:gamma/>
                    <a:shade val="60000"/>
                    <a:invGamma/>
                  </a:schemeClr>
                </a:prstShdw>
              </a:effectLst>
            </p:spPr>
            <p:txBody>
              <a:bodyPr wrap="none" lIns="0" tIns="0" rIns="0" bIns="0">
                <a:spAutoFit/>
              </a:bodyPr>
              <a:lstStyle/>
              <a:p>
                <a:pPr eaLnBrk="0" hangingPunct="0">
                  <a:defRPr/>
                </a:pPr>
                <a:r>
                  <a:rPr lang="de-DE" sz="900" dirty="0"/>
                  <a:t>LPAR</a:t>
                </a:r>
                <a:endParaRPr lang="en-US" sz="900" dirty="0"/>
              </a:p>
            </p:txBody>
          </p:sp>
          <p:sp>
            <p:nvSpPr>
              <p:cNvPr id="105" name="Text Box 326"/>
              <p:cNvSpPr txBox="1">
                <a:spLocks noChangeAspect="1" noChangeArrowheads="1"/>
              </p:cNvSpPr>
              <p:nvPr/>
            </p:nvSpPr>
            <p:spPr bwMode="auto">
              <a:xfrm>
                <a:off x="7488160" y="4229213"/>
                <a:ext cx="377290" cy="200971"/>
              </a:xfrm>
              <a:prstGeom prst="rect">
                <a:avLst/>
              </a:prstGeom>
              <a:noFill/>
              <a:ln w="9525" algn="ctr">
                <a:noFill/>
                <a:miter lim="800000"/>
                <a:headEnd/>
                <a:tailEnd/>
              </a:ln>
              <a:effectLst>
                <a:prstShdw prst="shdw17" dist="17961" dir="2700000">
                  <a:schemeClr val="accent1">
                    <a:gamma/>
                    <a:shade val="60000"/>
                    <a:invGamma/>
                  </a:schemeClr>
                </a:prstShdw>
              </a:effectLst>
            </p:spPr>
            <p:txBody>
              <a:bodyPr wrap="none" lIns="0" tIns="0" rIns="0" bIns="0">
                <a:spAutoFit/>
              </a:bodyPr>
              <a:lstStyle/>
              <a:p>
                <a:pPr eaLnBrk="0" hangingPunct="0">
                  <a:defRPr/>
                </a:pPr>
                <a:r>
                  <a:rPr lang="de-DE" sz="900" dirty="0"/>
                  <a:t>LPAR</a:t>
                </a:r>
                <a:endParaRPr lang="en-US" sz="900" dirty="0"/>
              </a:p>
            </p:txBody>
          </p:sp>
          <p:sp>
            <p:nvSpPr>
              <p:cNvPr id="106" name="Text Box 327"/>
              <p:cNvSpPr txBox="1">
                <a:spLocks noChangeAspect="1" noChangeArrowheads="1"/>
              </p:cNvSpPr>
              <p:nvPr/>
            </p:nvSpPr>
            <p:spPr bwMode="auto">
              <a:xfrm>
                <a:off x="7873921" y="4229213"/>
                <a:ext cx="377290" cy="200971"/>
              </a:xfrm>
              <a:prstGeom prst="rect">
                <a:avLst/>
              </a:prstGeom>
              <a:noFill/>
              <a:ln w="9525" algn="ctr">
                <a:noFill/>
                <a:miter lim="800000"/>
                <a:headEnd/>
                <a:tailEnd/>
              </a:ln>
              <a:effectLst>
                <a:prstShdw prst="shdw17" dist="17961" dir="2700000">
                  <a:schemeClr val="accent1">
                    <a:gamma/>
                    <a:shade val="60000"/>
                    <a:invGamma/>
                  </a:schemeClr>
                </a:prstShdw>
              </a:effectLst>
            </p:spPr>
            <p:txBody>
              <a:bodyPr wrap="none" lIns="0" tIns="0" rIns="0" bIns="0">
                <a:spAutoFit/>
              </a:bodyPr>
              <a:lstStyle/>
              <a:p>
                <a:pPr eaLnBrk="0" hangingPunct="0">
                  <a:defRPr/>
                </a:pPr>
                <a:r>
                  <a:rPr lang="de-DE" sz="900" dirty="0"/>
                  <a:t>LPAR</a:t>
                </a:r>
                <a:endParaRPr lang="en-US" sz="900" dirty="0"/>
              </a:p>
            </p:txBody>
          </p:sp>
          <p:sp>
            <p:nvSpPr>
              <p:cNvPr id="107" name="Text Box 328"/>
              <p:cNvSpPr txBox="1">
                <a:spLocks noChangeAspect="1" noChangeArrowheads="1"/>
              </p:cNvSpPr>
              <p:nvPr/>
            </p:nvSpPr>
            <p:spPr bwMode="auto">
              <a:xfrm>
                <a:off x="8272390" y="4229213"/>
                <a:ext cx="377290" cy="200971"/>
              </a:xfrm>
              <a:prstGeom prst="rect">
                <a:avLst/>
              </a:prstGeom>
              <a:noFill/>
              <a:ln w="9525" algn="ctr">
                <a:noFill/>
                <a:miter lim="800000"/>
                <a:headEnd/>
                <a:tailEnd/>
              </a:ln>
              <a:effectLst>
                <a:prstShdw prst="shdw17" dist="17961" dir="2700000">
                  <a:schemeClr val="accent1">
                    <a:gamma/>
                    <a:shade val="60000"/>
                    <a:invGamma/>
                  </a:schemeClr>
                </a:prstShdw>
              </a:effectLst>
            </p:spPr>
            <p:txBody>
              <a:bodyPr wrap="none" lIns="0" tIns="0" rIns="0" bIns="0">
                <a:spAutoFit/>
              </a:bodyPr>
              <a:lstStyle/>
              <a:p>
                <a:pPr eaLnBrk="0" hangingPunct="0">
                  <a:defRPr/>
                </a:pPr>
                <a:r>
                  <a:rPr lang="de-DE" sz="900" dirty="0"/>
                  <a:t>LPAR</a:t>
                </a:r>
                <a:endParaRPr lang="en-US" sz="900" dirty="0"/>
              </a:p>
            </p:txBody>
          </p:sp>
          <p:sp>
            <p:nvSpPr>
              <p:cNvPr id="108" name="Text Box 329"/>
              <p:cNvSpPr txBox="1">
                <a:spLocks noChangeAspect="1" noChangeArrowheads="1"/>
              </p:cNvSpPr>
              <p:nvPr/>
            </p:nvSpPr>
            <p:spPr bwMode="auto">
              <a:xfrm>
                <a:off x="8639107" y="4219688"/>
                <a:ext cx="377290" cy="200971"/>
              </a:xfrm>
              <a:prstGeom prst="rect">
                <a:avLst/>
              </a:prstGeom>
              <a:noFill/>
              <a:ln w="9525" algn="ctr">
                <a:noFill/>
                <a:miter lim="800000"/>
                <a:headEnd/>
                <a:tailEnd/>
              </a:ln>
              <a:effectLst>
                <a:prstShdw prst="shdw17" dist="17961" dir="2700000">
                  <a:schemeClr val="accent1">
                    <a:gamma/>
                    <a:shade val="60000"/>
                    <a:invGamma/>
                  </a:schemeClr>
                </a:prstShdw>
              </a:effectLst>
            </p:spPr>
            <p:txBody>
              <a:bodyPr wrap="none" lIns="0" tIns="0" rIns="0" bIns="0">
                <a:spAutoFit/>
              </a:bodyPr>
              <a:lstStyle/>
              <a:p>
                <a:pPr eaLnBrk="0" hangingPunct="0">
                  <a:defRPr/>
                </a:pPr>
                <a:r>
                  <a:rPr lang="de-DE" sz="900" dirty="0"/>
                  <a:t>LPAR</a:t>
                </a:r>
                <a:endParaRPr lang="en-US" sz="900" dirty="0"/>
              </a:p>
            </p:txBody>
          </p:sp>
          <p:grpSp>
            <p:nvGrpSpPr>
              <p:cNvPr id="64" name="Group 180"/>
              <p:cNvGrpSpPr>
                <a:grpSpLocks/>
              </p:cNvGrpSpPr>
              <p:nvPr/>
            </p:nvGrpSpPr>
            <p:grpSpPr bwMode="auto">
              <a:xfrm>
                <a:off x="6846824" y="3446469"/>
                <a:ext cx="130705" cy="396000"/>
                <a:chOff x="2786" y="2226"/>
                <a:chExt cx="103" cy="354"/>
              </a:xfrm>
            </p:grpSpPr>
            <p:sp>
              <p:nvSpPr>
                <p:cNvPr id="115" name="Line 533"/>
                <p:cNvSpPr>
                  <a:spLocks noChangeAspect="1" noChangeShapeType="1"/>
                </p:cNvSpPr>
                <p:nvPr/>
              </p:nvSpPr>
              <p:spPr bwMode="auto">
                <a:xfrm flipH="1">
                  <a:off x="2838" y="2227"/>
                  <a:ext cx="50" cy="0"/>
                </a:xfrm>
                <a:prstGeom prst="line">
                  <a:avLst/>
                </a:prstGeom>
                <a:noFill/>
                <a:ln w="12700">
                  <a:solidFill>
                    <a:srgbClr val="00206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116" name="Line 534"/>
                <p:cNvSpPr>
                  <a:spLocks noChangeAspect="1" noChangeShapeType="1"/>
                </p:cNvSpPr>
                <p:nvPr/>
              </p:nvSpPr>
              <p:spPr bwMode="auto">
                <a:xfrm flipH="1">
                  <a:off x="2839" y="2578"/>
                  <a:ext cx="50" cy="0"/>
                </a:xfrm>
                <a:prstGeom prst="line">
                  <a:avLst/>
                </a:prstGeom>
                <a:noFill/>
                <a:ln w="12700">
                  <a:solidFill>
                    <a:srgbClr val="00206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117" name="Line 535"/>
                <p:cNvSpPr>
                  <a:spLocks noChangeAspect="1" noChangeShapeType="1"/>
                </p:cNvSpPr>
                <p:nvPr/>
              </p:nvSpPr>
              <p:spPr bwMode="auto">
                <a:xfrm flipH="1">
                  <a:off x="2786" y="2413"/>
                  <a:ext cx="50" cy="0"/>
                </a:xfrm>
                <a:prstGeom prst="line">
                  <a:avLst/>
                </a:prstGeom>
                <a:noFill/>
                <a:ln w="12700">
                  <a:solidFill>
                    <a:srgbClr val="00206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118" name="Line 299"/>
                <p:cNvSpPr>
                  <a:spLocks noChangeAspect="1" noChangeShapeType="1"/>
                </p:cNvSpPr>
                <p:nvPr/>
              </p:nvSpPr>
              <p:spPr bwMode="auto">
                <a:xfrm flipH="1">
                  <a:off x="2837" y="2226"/>
                  <a:ext cx="0" cy="354"/>
                </a:xfrm>
                <a:prstGeom prst="line">
                  <a:avLst/>
                </a:prstGeom>
                <a:noFill/>
                <a:ln w="12700">
                  <a:solidFill>
                    <a:srgbClr val="00206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grpSp>
          <p:grpSp>
            <p:nvGrpSpPr>
              <p:cNvPr id="66" name="Group 181"/>
              <p:cNvGrpSpPr>
                <a:grpSpLocks/>
              </p:cNvGrpSpPr>
              <p:nvPr/>
            </p:nvGrpSpPr>
            <p:grpSpPr bwMode="auto">
              <a:xfrm>
                <a:off x="6893135" y="4418051"/>
                <a:ext cx="117390" cy="684000"/>
                <a:chOff x="2786" y="2226"/>
                <a:chExt cx="103" cy="354"/>
              </a:xfrm>
            </p:grpSpPr>
            <p:sp>
              <p:nvSpPr>
                <p:cNvPr id="111" name="Line 533"/>
                <p:cNvSpPr>
                  <a:spLocks noChangeAspect="1" noChangeShapeType="1"/>
                </p:cNvSpPr>
                <p:nvPr/>
              </p:nvSpPr>
              <p:spPr bwMode="auto">
                <a:xfrm flipH="1">
                  <a:off x="2838" y="2227"/>
                  <a:ext cx="50" cy="0"/>
                </a:xfrm>
                <a:prstGeom prst="line">
                  <a:avLst/>
                </a:prstGeom>
                <a:noFill/>
                <a:ln w="12700">
                  <a:solidFill>
                    <a:srgbClr val="00206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112" name="Line 534"/>
                <p:cNvSpPr>
                  <a:spLocks noChangeAspect="1" noChangeShapeType="1"/>
                </p:cNvSpPr>
                <p:nvPr/>
              </p:nvSpPr>
              <p:spPr bwMode="auto">
                <a:xfrm flipH="1">
                  <a:off x="2839" y="2578"/>
                  <a:ext cx="50" cy="0"/>
                </a:xfrm>
                <a:prstGeom prst="line">
                  <a:avLst/>
                </a:prstGeom>
                <a:noFill/>
                <a:ln w="12700">
                  <a:solidFill>
                    <a:srgbClr val="00206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113" name="Line 535"/>
                <p:cNvSpPr>
                  <a:spLocks noChangeAspect="1" noChangeShapeType="1"/>
                </p:cNvSpPr>
                <p:nvPr/>
              </p:nvSpPr>
              <p:spPr bwMode="auto">
                <a:xfrm flipH="1">
                  <a:off x="2786" y="2413"/>
                  <a:ext cx="50" cy="0"/>
                </a:xfrm>
                <a:prstGeom prst="line">
                  <a:avLst/>
                </a:prstGeom>
                <a:noFill/>
                <a:ln w="12700">
                  <a:solidFill>
                    <a:srgbClr val="00206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sp>
              <p:nvSpPr>
                <p:cNvPr id="114" name="Line 299"/>
                <p:cNvSpPr>
                  <a:spLocks noChangeAspect="1" noChangeShapeType="1"/>
                </p:cNvSpPr>
                <p:nvPr/>
              </p:nvSpPr>
              <p:spPr bwMode="auto">
                <a:xfrm flipH="1">
                  <a:off x="2837" y="2226"/>
                  <a:ext cx="0" cy="354"/>
                </a:xfrm>
                <a:prstGeom prst="line">
                  <a:avLst/>
                </a:prstGeom>
                <a:noFill/>
                <a:ln w="12700">
                  <a:solidFill>
                    <a:srgbClr val="00206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dirty="0"/>
                </a:p>
              </p:txBody>
            </p:sp>
          </p:grpSp>
        </p:grpSp>
      </p:grpSp>
      <p:sp>
        <p:nvSpPr>
          <p:cNvPr id="143" name="Date Placeholder 142"/>
          <p:cNvSpPr>
            <a:spLocks noGrp="1"/>
          </p:cNvSpPr>
          <p:nvPr>
            <p:ph type="dt" sz="half" idx="2"/>
          </p:nvPr>
        </p:nvSpPr>
        <p:spPr>
          <a:xfrm>
            <a:off x="135699" y="6507071"/>
            <a:ext cx="2133599" cy="365125"/>
          </a:xfrm>
        </p:spPr>
        <p:txBody>
          <a:bodyPr/>
          <a:lstStyle/>
          <a:p>
            <a:fld id="{6E674C96-183E-475D-B4D4-AE3512230EDA}" type="datetime3">
              <a:rPr lang="en-US" smtClean="0"/>
              <a:pPr/>
              <a:t>22 June 2015</a:t>
            </a:fld>
            <a:endParaRPr lang="en-US" dirty="0"/>
          </a:p>
        </p:txBody>
      </p:sp>
    </p:spTree>
  </p:cSld>
  <p:clrMapOvr>
    <a:masterClrMapping/>
  </p:clrMapOvr>
  <p:transition spd="med"/>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57202" y="173039"/>
            <a:ext cx="8433298" cy="831450"/>
          </a:xfrm>
        </p:spPr>
        <p:txBody>
          <a:bodyPr>
            <a:normAutofit/>
          </a:bodyPr>
          <a:lstStyle/>
          <a:p>
            <a:r>
              <a:rPr lang="en-US" dirty="0" smtClean="0"/>
              <a:t>“Top 10” things you need to know and do</a:t>
            </a:r>
            <a:br>
              <a:rPr lang="en-US" dirty="0" smtClean="0"/>
            </a:br>
            <a:r>
              <a:rPr lang="en-US" sz="2100" b="0" i="1" dirty="0" smtClean="0"/>
              <a:t>Capture Important Console logs</a:t>
            </a:r>
            <a:endParaRPr lang="en-US" b="0" i="1" dirty="0"/>
          </a:p>
        </p:txBody>
      </p:sp>
      <p:sp>
        <p:nvSpPr>
          <p:cNvPr id="13" name="Slide Number Placeholder 12"/>
          <p:cNvSpPr>
            <a:spLocks noGrp="1"/>
          </p:cNvSpPr>
          <p:nvPr>
            <p:ph type="sldNum" sz="quarter" idx="12"/>
          </p:nvPr>
        </p:nvSpPr>
        <p:spPr>
          <a:xfrm>
            <a:off x="8400422" y="6356351"/>
            <a:ext cx="490078" cy="365125"/>
          </a:xfrm>
        </p:spPr>
        <p:txBody>
          <a:bodyPr/>
          <a:lstStyle/>
          <a:p>
            <a:fld id="{3482C549-CAD6-944D-AB16-52BEF20053F9}" type="slidenum">
              <a:rPr lang="en-US" smtClean="0"/>
              <a:pPr/>
              <a:t>32</a:t>
            </a:fld>
            <a:endParaRPr lang="en-US"/>
          </a:p>
        </p:txBody>
      </p:sp>
      <p:sp>
        <p:nvSpPr>
          <p:cNvPr id="16" name="Text Box 2"/>
          <p:cNvSpPr txBox="1">
            <a:spLocks noChangeArrowheads="1"/>
          </p:cNvSpPr>
          <p:nvPr/>
        </p:nvSpPr>
        <p:spPr bwMode="auto">
          <a:xfrm>
            <a:off x="338824" y="1239922"/>
            <a:ext cx="8380950" cy="4432367"/>
          </a:xfrm>
          <a:prstGeom prst="rect">
            <a:avLst/>
          </a:prstGeom>
          <a:noFill/>
          <a:ln w="10080">
            <a:noFill/>
            <a:miter lim="800000"/>
            <a:headEnd/>
            <a:tailEnd/>
          </a:ln>
        </p:spPr>
        <p:txBody>
          <a:bodyPr wrap="square" lIns="0" tIns="0" rIns="0" bIns="0">
            <a:spAutoFit/>
          </a:bodyPr>
          <a:lstStyle/>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z/VM servers have valuable information in their console logs.  However, you need to capture it. </a:t>
            </a:r>
            <a:endParaRPr lang="en-GB" sz="2100" dirty="0"/>
          </a:p>
          <a:p>
            <a:pPr marL="571669" lvl="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US" sz="700" dirty="0" smtClean="0"/>
          </a:p>
          <a:p>
            <a:pPr marL="571669" lvl="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Startup data is often captured in logs</a:t>
            </a:r>
          </a:p>
          <a:p>
            <a:pPr marL="571669" lvl="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Logs contain a significant amount of mundane information</a:t>
            </a:r>
          </a:p>
          <a:p>
            <a:pPr marL="571669" lvl="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Critical error information </a:t>
            </a:r>
            <a:endParaRPr lang="en-US" sz="700" dirty="0" smtClean="0"/>
          </a:p>
          <a:p>
            <a:pPr marL="571669" lvl="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Only guests that are logged (could be disconnected) on to the system have logs. </a:t>
            </a:r>
          </a:p>
          <a:p>
            <a:pPr marL="571669" lvl="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Should get at least a couple of days &amp; initialization (more is better)</a:t>
            </a:r>
          </a:p>
          <a:p>
            <a:pPr marL="571669" lvl="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Gathering the logs can be done by various methods</a:t>
            </a:r>
          </a:p>
          <a:p>
            <a:pPr marL="1028171" lvl="2"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1600" dirty="0" smtClean="0"/>
              <a:t>Spooled Console Logs</a:t>
            </a:r>
          </a:p>
          <a:p>
            <a:pPr marL="1028171" lvl="2"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1600" dirty="0" smtClean="0"/>
              <a:t>Automated logs to Disk</a:t>
            </a:r>
          </a:p>
          <a:p>
            <a:pPr marL="1028171" lvl="2"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1600" dirty="0" smtClean="0"/>
              <a:t>Automation Products that do much of this for you</a:t>
            </a:r>
          </a:p>
          <a:p>
            <a:pPr marL="1028171" lvl="2"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1600" dirty="0" smtClean="0"/>
              <a:t>TERM TIMESTAMP ON – Adds a time to each entry</a:t>
            </a:r>
          </a:p>
          <a:p>
            <a:pPr marL="571669" lvl="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US" dirty="0" smtClean="0"/>
          </a:p>
        </p:txBody>
      </p:sp>
      <p:pic>
        <p:nvPicPr>
          <p:cNvPr id="3074" name="Picture 2" descr="C:\Users\IBM_ADMIN\AppData\Local\Microsoft\Windows\Temporary Internet Files\Content.IE5\6KLMQ8TJ\sleep-like-a-log[1].jpg"/>
          <p:cNvPicPr>
            <a:picLocks noChangeAspect="1" noChangeArrowheads="1"/>
          </p:cNvPicPr>
          <p:nvPr/>
        </p:nvPicPr>
        <p:blipFill>
          <a:blip r:embed="rId5"/>
          <a:srcRect/>
          <a:stretch>
            <a:fillRect/>
          </a:stretch>
        </p:blipFill>
        <p:spPr bwMode="auto">
          <a:xfrm>
            <a:off x="6985500" y="4701494"/>
            <a:ext cx="1905000" cy="1590675"/>
          </a:xfrm>
          <a:prstGeom prst="rect">
            <a:avLst/>
          </a:prstGeom>
          <a:noFill/>
        </p:spPr>
      </p:pic>
      <p:sp>
        <p:nvSpPr>
          <p:cNvPr id="6" name="Date Placeholder 5"/>
          <p:cNvSpPr>
            <a:spLocks noGrp="1"/>
          </p:cNvSpPr>
          <p:nvPr>
            <p:ph type="dt" sz="half" idx="2"/>
          </p:nvPr>
        </p:nvSpPr>
        <p:spPr>
          <a:xfrm>
            <a:off x="135699" y="6507071"/>
            <a:ext cx="2133599" cy="365125"/>
          </a:xfrm>
        </p:spPr>
        <p:txBody>
          <a:bodyPr/>
          <a:lstStyle/>
          <a:p>
            <a:fld id="{0F6F6382-03A4-4BDA-BEDE-D6F1D48F77BD}" type="datetime3">
              <a:rPr lang="en-US" smtClean="0"/>
              <a:pPr/>
              <a:t>22 June 2015</a:t>
            </a:fld>
            <a:endParaRPr lang="en-US" dirty="0"/>
          </a:p>
        </p:txBody>
      </p:sp>
    </p:spTree>
  </p:cSld>
  <p:clrMapOvr>
    <a:masterClrMapping/>
  </p:clrMapOvr>
  <p:transition spd="med"/>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descr="C:\Users\IBM_ADMIN\AppData\Local\Microsoft\Windows\Temporary Internet Files\Content.IE5\6KLMQ8TJ\sleep-like-a-log[1].jpg"/>
          <p:cNvPicPr>
            <a:picLocks noChangeAspect="1" noChangeArrowheads="1"/>
          </p:cNvPicPr>
          <p:nvPr/>
        </p:nvPicPr>
        <p:blipFill>
          <a:blip r:embed="rId3"/>
          <a:srcRect/>
          <a:stretch>
            <a:fillRect/>
          </a:stretch>
        </p:blipFill>
        <p:spPr bwMode="auto">
          <a:xfrm>
            <a:off x="7099353" y="4445555"/>
            <a:ext cx="1905000" cy="1590675"/>
          </a:xfrm>
          <a:prstGeom prst="rect">
            <a:avLst/>
          </a:prstGeom>
          <a:noFill/>
        </p:spPr>
      </p:pic>
      <p:sp>
        <p:nvSpPr>
          <p:cNvPr id="14" name="Title 13"/>
          <p:cNvSpPr>
            <a:spLocks noGrp="1"/>
          </p:cNvSpPr>
          <p:nvPr>
            <p:ph type="title"/>
          </p:nvPr>
        </p:nvSpPr>
        <p:spPr>
          <a:xfrm>
            <a:off x="457202" y="185740"/>
            <a:ext cx="8433298" cy="831450"/>
          </a:xfrm>
        </p:spPr>
        <p:txBody>
          <a:bodyPr>
            <a:normAutofit/>
          </a:bodyPr>
          <a:lstStyle/>
          <a:p>
            <a:r>
              <a:rPr lang="en-US" dirty="0" smtClean="0"/>
              <a:t>“Top 10” things you need to know and do</a:t>
            </a:r>
            <a:br>
              <a:rPr lang="en-US" dirty="0" smtClean="0"/>
            </a:br>
            <a:r>
              <a:rPr lang="en-US" sz="2100" b="0" i="1" dirty="0" smtClean="0"/>
              <a:t>Capture Important Console logs</a:t>
            </a:r>
            <a:endParaRPr lang="en-US" b="0" i="1" dirty="0"/>
          </a:p>
        </p:txBody>
      </p:sp>
      <p:sp>
        <p:nvSpPr>
          <p:cNvPr id="13" name="Slide Number Placeholder 12"/>
          <p:cNvSpPr>
            <a:spLocks noGrp="1"/>
          </p:cNvSpPr>
          <p:nvPr>
            <p:ph type="sldNum" sz="quarter" idx="12"/>
          </p:nvPr>
        </p:nvSpPr>
        <p:spPr>
          <a:xfrm>
            <a:off x="8400422" y="6356351"/>
            <a:ext cx="490078" cy="365125"/>
          </a:xfrm>
        </p:spPr>
        <p:txBody>
          <a:bodyPr/>
          <a:lstStyle/>
          <a:p>
            <a:fld id="{3482C549-CAD6-944D-AB16-52BEF20053F9}" type="slidenum">
              <a:rPr lang="en-US" smtClean="0"/>
              <a:pPr/>
              <a:t>33</a:t>
            </a:fld>
            <a:endParaRPr lang="en-US"/>
          </a:p>
        </p:txBody>
      </p:sp>
      <p:sp>
        <p:nvSpPr>
          <p:cNvPr id="16" name="Text Box 2"/>
          <p:cNvSpPr txBox="1">
            <a:spLocks noChangeArrowheads="1"/>
          </p:cNvSpPr>
          <p:nvPr/>
        </p:nvSpPr>
        <p:spPr bwMode="auto">
          <a:xfrm>
            <a:off x="338822" y="902902"/>
            <a:ext cx="6760531" cy="6000425"/>
          </a:xfrm>
          <a:prstGeom prst="rect">
            <a:avLst/>
          </a:prstGeom>
          <a:noFill/>
          <a:ln w="10080">
            <a:noFill/>
            <a:miter lim="800000"/>
            <a:headEnd/>
            <a:tailEnd/>
          </a:ln>
        </p:spPr>
        <p:txBody>
          <a:bodyPr wrap="square" lIns="0" tIns="0" rIns="0" bIns="0">
            <a:spAutoFit/>
          </a:bodyPr>
          <a:lstStyle/>
          <a:p>
            <a:pPr marL="275347" indent="-275347" hangingPunct="0">
              <a:lnSpc>
                <a:spcPct val="93000"/>
              </a:lnSpc>
              <a:spcBef>
                <a:spcPts val="408"/>
              </a:spcBef>
              <a:buClr>
                <a:srgbClr val="008000"/>
              </a:buClr>
              <a:buSzPct val="117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GB" sz="2100" dirty="0" smtClean="0"/>
          </a:p>
          <a:p>
            <a:pPr marL="275347" indent="-275347" hangingPunct="0">
              <a:lnSpc>
                <a:spcPct val="93000"/>
              </a:lnSpc>
              <a:spcBef>
                <a:spcPts val="408"/>
              </a:spcBef>
              <a:buClr>
                <a:srgbClr val="008000"/>
              </a:buClr>
              <a:buSzPct val="117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Good –  Ensure that Spooling of logs is enabled on all servers. </a:t>
            </a:r>
          </a:p>
          <a:p>
            <a:pPr marL="731848" lvl="1" indent="-275347" hangingPunct="0">
              <a:lnSpc>
                <a:spcPct val="93000"/>
              </a:lnSpc>
              <a:spcBef>
                <a:spcPts val="408"/>
              </a:spcBef>
              <a:buClr>
                <a:srgbClr val="008000"/>
              </a:buClr>
              <a:buSzPct val="117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Spooling – Set up with COMMAND statement in users Directory Entry</a:t>
            </a:r>
          </a:p>
          <a:p>
            <a:pPr marL="731848" lvl="1" indent="-275347" hangingPunct="0">
              <a:lnSpc>
                <a:spcPct val="93000"/>
              </a:lnSpc>
              <a:spcBef>
                <a:spcPts val="408"/>
              </a:spcBef>
              <a:buClr>
                <a:srgbClr val="008000"/>
              </a:buClr>
              <a:buSzPct val="117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Logging in a profile or server start-up</a:t>
            </a:r>
            <a:br>
              <a:rPr lang="en-GB" dirty="0" smtClean="0"/>
            </a:br>
            <a:endParaRPr lang="en-GB" dirty="0" smtClean="0"/>
          </a:p>
          <a:p>
            <a:pPr marL="275347" indent="-275347" hangingPunct="0">
              <a:lnSpc>
                <a:spcPct val="93000"/>
              </a:lnSpc>
              <a:spcBef>
                <a:spcPts val="408"/>
              </a:spcBef>
              <a:buClr>
                <a:srgbClr val="008000"/>
              </a:buClr>
              <a:buSzPct val="117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Better – Monitor Spooling of logs on periodic basis.</a:t>
            </a:r>
            <a:endParaRPr lang="en-GB" dirty="0" smtClean="0"/>
          </a:p>
          <a:p>
            <a:pPr marL="731859" lvl="1" indent="-275347" hangingPunct="0">
              <a:lnSpc>
                <a:spcPct val="93000"/>
              </a:lnSpc>
              <a:spcBef>
                <a:spcPts val="408"/>
              </a:spcBef>
              <a:buClr>
                <a:srgbClr val="008000"/>
              </a:buClr>
              <a:buSzPct val="117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Close/Purge oldest and open new Console Spool or log keeping newest. </a:t>
            </a:r>
          </a:p>
          <a:p>
            <a:pPr marL="731859" lvl="1" indent="-275347" hangingPunct="0">
              <a:lnSpc>
                <a:spcPct val="93000"/>
              </a:lnSpc>
              <a:spcBef>
                <a:spcPts val="408"/>
              </a:spcBef>
              <a:buClr>
                <a:srgbClr val="008000"/>
              </a:buClr>
              <a:buSzPct val="117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EXECs that may use FOR command to remotely do this</a:t>
            </a:r>
            <a:br>
              <a:rPr lang="en-GB" dirty="0" smtClean="0"/>
            </a:br>
            <a:endParaRPr lang="en-GB" dirty="0" smtClean="0"/>
          </a:p>
          <a:p>
            <a:pPr marL="275358" indent="-275347" hangingPunct="0">
              <a:lnSpc>
                <a:spcPct val="93000"/>
              </a:lnSpc>
              <a:spcBef>
                <a:spcPts val="408"/>
              </a:spcBef>
              <a:buClr>
                <a:srgbClr val="008000"/>
              </a:buClr>
              <a:buSzPct val="117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Best – An automated solution like Operations </a:t>
            </a:r>
            <a:br>
              <a:rPr lang="en-GB" sz="2100" dirty="0" smtClean="0"/>
            </a:br>
            <a:r>
              <a:rPr lang="en-GB" sz="2100" dirty="0" smtClean="0"/>
              <a:t>Manager will automatically save and manage server machine consoles and logs, and optionally notify you of critical events</a:t>
            </a:r>
            <a:endParaRPr lang="en-GB" dirty="0" smtClean="0"/>
          </a:p>
          <a:p>
            <a:pPr marL="731859" lvl="1" indent="-275347" hangingPunct="0">
              <a:lnSpc>
                <a:spcPct val="93000"/>
              </a:lnSpc>
              <a:spcBef>
                <a:spcPts val="408"/>
              </a:spcBef>
              <a:buClr>
                <a:srgbClr val="008000"/>
              </a:buClr>
              <a:buSzPct val="117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Operations Manager VIEWCON tool allows for real time viewing of events that may also make management easier</a:t>
            </a:r>
            <a:br>
              <a:rPr lang="en-GB" dirty="0" smtClean="0"/>
            </a:br>
            <a:endParaRPr lang="en-GB" dirty="0" smtClean="0"/>
          </a:p>
          <a:p>
            <a:pPr marL="275347" indent="-275347" hangingPunct="0">
              <a:lnSpc>
                <a:spcPct val="93000"/>
              </a:lnSpc>
              <a:spcBef>
                <a:spcPts val="408"/>
              </a:spcBef>
              <a:buClr>
                <a:srgbClr val="008000"/>
              </a:buClr>
              <a:buSzPct val="117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GB" sz="2100" dirty="0" smtClean="0"/>
          </a:p>
        </p:txBody>
      </p:sp>
      <p:pic>
        <p:nvPicPr>
          <p:cNvPr id="5123" name="Picture 3" descr="C:\Users\IBM_ADMIN\AppData\Local\Microsoft\Windows\Temporary Internet Files\Content.IE5\IYFMDB9H\happy face[1].jpg"/>
          <p:cNvPicPr>
            <a:picLocks noChangeAspect="1" noChangeArrowheads="1"/>
          </p:cNvPicPr>
          <p:nvPr/>
        </p:nvPicPr>
        <p:blipFill>
          <a:blip r:embed="rId5"/>
          <a:srcRect/>
          <a:stretch>
            <a:fillRect/>
          </a:stretch>
        </p:blipFill>
        <p:spPr bwMode="auto">
          <a:xfrm>
            <a:off x="8051853" y="1106122"/>
            <a:ext cx="667919" cy="667919"/>
          </a:xfrm>
          <a:prstGeom prst="rect">
            <a:avLst/>
          </a:prstGeom>
          <a:noFill/>
        </p:spPr>
      </p:pic>
      <p:pic>
        <p:nvPicPr>
          <p:cNvPr id="9" name="Picture 3" descr="C:\Users\IBM_ADMIN\AppData\Local\Microsoft\Windows\Temporary Internet Files\Content.IE5\IYFMDB9H\happy face[1].jpg"/>
          <p:cNvPicPr>
            <a:picLocks noChangeAspect="1" noChangeArrowheads="1"/>
          </p:cNvPicPr>
          <p:nvPr/>
        </p:nvPicPr>
        <p:blipFill>
          <a:blip r:embed="rId5"/>
          <a:srcRect/>
          <a:stretch>
            <a:fillRect/>
          </a:stretch>
        </p:blipFill>
        <p:spPr bwMode="auto">
          <a:xfrm>
            <a:off x="7925701" y="1907839"/>
            <a:ext cx="964798" cy="964797"/>
          </a:xfrm>
          <a:prstGeom prst="rect">
            <a:avLst/>
          </a:prstGeom>
          <a:noFill/>
        </p:spPr>
      </p:pic>
      <p:pic>
        <p:nvPicPr>
          <p:cNvPr id="10" name="Picture 3" descr="C:\Users\IBM_ADMIN\AppData\Local\Microsoft\Windows\Temporary Internet Files\Content.IE5\IYFMDB9H\happy face[1].jpg"/>
          <p:cNvPicPr>
            <a:picLocks noChangeAspect="1" noChangeArrowheads="1"/>
          </p:cNvPicPr>
          <p:nvPr/>
        </p:nvPicPr>
        <p:blipFill>
          <a:blip r:embed="rId5"/>
          <a:srcRect/>
          <a:stretch>
            <a:fillRect/>
          </a:stretch>
        </p:blipFill>
        <p:spPr bwMode="auto">
          <a:xfrm>
            <a:off x="7671893" y="3019303"/>
            <a:ext cx="1437299" cy="1437300"/>
          </a:xfrm>
          <a:prstGeom prst="rect">
            <a:avLst/>
          </a:prstGeom>
          <a:noFill/>
        </p:spPr>
      </p:pic>
      <p:sp>
        <p:nvSpPr>
          <p:cNvPr id="11" name="Date Placeholder 10"/>
          <p:cNvSpPr>
            <a:spLocks noGrp="1"/>
          </p:cNvSpPr>
          <p:nvPr>
            <p:ph type="dt" sz="half" idx="2"/>
          </p:nvPr>
        </p:nvSpPr>
        <p:spPr>
          <a:xfrm>
            <a:off x="135699" y="6507071"/>
            <a:ext cx="2133599" cy="365125"/>
          </a:xfrm>
        </p:spPr>
        <p:txBody>
          <a:bodyPr/>
          <a:lstStyle/>
          <a:p>
            <a:fld id="{11F6CE9B-9053-46C4-8061-C38226440A5B}" type="datetime3">
              <a:rPr lang="en-US" smtClean="0"/>
              <a:pPr/>
              <a:t>22 June 2015</a:t>
            </a:fld>
            <a:endParaRPr lang="en-US" dirty="0"/>
          </a:p>
        </p:txBody>
      </p:sp>
    </p:spTree>
  </p:cSld>
  <p:clrMapOvr>
    <a:masterClrMapping/>
  </p:clrMapOvr>
  <p:transition spd="med"/>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57202" y="173039"/>
            <a:ext cx="8433298" cy="831450"/>
          </a:xfrm>
        </p:spPr>
        <p:txBody>
          <a:bodyPr>
            <a:normAutofit/>
          </a:bodyPr>
          <a:lstStyle/>
          <a:p>
            <a:r>
              <a:rPr lang="en-US" dirty="0" smtClean="0"/>
              <a:t>“Top 10” things you need to know and do</a:t>
            </a:r>
            <a:br>
              <a:rPr lang="en-US" dirty="0" smtClean="0"/>
            </a:br>
            <a:r>
              <a:rPr lang="en-US" sz="2100" b="0" i="1" dirty="0" smtClean="0"/>
              <a:t>Capture Important Console logs</a:t>
            </a:r>
            <a:endParaRPr lang="en-US" b="0" i="1" dirty="0"/>
          </a:p>
        </p:txBody>
      </p:sp>
      <p:sp>
        <p:nvSpPr>
          <p:cNvPr id="13" name="Slide Number Placeholder 12"/>
          <p:cNvSpPr>
            <a:spLocks noGrp="1"/>
          </p:cNvSpPr>
          <p:nvPr>
            <p:ph type="sldNum" sz="quarter" idx="12"/>
          </p:nvPr>
        </p:nvSpPr>
        <p:spPr>
          <a:xfrm>
            <a:off x="8400422" y="6356351"/>
            <a:ext cx="490078" cy="365125"/>
          </a:xfrm>
        </p:spPr>
        <p:txBody>
          <a:bodyPr/>
          <a:lstStyle/>
          <a:p>
            <a:fld id="{3482C549-CAD6-944D-AB16-52BEF20053F9}" type="slidenum">
              <a:rPr lang="en-US" smtClean="0"/>
              <a:pPr/>
              <a:t>34</a:t>
            </a:fld>
            <a:endParaRPr lang="en-US"/>
          </a:p>
        </p:txBody>
      </p:sp>
      <p:sp>
        <p:nvSpPr>
          <p:cNvPr id="16" name="Text Box 2"/>
          <p:cNvSpPr txBox="1">
            <a:spLocks noChangeArrowheads="1"/>
          </p:cNvSpPr>
          <p:nvPr/>
        </p:nvSpPr>
        <p:spPr bwMode="auto">
          <a:xfrm>
            <a:off x="338824" y="1417817"/>
            <a:ext cx="8380950" cy="1429109"/>
          </a:xfrm>
          <a:prstGeom prst="rect">
            <a:avLst/>
          </a:prstGeom>
          <a:noFill/>
          <a:ln w="10080">
            <a:noFill/>
            <a:miter lim="800000"/>
            <a:headEnd/>
            <a:tailEnd/>
          </a:ln>
        </p:spPr>
        <p:txBody>
          <a:bodyPr wrap="square" lIns="0" tIns="0" rIns="0" bIns="0">
            <a:spAutoFit/>
          </a:bodyPr>
          <a:lstStyle/>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US" dirty="0" smtClean="0"/>
          </a:p>
          <a:p>
            <a:pPr marL="275347" indent="-275347" hangingPunct="0">
              <a:lnSpc>
                <a:spcPct val="93000"/>
              </a:lnSpc>
              <a:spcBef>
                <a:spcPts val="408"/>
              </a:spcBef>
              <a:buClr>
                <a:srgbClr val="008000"/>
              </a:buClr>
              <a:buSzPct val="117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Other Material</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The basics on gathering a Console log in the z/VM Diagnosis guide at: </a:t>
            </a:r>
            <a:r>
              <a:rPr lang="en-US" sz="1200" dirty="0" smtClean="0">
                <a:hlinkClick r:id="rId5"/>
              </a:rPr>
              <a:t>http://www-01.ibm.com/support/knowledgecenter/SSB27U_6.3.0/com.ibm.zvm.v630.hcpc1/clog.htm?lang=en</a:t>
            </a:r>
            <a:r>
              <a:rPr lang="en-US" sz="1200" dirty="0" smtClean="0"/>
              <a:t> </a:t>
            </a:r>
            <a:endParaRPr lang="en-US" dirty="0" smtClean="0"/>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Operations Manager for z/VM </a:t>
            </a:r>
            <a:r>
              <a:rPr lang="en-GB" sz="2100" b="1" dirty="0" smtClean="0">
                <a:solidFill>
                  <a:srgbClr val="0070C0"/>
                </a:solidFill>
                <a:cs typeface="Arial" pitchFamily="34" charset="0"/>
              </a:rPr>
              <a:t>**</a:t>
            </a:r>
            <a:endParaRPr lang="en-GB" sz="1600" dirty="0"/>
          </a:p>
        </p:txBody>
      </p:sp>
      <p:pic>
        <p:nvPicPr>
          <p:cNvPr id="3074" name="Picture 2" descr="C:\Users\IBM_ADMIN\AppData\Local\Microsoft\Windows\Temporary Internet Files\Content.IE5\6KLMQ8TJ\sleep-like-a-log[1].jpg"/>
          <p:cNvPicPr>
            <a:picLocks noChangeAspect="1" noChangeArrowheads="1"/>
          </p:cNvPicPr>
          <p:nvPr/>
        </p:nvPicPr>
        <p:blipFill>
          <a:blip r:embed="rId6"/>
          <a:srcRect/>
          <a:stretch>
            <a:fillRect/>
          </a:stretch>
        </p:blipFill>
        <p:spPr bwMode="auto">
          <a:xfrm>
            <a:off x="6814774" y="4332990"/>
            <a:ext cx="1905000" cy="1590675"/>
          </a:xfrm>
          <a:prstGeom prst="rect">
            <a:avLst/>
          </a:prstGeom>
          <a:noFill/>
        </p:spPr>
      </p:pic>
      <p:sp>
        <p:nvSpPr>
          <p:cNvPr id="6" name="Date Placeholder 5"/>
          <p:cNvSpPr>
            <a:spLocks noGrp="1"/>
          </p:cNvSpPr>
          <p:nvPr>
            <p:ph type="dt" sz="half" idx="2"/>
          </p:nvPr>
        </p:nvSpPr>
        <p:spPr>
          <a:xfrm>
            <a:off x="135699" y="6507071"/>
            <a:ext cx="2133599" cy="365125"/>
          </a:xfrm>
        </p:spPr>
        <p:txBody>
          <a:bodyPr/>
          <a:lstStyle/>
          <a:p>
            <a:fld id="{C525A45E-0BB6-4AB1-904C-0128A1E46711}" type="datetime3">
              <a:rPr lang="en-US" smtClean="0"/>
              <a:pPr/>
              <a:t>22 June 2015</a:t>
            </a:fld>
            <a:endParaRPr lang="en-US" dirty="0"/>
          </a:p>
        </p:txBody>
      </p:sp>
    </p:spTree>
  </p:cSld>
  <p:clrMapOvr>
    <a:masterClrMapping/>
  </p:clrMapOvr>
  <p:transition spd="med"/>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57202" y="198440"/>
            <a:ext cx="8433298" cy="831450"/>
          </a:xfrm>
        </p:spPr>
        <p:txBody>
          <a:bodyPr>
            <a:normAutofit/>
          </a:bodyPr>
          <a:lstStyle/>
          <a:p>
            <a:r>
              <a:rPr lang="en-US" dirty="0" smtClean="0"/>
              <a:t>“Top 10” things you need to know and do</a:t>
            </a:r>
            <a:br>
              <a:rPr lang="en-US" dirty="0" smtClean="0"/>
            </a:br>
            <a:r>
              <a:rPr lang="en-US" sz="2100" b="0" i="1" dirty="0" smtClean="0"/>
              <a:t>Mainframe Social - </a:t>
            </a:r>
            <a:endParaRPr lang="en-US" b="0" i="1" dirty="0"/>
          </a:p>
        </p:txBody>
      </p:sp>
      <p:sp>
        <p:nvSpPr>
          <p:cNvPr id="13" name="Slide Number Placeholder 12"/>
          <p:cNvSpPr>
            <a:spLocks noGrp="1"/>
          </p:cNvSpPr>
          <p:nvPr>
            <p:ph type="sldNum" sz="quarter" idx="12"/>
          </p:nvPr>
        </p:nvSpPr>
        <p:spPr>
          <a:xfrm>
            <a:off x="8400422" y="6356351"/>
            <a:ext cx="490078" cy="365125"/>
          </a:xfrm>
        </p:spPr>
        <p:txBody>
          <a:bodyPr/>
          <a:lstStyle/>
          <a:p>
            <a:fld id="{3482C549-CAD6-944D-AB16-52BEF20053F9}" type="slidenum">
              <a:rPr lang="en-US" smtClean="0"/>
              <a:pPr/>
              <a:t>35</a:t>
            </a:fld>
            <a:endParaRPr lang="en-US"/>
          </a:p>
        </p:txBody>
      </p:sp>
      <p:sp>
        <p:nvSpPr>
          <p:cNvPr id="16" name="Text Box 2"/>
          <p:cNvSpPr txBox="1">
            <a:spLocks noChangeArrowheads="1"/>
          </p:cNvSpPr>
          <p:nvPr/>
        </p:nvSpPr>
        <p:spPr bwMode="auto">
          <a:xfrm>
            <a:off x="291688" y="1150560"/>
            <a:ext cx="8380950" cy="5790752"/>
          </a:xfrm>
          <a:prstGeom prst="rect">
            <a:avLst/>
          </a:prstGeom>
          <a:noFill/>
          <a:ln w="10080">
            <a:noFill/>
            <a:miter lim="800000"/>
            <a:headEnd/>
            <a:tailEnd/>
          </a:ln>
        </p:spPr>
        <p:txBody>
          <a:bodyPr wrap="square" lIns="0" tIns="0" rIns="0" bIns="0">
            <a:spAutoFit/>
          </a:bodyPr>
          <a:lstStyle/>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US" dirty="0" smtClean="0"/>
          </a:p>
          <a:p>
            <a:pPr marL="275347" indent="-275347" hangingPunct="0">
              <a:lnSpc>
                <a:spcPct val="93000"/>
              </a:lnSpc>
              <a:spcBef>
                <a:spcPts val="408"/>
              </a:spcBef>
              <a:buClr>
                <a:srgbClr val="008000"/>
              </a:buClr>
              <a:buSzPct val="117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Be Social – This is not a full time task but it really can help </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Watch what is being done by others</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Contribute your own thoughts and ideas</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Ask Questions </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Walking around – Virtually or Physically</a:t>
            </a:r>
            <a:br>
              <a:rPr lang="en-US" dirty="0" smtClean="0"/>
            </a:br>
            <a:r>
              <a:rPr lang="en-US" dirty="0" smtClean="0"/>
              <a:t/>
            </a:r>
            <a:br>
              <a:rPr lang="en-US" dirty="0" smtClean="0"/>
            </a:br>
            <a:endParaRPr lang="en-US" sz="700" dirty="0" smtClean="0"/>
          </a:p>
          <a:p>
            <a:pPr marL="11517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2100" dirty="0" smtClean="0"/>
              <a:t>There art a lot of avenues for material</a:t>
            </a:r>
            <a:endParaRPr lang="en-US" dirty="0" smtClean="0"/>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List Servers, Web groups (IBMVM and </a:t>
            </a:r>
            <a:br>
              <a:rPr lang="en-US" dirty="0" smtClean="0"/>
            </a:br>
            <a:r>
              <a:rPr lang="en-US" dirty="0" smtClean="0"/>
              <a:t>LINUX-390 LISTSERVs for questions, </a:t>
            </a:r>
            <a:br>
              <a:rPr lang="en-US" dirty="0" smtClean="0"/>
            </a:br>
            <a:r>
              <a:rPr lang="en-US" dirty="0" smtClean="0"/>
              <a:t>advice, lessons learned, answers, banter, etc.)</a:t>
            </a:r>
          </a:p>
          <a:p>
            <a:pPr marL="1028174" lvl="2"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Available 24 / 7 / 365</a:t>
            </a:r>
          </a:p>
          <a:p>
            <a:pPr marL="1028174" lvl="2"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Relatively low traffic, low spam, little bad advice</a:t>
            </a:r>
          </a:p>
          <a:p>
            <a:pPr marL="1028174" lvl="2"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Friendly, helpful, potential for lasting contacts</a:t>
            </a:r>
            <a:br>
              <a:rPr lang="en-US" dirty="0" smtClean="0"/>
            </a:br>
            <a:endParaRPr lang="en-US" dirty="0" smtClean="0"/>
          </a:p>
          <a:p>
            <a:pPr marL="11517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2100" dirty="0" smtClean="0"/>
              <a:t>Other Material </a:t>
            </a:r>
            <a:endParaRPr lang="en-US" dirty="0" smtClean="0"/>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VM Community </a:t>
            </a:r>
            <a:br>
              <a:rPr lang="en-US" dirty="0" smtClean="0"/>
            </a:br>
            <a:r>
              <a:rPr lang="en-US" dirty="0" smtClean="0">
                <a:hlinkClick r:id="rId5"/>
              </a:rPr>
              <a:t>http://www.vm.ibm.com/techinfo/forums.html</a:t>
            </a:r>
            <a:r>
              <a:rPr lang="en-US" dirty="0" smtClean="0"/>
              <a:t> </a:t>
            </a:r>
          </a:p>
          <a:p>
            <a:pPr marL="11517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US" dirty="0" smtClean="0"/>
          </a:p>
        </p:txBody>
      </p:sp>
      <p:pic>
        <p:nvPicPr>
          <p:cNvPr id="8" name="Picture 2" descr="C:\Users\IBM_ADMIN\AppData\Local\Microsoft\Windows\Temporary Internet Files\Content.IE5\6KLMQ8TJ\social-icon-collage[1].jpg"/>
          <p:cNvPicPr>
            <a:picLocks noChangeAspect="1" noChangeArrowheads="1"/>
          </p:cNvPicPr>
          <p:nvPr/>
        </p:nvPicPr>
        <p:blipFill>
          <a:blip r:embed="rId6"/>
          <a:srcRect/>
          <a:stretch>
            <a:fillRect/>
          </a:stretch>
        </p:blipFill>
        <p:spPr bwMode="auto">
          <a:xfrm>
            <a:off x="6226180" y="3787969"/>
            <a:ext cx="2664320" cy="2221714"/>
          </a:xfrm>
          <a:prstGeom prst="rect">
            <a:avLst/>
          </a:prstGeom>
          <a:noFill/>
        </p:spPr>
      </p:pic>
      <p:sp>
        <p:nvSpPr>
          <p:cNvPr id="6" name="Date Placeholder 5"/>
          <p:cNvSpPr>
            <a:spLocks noGrp="1"/>
          </p:cNvSpPr>
          <p:nvPr>
            <p:ph type="dt" sz="half" idx="2"/>
          </p:nvPr>
        </p:nvSpPr>
        <p:spPr>
          <a:xfrm>
            <a:off x="135699" y="6507071"/>
            <a:ext cx="2133599" cy="365125"/>
          </a:xfrm>
        </p:spPr>
        <p:txBody>
          <a:bodyPr/>
          <a:lstStyle/>
          <a:p>
            <a:fld id="{67928D8A-20BC-4329-BA07-FD4BDA13D97A}" type="datetime3">
              <a:rPr lang="en-US" smtClean="0"/>
              <a:pPr/>
              <a:t>22 June 2015</a:t>
            </a:fld>
            <a:endParaRPr lang="en-US" dirty="0"/>
          </a:p>
        </p:txBody>
      </p:sp>
    </p:spTree>
  </p:cSld>
  <p:clrMapOvr>
    <a:masterClrMapping/>
  </p:clrMapOvr>
  <p:transition spd="med"/>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22066" y="274640"/>
            <a:ext cx="7690037" cy="831450"/>
          </a:xfrm>
        </p:spPr>
        <p:txBody>
          <a:bodyPr/>
          <a:lstStyle/>
          <a:p>
            <a:r>
              <a:rPr lang="en-US" dirty="0" smtClean="0"/>
              <a:t>“Top 10” things you need to know and do </a:t>
            </a:r>
            <a:endParaRPr lang="en-US" dirty="0"/>
          </a:p>
        </p:txBody>
      </p:sp>
      <p:sp>
        <p:nvSpPr>
          <p:cNvPr id="18434" name="Text Box 2"/>
          <p:cNvSpPr txBox="1">
            <a:spLocks noChangeArrowheads="1"/>
          </p:cNvSpPr>
          <p:nvPr/>
        </p:nvSpPr>
        <p:spPr bwMode="auto">
          <a:xfrm>
            <a:off x="271653" y="1407166"/>
            <a:ext cx="8448155" cy="3246851"/>
          </a:xfrm>
          <a:prstGeom prst="rect">
            <a:avLst/>
          </a:prstGeom>
          <a:noFill/>
          <a:ln w="10080">
            <a:noFill/>
            <a:miter lim="800000"/>
            <a:headEnd/>
            <a:tailEnd/>
          </a:ln>
        </p:spPr>
        <p:txBody>
          <a:bodyPr lIns="0" tIns="0" rIns="0" bIns="0">
            <a:spAutoFit/>
          </a:bodyPr>
          <a:lstStyle/>
          <a:p>
            <a:pPr marL="318649" indent="-318649" defTabSz="402503" hangingPunct="0">
              <a:lnSpc>
                <a:spcPct val="93000"/>
              </a:lnSpc>
              <a:spcBef>
                <a:spcPts val="475"/>
              </a:spcBef>
              <a:buClr>
                <a:srgbClr val="008000"/>
              </a:buClr>
              <a:buSzPct val="116000"/>
              <a:buBlip>
                <a:blip r:embed="rId3"/>
              </a:buBlip>
              <a:tabLst>
                <a:tab pos="637301" algn="l"/>
                <a:tab pos="1274591" algn="l"/>
                <a:tab pos="1910506" algn="l"/>
                <a:tab pos="2549187" algn="l"/>
                <a:tab pos="3186494" algn="l"/>
                <a:tab pos="3823791" algn="l"/>
                <a:tab pos="4461086" algn="l"/>
                <a:tab pos="5095592" algn="l"/>
                <a:tab pos="5732885" algn="l"/>
                <a:tab pos="6371583" algn="l"/>
                <a:tab pos="7010276" algn="l"/>
                <a:tab pos="7647575" algn="l"/>
              </a:tabLst>
              <a:defRPr/>
            </a:pPr>
            <a:endParaRPr lang="en-GB" sz="2100" dirty="0" smtClean="0">
              <a:cs typeface="Arial" pitchFamily="34" charset="0"/>
            </a:endParaRPr>
          </a:p>
          <a:p>
            <a:pPr marL="533877" lvl="1" indent="-211040" defTabSz="402503" hangingPunct="0">
              <a:lnSpc>
                <a:spcPct val="93000"/>
              </a:lnSpc>
              <a:spcBef>
                <a:spcPts val="320"/>
              </a:spcBef>
              <a:buClr>
                <a:srgbClr val="008000"/>
              </a:buClr>
              <a:buSzPct val="115000"/>
              <a:buBlip>
                <a:blip r:embed="rId4"/>
              </a:buBlip>
              <a:tabLst>
                <a:tab pos="637301" algn="l"/>
                <a:tab pos="1274591" algn="l"/>
                <a:tab pos="1910506" algn="l"/>
                <a:tab pos="2549187" algn="l"/>
                <a:tab pos="3186494" algn="l"/>
                <a:tab pos="3823791" algn="l"/>
                <a:tab pos="4461086" algn="l"/>
                <a:tab pos="5095592" algn="l"/>
                <a:tab pos="5732885" algn="l"/>
                <a:tab pos="6371583" algn="l"/>
                <a:tab pos="7010276" algn="l"/>
                <a:tab pos="7647575" algn="l"/>
              </a:tabLst>
              <a:defRPr/>
            </a:pPr>
            <a:r>
              <a:rPr lang="en-GB" sz="2800" dirty="0" smtClean="0">
                <a:solidFill>
                  <a:schemeClr val="bg2">
                    <a:lumMod val="85000"/>
                  </a:schemeClr>
                </a:solidFill>
                <a:cs typeface="Arial" pitchFamily="34" charset="0"/>
              </a:rPr>
              <a:t>Initial System Setup</a:t>
            </a:r>
            <a:br>
              <a:rPr lang="en-GB" sz="2800" dirty="0" smtClean="0">
                <a:solidFill>
                  <a:schemeClr val="bg2">
                    <a:lumMod val="85000"/>
                  </a:schemeClr>
                </a:solidFill>
                <a:cs typeface="Arial" pitchFamily="34" charset="0"/>
              </a:rPr>
            </a:br>
            <a:endParaRPr lang="en-GB" sz="2800" dirty="0" smtClean="0">
              <a:solidFill>
                <a:schemeClr val="bg2">
                  <a:lumMod val="85000"/>
                </a:schemeClr>
              </a:solidFill>
              <a:cs typeface="Arial" pitchFamily="34" charset="0"/>
            </a:endParaRPr>
          </a:p>
          <a:p>
            <a:pPr marL="533877" lvl="1" indent="-211040" defTabSz="402503" hangingPunct="0">
              <a:lnSpc>
                <a:spcPct val="93000"/>
              </a:lnSpc>
              <a:spcBef>
                <a:spcPts val="320"/>
              </a:spcBef>
              <a:buClr>
                <a:srgbClr val="008000"/>
              </a:buClr>
              <a:buSzPct val="115000"/>
              <a:buBlip>
                <a:blip r:embed="rId4"/>
              </a:buBlip>
              <a:tabLst>
                <a:tab pos="637301" algn="l"/>
                <a:tab pos="1274591" algn="l"/>
                <a:tab pos="1910506" algn="l"/>
                <a:tab pos="2549187" algn="l"/>
                <a:tab pos="3186494" algn="l"/>
                <a:tab pos="3823791" algn="l"/>
                <a:tab pos="4461086" algn="l"/>
                <a:tab pos="5095592" algn="l"/>
                <a:tab pos="5732885" algn="l"/>
                <a:tab pos="6371583" algn="l"/>
                <a:tab pos="7010276" algn="l"/>
                <a:tab pos="7647575" algn="l"/>
              </a:tabLst>
              <a:defRPr/>
            </a:pPr>
            <a:r>
              <a:rPr lang="en-GB" sz="2800" dirty="0" smtClean="0">
                <a:solidFill>
                  <a:schemeClr val="bg2">
                    <a:lumMod val="85000"/>
                  </a:schemeClr>
                </a:solidFill>
                <a:cs typeface="Arial" pitchFamily="34" charset="0"/>
              </a:rPr>
              <a:t>Everyday Items</a:t>
            </a:r>
            <a:br>
              <a:rPr lang="en-GB" sz="2800" dirty="0" smtClean="0">
                <a:solidFill>
                  <a:schemeClr val="bg2">
                    <a:lumMod val="85000"/>
                  </a:schemeClr>
                </a:solidFill>
                <a:cs typeface="Arial" pitchFamily="34" charset="0"/>
              </a:rPr>
            </a:br>
            <a:endParaRPr lang="en-GB" sz="2800" dirty="0" smtClean="0">
              <a:solidFill>
                <a:schemeClr val="bg2">
                  <a:lumMod val="85000"/>
                </a:schemeClr>
              </a:solidFill>
              <a:cs typeface="Arial" pitchFamily="34" charset="0"/>
            </a:endParaRPr>
          </a:p>
          <a:p>
            <a:pPr marL="533877" lvl="1" indent="-211040" defTabSz="402503" hangingPunct="0">
              <a:lnSpc>
                <a:spcPct val="93000"/>
              </a:lnSpc>
              <a:spcBef>
                <a:spcPts val="320"/>
              </a:spcBef>
              <a:buClr>
                <a:srgbClr val="008000"/>
              </a:buClr>
              <a:buSzPct val="115000"/>
              <a:buBlip>
                <a:blip r:embed="rId4"/>
              </a:buBlip>
              <a:tabLst>
                <a:tab pos="637301" algn="l"/>
                <a:tab pos="1274591" algn="l"/>
                <a:tab pos="1910506" algn="l"/>
                <a:tab pos="2549187" algn="l"/>
                <a:tab pos="3186494" algn="l"/>
                <a:tab pos="3823791" algn="l"/>
                <a:tab pos="4461086" algn="l"/>
                <a:tab pos="5095592" algn="l"/>
                <a:tab pos="5732885" algn="l"/>
                <a:tab pos="6371583" algn="l"/>
                <a:tab pos="7010276" algn="l"/>
                <a:tab pos="7647575" algn="l"/>
              </a:tabLst>
              <a:defRPr/>
            </a:pPr>
            <a:r>
              <a:rPr lang="en-GB" sz="2800" dirty="0" smtClean="0">
                <a:cs typeface="Arial" pitchFamily="34" charset="0"/>
              </a:rPr>
              <a:t>Occasional Items </a:t>
            </a:r>
            <a:br>
              <a:rPr lang="en-GB" sz="2800" dirty="0" smtClean="0">
                <a:cs typeface="Arial" pitchFamily="34" charset="0"/>
              </a:rPr>
            </a:br>
            <a:endParaRPr lang="en-GB" sz="2800" dirty="0" smtClean="0">
              <a:cs typeface="Arial" pitchFamily="34" charset="0"/>
            </a:endParaRPr>
          </a:p>
          <a:p>
            <a:pPr marL="533877" lvl="1" indent="-211040" defTabSz="402503" hangingPunct="0">
              <a:lnSpc>
                <a:spcPct val="93000"/>
              </a:lnSpc>
              <a:spcBef>
                <a:spcPts val="320"/>
              </a:spcBef>
              <a:buClr>
                <a:srgbClr val="008000"/>
              </a:buClr>
              <a:buSzPct val="115000"/>
              <a:buBlip>
                <a:blip r:embed="rId4"/>
              </a:buBlip>
              <a:tabLst>
                <a:tab pos="637301" algn="l"/>
                <a:tab pos="1274591" algn="l"/>
                <a:tab pos="1910506" algn="l"/>
                <a:tab pos="2549187" algn="l"/>
                <a:tab pos="3186494" algn="l"/>
                <a:tab pos="3823791" algn="l"/>
                <a:tab pos="4461086" algn="l"/>
                <a:tab pos="5095592" algn="l"/>
                <a:tab pos="5732885" algn="l"/>
                <a:tab pos="6371583" algn="l"/>
                <a:tab pos="7010276" algn="l"/>
                <a:tab pos="7647575" algn="l"/>
              </a:tabLst>
              <a:defRPr/>
            </a:pPr>
            <a:r>
              <a:rPr lang="en-GB" sz="2800" dirty="0" smtClean="0">
                <a:solidFill>
                  <a:schemeClr val="bg2">
                    <a:lumMod val="85000"/>
                  </a:schemeClr>
                </a:solidFill>
                <a:cs typeface="Arial" pitchFamily="34" charset="0"/>
              </a:rPr>
              <a:t>Prepared Responses to Catastrophic Events</a:t>
            </a:r>
            <a:endParaRPr lang="en-GB" sz="3600" dirty="0">
              <a:solidFill>
                <a:schemeClr val="bg2">
                  <a:lumMod val="85000"/>
                </a:schemeClr>
              </a:solidFill>
              <a:cs typeface="Arial" pitchFamily="34" charset="0"/>
            </a:endParaRPr>
          </a:p>
        </p:txBody>
      </p:sp>
      <p:sp>
        <p:nvSpPr>
          <p:cNvPr id="11" name="Slide Number Placeholder 10"/>
          <p:cNvSpPr>
            <a:spLocks noGrp="1"/>
          </p:cNvSpPr>
          <p:nvPr>
            <p:ph type="sldNum" sz="quarter" idx="12"/>
          </p:nvPr>
        </p:nvSpPr>
        <p:spPr>
          <a:xfrm>
            <a:off x="8400422" y="6356351"/>
            <a:ext cx="490078" cy="365125"/>
          </a:xfrm>
        </p:spPr>
        <p:txBody>
          <a:bodyPr/>
          <a:lstStyle/>
          <a:p>
            <a:fld id="{3482C549-CAD6-944D-AB16-52BEF20053F9}" type="slidenum">
              <a:rPr lang="en-US" smtClean="0"/>
              <a:pPr/>
              <a:t>36</a:t>
            </a:fld>
            <a:endParaRPr lang="en-US"/>
          </a:p>
        </p:txBody>
      </p:sp>
      <p:sp>
        <p:nvSpPr>
          <p:cNvPr id="5" name="Date Placeholder 4"/>
          <p:cNvSpPr>
            <a:spLocks noGrp="1"/>
          </p:cNvSpPr>
          <p:nvPr>
            <p:ph type="dt" sz="half" idx="2"/>
          </p:nvPr>
        </p:nvSpPr>
        <p:spPr>
          <a:xfrm>
            <a:off x="135699" y="6507071"/>
            <a:ext cx="2133599" cy="365125"/>
          </a:xfrm>
        </p:spPr>
        <p:txBody>
          <a:bodyPr/>
          <a:lstStyle/>
          <a:p>
            <a:fld id="{65AE1A56-E6C7-4107-9146-E19C49A0B43F}" type="datetime3">
              <a:rPr lang="en-US" smtClean="0"/>
              <a:pPr/>
              <a:t>22 June 2015</a:t>
            </a:fld>
            <a:endParaRPr lang="en-US" dirty="0"/>
          </a:p>
        </p:txBody>
      </p:sp>
    </p:spTree>
  </p:cSld>
  <p:clrMapOvr>
    <a:masterClrMapping/>
  </p:clrMapOvr>
  <p:transition spd="med"/>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57202" y="185740"/>
            <a:ext cx="8433298" cy="831450"/>
          </a:xfrm>
        </p:spPr>
        <p:txBody>
          <a:bodyPr>
            <a:normAutofit/>
          </a:bodyPr>
          <a:lstStyle/>
          <a:p>
            <a:r>
              <a:rPr lang="en-US" dirty="0" smtClean="0"/>
              <a:t>“Top 10” things you need to know and do</a:t>
            </a:r>
            <a:br>
              <a:rPr lang="en-US" dirty="0" smtClean="0"/>
            </a:br>
            <a:r>
              <a:rPr lang="en-US" sz="2100" b="0" i="1" dirty="0" smtClean="0"/>
              <a:t>Changing SYSTEM CONFIG – As safely as possible</a:t>
            </a:r>
            <a:endParaRPr lang="en-US" b="0" i="1" dirty="0"/>
          </a:p>
        </p:txBody>
      </p:sp>
      <p:sp>
        <p:nvSpPr>
          <p:cNvPr id="13" name="Slide Number Placeholder 12"/>
          <p:cNvSpPr>
            <a:spLocks noGrp="1"/>
          </p:cNvSpPr>
          <p:nvPr>
            <p:ph type="sldNum" sz="quarter" idx="12"/>
          </p:nvPr>
        </p:nvSpPr>
        <p:spPr>
          <a:xfrm>
            <a:off x="8400422" y="6356351"/>
            <a:ext cx="490078" cy="365125"/>
          </a:xfrm>
        </p:spPr>
        <p:txBody>
          <a:bodyPr/>
          <a:lstStyle/>
          <a:p>
            <a:fld id="{3482C549-CAD6-944D-AB16-52BEF20053F9}" type="slidenum">
              <a:rPr lang="en-US" smtClean="0"/>
              <a:pPr/>
              <a:t>37</a:t>
            </a:fld>
            <a:endParaRPr lang="en-US"/>
          </a:p>
        </p:txBody>
      </p:sp>
      <p:sp>
        <p:nvSpPr>
          <p:cNvPr id="16" name="Text Box 2"/>
          <p:cNvSpPr txBox="1">
            <a:spLocks noChangeArrowheads="1"/>
          </p:cNvSpPr>
          <p:nvPr/>
        </p:nvSpPr>
        <p:spPr bwMode="auto">
          <a:xfrm>
            <a:off x="338824" y="1163782"/>
            <a:ext cx="8380950" cy="4886209"/>
          </a:xfrm>
          <a:prstGeom prst="rect">
            <a:avLst/>
          </a:prstGeom>
          <a:noFill/>
          <a:ln w="10080">
            <a:noFill/>
            <a:miter lim="800000"/>
            <a:headEnd/>
            <a:tailEnd/>
          </a:ln>
        </p:spPr>
        <p:txBody>
          <a:bodyPr lIns="0" tIns="0" rIns="0" bIns="0">
            <a:spAutoFit/>
          </a:bodyPr>
          <a:lstStyle/>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GB" sz="1600" dirty="0" smtClean="0"/>
          </a:p>
          <a:p>
            <a:pPr marL="282146" indent="-282146" hangingPunct="0">
              <a:lnSpc>
                <a:spcPct val="93000"/>
              </a:lnSpc>
              <a:spcBef>
                <a:spcPts val="375"/>
              </a:spcBef>
              <a:buClr>
                <a:srgbClr val="008000"/>
              </a:buClr>
              <a:buSzPct val="118000"/>
              <a:buBlip>
                <a:blip r:embed="rId3"/>
              </a:buBlip>
              <a:tabLst>
                <a:tab pos="635613" algn="l"/>
                <a:tab pos="1272804" algn="l"/>
                <a:tab pos="1908421" algn="l"/>
                <a:tab pos="2547199" algn="l"/>
                <a:tab pos="3184396" algn="l"/>
                <a:tab pos="3821601" algn="l"/>
                <a:tab pos="4458782" algn="l"/>
                <a:tab pos="5094397" algn="l"/>
                <a:tab pos="5731591" algn="l"/>
                <a:tab pos="6370371" algn="l"/>
                <a:tab pos="7009154" algn="l"/>
                <a:tab pos="7646345" algn="l"/>
              </a:tabLst>
            </a:pPr>
            <a:r>
              <a:rPr lang="en-GB" sz="2100" dirty="0" smtClean="0"/>
              <a:t>SYSTEM CONFIG </a:t>
            </a:r>
          </a:p>
          <a:p>
            <a:pPr marL="738647" lvl="1" indent="-282146" hangingPunct="0">
              <a:lnSpc>
                <a:spcPct val="93000"/>
              </a:lnSpc>
              <a:spcBef>
                <a:spcPts val="375"/>
              </a:spcBef>
              <a:buClr>
                <a:srgbClr val="008000"/>
              </a:buClr>
              <a:buSzPct val="118000"/>
              <a:buBlip>
                <a:blip r:embed="rId3"/>
              </a:buBlip>
              <a:tabLst>
                <a:tab pos="635613" algn="l"/>
                <a:tab pos="1272804" algn="l"/>
                <a:tab pos="1908421" algn="l"/>
                <a:tab pos="2547199" algn="l"/>
                <a:tab pos="3184396" algn="l"/>
                <a:tab pos="3821601" algn="l"/>
                <a:tab pos="4458782" algn="l"/>
                <a:tab pos="5094397" algn="l"/>
                <a:tab pos="5731591" algn="l"/>
                <a:tab pos="6370371" algn="l"/>
                <a:tab pos="7009154" algn="l"/>
                <a:tab pos="7646345" algn="l"/>
              </a:tabLst>
            </a:pPr>
            <a:r>
              <a:rPr lang="en-GB" sz="2100" dirty="0" smtClean="0"/>
              <a:t>Defines your system configuration</a:t>
            </a:r>
          </a:p>
          <a:p>
            <a:pPr marL="738647" lvl="1" indent="-282146" hangingPunct="0">
              <a:lnSpc>
                <a:spcPct val="93000"/>
              </a:lnSpc>
              <a:spcBef>
                <a:spcPts val="375"/>
              </a:spcBef>
              <a:buClr>
                <a:srgbClr val="008000"/>
              </a:buClr>
              <a:buSzPct val="118000"/>
              <a:buBlip>
                <a:blip r:embed="rId3"/>
              </a:buBlip>
              <a:tabLst>
                <a:tab pos="635613" algn="l"/>
                <a:tab pos="1272804" algn="l"/>
                <a:tab pos="1908421" algn="l"/>
                <a:tab pos="2547199" algn="l"/>
                <a:tab pos="3184396" algn="l"/>
                <a:tab pos="3821601" algn="l"/>
                <a:tab pos="4458782" algn="l"/>
                <a:tab pos="5094397" algn="l"/>
                <a:tab pos="5731591" algn="l"/>
                <a:tab pos="6370371" algn="l"/>
                <a:tab pos="7009154" algn="l"/>
                <a:tab pos="7646345" algn="l"/>
              </a:tabLst>
            </a:pPr>
            <a:r>
              <a:rPr lang="en-GB" sz="2100" dirty="0" smtClean="0"/>
              <a:t>On PMAINT CF0 in 6.3.0</a:t>
            </a:r>
          </a:p>
          <a:p>
            <a:pPr marL="282146" indent="-282146" hangingPunct="0">
              <a:lnSpc>
                <a:spcPct val="93000"/>
              </a:lnSpc>
              <a:spcBef>
                <a:spcPts val="375"/>
              </a:spcBef>
              <a:buClr>
                <a:srgbClr val="008000"/>
              </a:buClr>
              <a:buSzPct val="118000"/>
              <a:buBlip>
                <a:blip r:embed="rId3"/>
              </a:buBlip>
              <a:tabLst>
                <a:tab pos="635613" algn="l"/>
                <a:tab pos="1272804" algn="l"/>
                <a:tab pos="1908421" algn="l"/>
                <a:tab pos="2547199" algn="l"/>
                <a:tab pos="3184396" algn="l"/>
                <a:tab pos="3821601" algn="l"/>
                <a:tab pos="4458782" algn="l"/>
                <a:tab pos="5094397" algn="l"/>
                <a:tab pos="5731591" algn="l"/>
                <a:tab pos="6370371" algn="l"/>
                <a:tab pos="7009154" algn="l"/>
                <a:tab pos="7646345" algn="l"/>
              </a:tabLst>
            </a:pPr>
            <a:endParaRPr lang="en-GB" sz="2100" dirty="0" smtClean="0"/>
          </a:p>
          <a:p>
            <a:pPr marL="282146" indent="-282146" hangingPunct="0">
              <a:lnSpc>
                <a:spcPct val="93000"/>
              </a:lnSpc>
              <a:spcBef>
                <a:spcPts val="375"/>
              </a:spcBef>
              <a:buClr>
                <a:srgbClr val="008000"/>
              </a:buClr>
              <a:buSzPct val="118000"/>
              <a:buBlip>
                <a:blip r:embed="rId3"/>
              </a:buBlip>
              <a:tabLst>
                <a:tab pos="635613" algn="l"/>
                <a:tab pos="1272804" algn="l"/>
                <a:tab pos="1908421" algn="l"/>
                <a:tab pos="2547199" algn="l"/>
                <a:tab pos="3184396" algn="l"/>
                <a:tab pos="3821601" algn="l"/>
                <a:tab pos="4458782" algn="l"/>
                <a:tab pos="5094397" algn="l"/>
                <a:tab pos="5731591" algn="l"/>
                <a:tab pos="6370371" algn="l"/>
                <a:tab pos="7009154" algn="l"/>
                <a:tab pos="7646345" algn="l"/>
              </a:tabLst>
            </a:pPr>
            <a:r>
              <a:rPr lang="en-GB" sz="2100" dirty="0" smtClean="0"/>
              <a:t>Develop a process for changes and stick to it.  Suggested steps:</a:t>
            </a:r>
          </a:p>
          <a:p>
            <a:pPr marL="738647" lvl="1" indent="-282146" hangingPunct="0">
              <a:lnSpc>
                <a:spcPct val="93000"/>
              </a:lnSpc>
              <a:spcBef>
                <a:spcPts val="375"/>
              </a:spcBef>
              <a:buClr>
                <a:srgbClr val="008000"/>
              </a:buClr>
              <a:buSzPct val="118000"/>
              <a:buBlip>
                <a:blip r:embed="rId3"/>
              </a:buBlip>
              <a:tabLst>
                <a:tab pos="635613" algn="l"/>
                <a:tab pos="1272804" algn="l"/>
                <a:tab pos="1908421" algn="l"/>
                <a:tab pos="2547199" algn="l"/>
                <a:tab pos="3184396" algn="l"/>
                <a:tab pos="3821601" algn="l"/>
                <a:tab pos="4458782" algn="l"/>
                <a:tab pos="5094397" algn="l"/>
                <a:tab pos="5731591" algn="l"/>
                <a:tab pos="6370371" algn="l"/>
                <a:tab pos="7009154" algn="l"/>
                <a:tab pos="7646345" algn="l"/>
              </a:tabLst>
            </a:pPr>
            <a:r>
              <a:rPr lang="en-GB" sz="2100" dirty="0" smtClean="0"/>
              <a:t>Make a backup copy before changing anything.  This backup can be used in an emergency from the SAPL panel.  Save backup in a place you can access in an emergency</a:t>
            </a:r>
          </a:p>
          <a:p>
            <a:pPr marL="738647" lvl="1" indent="-282146" hangingPunct="0">
              <a:lnSpc>
                <a:spcPct val="93000"/>
              </a:lnSpc>
              <a:spcBef>
                <a:spcPts val="375"/>
              </a:spcBef>
              <a:buClr>
                <a:srgbClr val="008000"/>
              </a:buClr>
              <a:buSzPct val="118000"/>
              <a:buBlip>
                <a:blip r:embed="rId3"/>
              </a:buBlip>
              <a:tabLst>
                <a:tab pos="635613" algn="l"/>
                <a:tab pos="1272804" algn="l"/>
                <a:tab pos="1908421" algn="l"/>
                <a:tab pos="2547199" algn="l"/>
                <a:tab pos="3184396" algn="l"/>
                <a:tab pos="3821601" algn="l"/>
                <a:tab pos="4458782" algn="l"/>
                <a:tab pos="5094397" algn="l"/>
                <a:tab pos="5731591" algn="l"/>
                <a:tab pos="6370371" algn="l"/>
                <a:tab pos="7009154" algn="l"/>
                <a:tab pos="7646345" algn="l"/>
              </a:tabLst>
            </a:pPr>
            <a:r>
              <a:rPr lang="en-GB" sz="2100" dirty="0" smtClean="0"/>
              <a:t>Have a peer review your changes</a:t>
            </a:r>
          </a:p>
          <a:p>
            <a:pPr marL="738647" lvl="1" indent="-282146" hangingPunct="0">
              <a:lnSpc>
                <a:spcPct val="93000"/>
              </a:lnSpc>
              <a:spcBef>
                <a:spcPts val="375"/>
              </a:spcBef>
              <a:buClr>
                <a:srgbClr val="008000"/>
              </a:buClr>
              <a:buSzPct val="118000"/>
              <a:buBlip>
                <a:blip r:embed="rId3"/>
              </a:buBlip>
              <a:tabLst>
                <a:tab pos="635613" algn="l"/>
                <a:tab pos="1272804" algn="l"/>
                <a:tab pos="1908421" algn="l"/>
                <a:tab pos="2547199" algn="l"/>
                <a:tab pos="3184396" algn="l"/>
                <a:tab pos="3821601" algn="l"/>
                <a:tab pos="4458782" algn="l"/>
                <a:tab pos="5094397" algn="l"/>
                <a:tab pos="5731591" algn="l"/>
                <a:tab pos="6370371" algn="l"/>
                <a:tab pos="7009154" algn="l"/>
                <a:tab pos="7646345" algn="l"/>
              </a:tabLst>
            </a:pPr>
            <a:r>
              <a:rPr lang="en-GB" sz="2100" dirty="0" smtClean="0"/>
              <a:t>Without fail, run CPSYNTAX !!!</a:t>
            </a:r>
          </a:p>
          <a:p>
            <a:pPr marL="738647" lvl="1" indent="-282146" hangingPunct="0">
              <a:lnSpc>
                <a:spcPct val="93000"/>
              </a:lnSpc>
              <a:spcBef>
                <a:spcPts val="375"/>
              </a:spcBef>
              <a:buClr>
                <a:srgbClr val="008000"/>
              </a:buClr>
              <a:buSzPct val="118000"/>
              <a:buBlip>
                <a:blip r:embed="rId3"/>
              </a:buBlip>
              <a:tabLst>
                <a:tab pos="635613" algn="l"/>
                <a:tab pos="1272804" algn="l"/>
                <a:tab pos="1908421" algn="l"/>
                <a:tab pos="2547199" algn="l"/>
                <a:tab pos="3184396" algn="l"/>
                <a:tab pos="3821601" algn="l"/>
                <a:tab pos="4458782" algn="l"/>
                <a:tab pos="5094397" algn="l"/>
                <a:tab pos="5731591" algn="l"/>
                <a:tab pos="6370371" algn="l"/>
                <a:tab pos="7009154" algn="l"/>
                <a:tab pos="7646345" algn="l"/>
              </a:tabLst>
            </a:pPr>
            <a:endParaRPr lang="en-GB" sz="2100" dirty="0"/>
          </a:p>
          <a:p>
            <a:pPr marL="282146" indent="-282146" hangingPunct="0">
              <a:lnSpc>
                <a:spcPct val="93000"/>
              </a:lnSpc>
              <a:spcBef>
                <a:spcPts val="375"/>
              </a:spcBef>
              <a:buClr>
                <a:srgbClr val="008000"/>
              </a:buClr>
              <a:buSzPct val="118000"/>
              <a:buBlip>
                <a:blip r:embed="rId3"/>
              </a:buBlip>
              <a:tabLst>
                <a:tab pos="635613" algn="l"/>
                <a:tab pos="1272804" algn="l"/>
                <a:tab pos="1908421" algn="l"/>
                <a:tab pos="2547199" algn="l"/>
                <a:tab pos="3184396" algn="l"/>
                <a:tab pos="3821601" algn="l"/>
                <a:tab pos="4458782" algn="l"/>
                <a:tab pos="5094397" algn="l"/>
                <a:tab pos="5731591" algn="l"/>
                <a:tab pos="6370371" algn="l"/>
                <a:tab pos="7009154" algn="l"/>
                <a:tab pos="7646345" algn="l"/>
              </a:tabLst>
            </a:pPr>
            <a:r>
              <a:rPr lang="en-GB" sz="2100" dirty="0" smtClean="0"/>
              <a:t>Changes not effective until next IPL </a:t>
            </a:r>
            <a:r>
              <a:rPr lang="en-GB" dirty="0" smtClean="0"/>
              <a:t/>
            </a:r>
            <a:br>
              <a:rPr lang="en-GB" dirty="0" smtClean="0"/>
            </a:br>
            <a:r>
              <a:rPr lang="en-GB" dirty="0" smtClean="0"/>
              <a:t>(errors may not be discovered for months!)</a:t>
            </a:r>
          </a:p>
          <a:p>
            <a:pPr marL="322878" lvl="1" hangingPunct="0">
              <a:lnSpc>
                <a:spcPct val="93000"/>
              </a:lnSpc>
              <a:spcBef>
                <a:spcPts val="375"/>
              </a:spcBef>
              <a:buClr>
                <a:srgbClr val="008000"/>
              </a:buClr>
              <a:buSzPct val="118000"/>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GB" sz="1600" dirty="0" smtClean="0"/>
          </a:p>
        </p:txBody>
      </p:sp>
      <p:grpSp>
        <p:nvGrpSpPr>
          <p:cNvPr id="8" name="Group 7"/>
          <p:cNvGrpSpPr/>
          <p:nvPr/>
        </p:nvGrpSpPr>
        <p:grpSpPr>
          <a:xfrm>
            <a:off x="5804298" y="4255677"/>
            <a:ext cx="2837446" cy="1979446"/>
            <a:chOff x="5646044" y="4255678"/>
            <a:chExt cx="3073728" cy="1979446"/>
          </a:xfrm>
        </p:grpSpPr>
        <p:pic>
          <p:nvPicPr>
            <p:cNvPr id="1026" name="Picture 2"/>
            <p:cNvPicPr>
              <a:picLocks noChangeAspect="1" noChangeArrowheads="1"/>
            </p:cNvPicPr>
            <p:nvPr/>
          </p:nvPicPr>
          <p:blipFill>
            <a:blip r:embed="rId4"/>
            <a:srcRect/>
            <a:stretch>
              <a:fillRect/>
            </a:stretch>
          </p:blipFill>
          <p:spPr bwMode="auto">
            <a:xfrm>
              <a:off x="5646044" y="4255678"/>
              <a:ext cx="1725716" cy="1232654"/>
            </a:xfrm>
            <a:prstGeom prst="rect">
              <a:avLst/>
            </a:prstGeom>
            <a:noFill/>
            <a:ln w="9525">
              <a:noFill/>
              <a:miter lim="800000"/>
              <a:headEnd/>
              <a:tailEnd/>
            </a:ln>
          </p:spPr>
        </p:pic>
        <p:pic>
          <p:nvPicPr>
            <p:cNvPr id="7" name="Picture 6" descr="pencil sharp.jpg"/>
            <p:cNvPicPr>
              <a:picLocks noChangeAspect="1"/>
            </p:cNvPicPr>
            <p:nvPr/>
          </p:nvPicPr>
          <p:blipFill>
            <a:blip r:embed="rId5"/>
            <a:stretch>
              <a:fillRect/>
            </a:stretch>
          </p:blipFill>
          <p:spPr>
            <a:xfrm>
              <a:off x="7098384" y="5165008"/>
              <a:ext cx="1621388" cy="1070116"/>
            </a:xfrm>
            <a:prstGeom prst="rect">
              <a:avLst/>
            </a:prstGeom>
          </p:spPr>
        </p:pic>
      </p:grpSp>
      <p:sp>
        <p:nvSpPr>
          <p:cNvPr id="9" name="Date Placeholder 8"/>
          <p:cNvSpPr>
            <a:spLocks noGrp="1"/>
          </p:cNvSpPr>
          <p:nvPr>
            <p:ph type="dt" sz="half" idx="2"/>
          </p:nvPr>
        </p:nvSpPr>
        <p:spPr>
          <a:xfrm>
            <a:off x="135699" y="6507071"/>
            <a:ext cx="2133599" cy="365125"/>
          </a:xfrm>
        </p:spPr>
        <p:txBody>
          <a:bodyPr/>
          <a:lstStyle/>
          <a:p>
            <a:fld id="{38A9D4C6-3C64-439D-BD99-C87665ECADF3}" type="datetime3">
              <a:rPr lang="en-US" smtClean="0"/>
              <a:pPr/>
              <a:t>22 June 2015</a:t>
            </a:fld>
            <a:endParaRPr lang="en-US" dirty="0"/>
          </a:p>
        </p:txBody>
      </p:sp>
    </p:spTree>
  </p:cSld>
  <p:clrMapOvr>
    <a:masterClrMapping/>
  </p:clrMapOvr>
  <p:transition spd="med"/>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57202" y="185740"/>
            <a:ext cx="8433298" cy="831450"/>
          </a:xfrm>
        </p:spPr>
        <p:txBody>
          <a:bodyPr>
            <a:normAutofit/>
          </a:bodyPr>
          <a:lstStyle/>
          <a:p>
            <a:r>
              <a:rPr lang="en-US" dirty="0" smtClean="0"/>
              <a:t>“Top 10” things you need to know and do</a:t>
            </a:r>
            <a:br>
              <a:rPr lang="en-US" dirty="0" smtClean="0"/>
            </a:br>
            <a:r>
              <a:rPr lang="en-US" sz="2100" b="0" i="1" dirty="0" smtClean="0"/>
              <a:t>Changing SYSTEM CONFIG – As safely as possible</a:t>
            </a:r>
            <a:endParaRPr lang="en-US" b="0" i="1" dirty="0"/>
          </a:p>
        </p:txBody>
      </p:sp>
      <p:sp>
        <p:nvSpPr>
          <p:cNvPr id="13" name="Slide Number Placeholder 12"/>
          <p:cNvSpPr>
            <a:spLocks noGrp="1"/>
          </p:cNvSpPr>
          <p:nvPr>
            <p:ph type="sldNum" sz="quarter" idx="12"/>
          </p:nvPr>
        </p:nvSpPr>
        <p:spPr>
          <a:xfrm>
            <a:off x="8400422" y="6356351"/>
            <a:ext cx="490078" cy="365125"/>
          </a:xfrm>
        </p:spPr>
        <p:txBody>
          <a:bodyPr/>
          <a:lstStyle/>
          <a:p>
            <a:fld id="{3482C549-CAD6-944D-AB16-52BEF20053F9}" type="slidenum">
              <a:rPr lang="en-US" smtClean="0"/>
              <a:pPr/>
              <a:t>38</a:t>
            </a:fld>
            <a:endParaRPr lang="en-US"/>
          </a:p>
        </p:txBody>
      </p:sp>
      <p:sp>
        <p:nvSpPr>
          <p:cNvPr id="16" name="Text Box 2"/>
          <p:cNvSpPr txBox="1">
            <a:spLocks noChangeArrowheads="1"/>
          </p:cNvSpPr>
          <p:nvPr/>
        </p:nvSpPr>
        <p:spPr bwMode="auto">
          <a:xfrm>
            <a:off x="338824" y="1163782"/>
            <a:ext cx="8380950" cy="3501792"/>
          </a:xfrm>
          <a:prstGeom prst="rect">
            <a:avLst/>
          </a:prstGeom>
          <a:noFill/>
          <a:ln w="10080">
            <a:noFill/>
            <a:miter lim="800000"/>
            <a:headEnd/>
            <a:tailEnd/>
          </a:ln>
        </p:spPr>
        <p:txBody>
          <a:bodyPr lIns="0" tIns="0" rIns="0" bIns="0">
            <a:spAutoFit/>
          </a:bodyPr>
          <a:lstStyle/>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GB" sz="1600" dirty="0" smtClean="0"/>
          </a:p>
          <a:p>
            <a:pPr marL="282146" indent="-282146" hangingPunct="0">
              <a:lnSpc>
                <a:spcPct val="93000"/>
              </a:lnSpc>
              <a:spcBef>
                <a:spcPts val="375"/>
              </a:spcBef>
              <a:buClr>
                <a:srgbClr val="008000"/>
              </a:buClr>
              <a:buSzPct val="118000"/>
              <a:buBlip>
                <a:blip r:embed="rId3"/>
              </a:buBlip>
              <a:tabLst>
                <a:tab pos="635613" algn="l"/>
                <a:tab pos="1272804" algn="l"/>
                <a:tab pos="1908421" algn="l"/>
                <a:tab pos="2547199" algn="l"/>
                <a:tab pos="3184396" algn="l"/>
                <a:tab pos="3821601" algn="l"/>
                <a:tab pos="4458782" algn="l"/>
                <a:tab pos="5094397" algn="l"/>
                <a:tab pos="5731591" algn="l"/>
                <a:tab pos="6370371" algn="l"/>
                <a:tab pos="7009154" algn="l"/>
                <a:tab pos="7646345" algn="l"/>
              </a:tabLst>
            </a:pPr>
            <a:r>
              <a:rPr lang="en-GB" sz="2100" dirty="0" smtClean="0"/>
              <a:t>CPSYNTAX Utility verifies that the SYSTEM CONFIG file is at least syntactically correct. </a:t>
            </a:r>
            <a:endParaRPr lang="en-GB" dirty="0" smtClean="0"/>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A system programmer’s best friend!</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Available </a:t>
            </a:r>
            <a:r>
              <a:rPr lang="en-US" dirty="0"/>
              <a:t>on the MAINT 193 </a:t>
            </a:r>
            <a:r>
              <a:rPr lang="en-US" dirty="0" smtClean="0"/>
              <a:t>minidisk</a:t>
            </a:r>
            <a:endParaRPr lang="en-GB" dirty="0" smtClean="0"/>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An easy way to avoid embarrassing mistakes at IPL or worse</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Easy to run – Catches incorrect and </a:t>
            </a:r>
            <a:br>
              <a:rPr lang="en-GB" dirty="0" smtClean="0"/>
            </a:br>
            <a:r>
              <a:rPr lang="en-GB" dirty="0" smtClean="0"/>
              <a:t>unrecognized statements </a:t>
            </a:r>
          </a:p>
          <a:p>
            <a:pPr marL="1028171" lvl="2"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1600" dirty="0" smtClean="0"/>
              <a:t>Even Comment Changes</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Corrupted SYSTEM CONFIG file problems </a:t>
            </a:r>
            <a:br>
              <a:rPr lang="en-GB" dirty="0" smtClean="0"/>
            </a:br>
            <a:r>
              <a:rPr lang="en-GB" dirty="0" smtClean="0"/>
              <a:t>can be very ugly and can take a long time to fix</a:t>
            </a:r>
          </a:p>
          <a:p>
            <a:pPr marL="322878" lvl="1" hangingPunct="0">
              <a:lnSpc>
                <a:spcPct val="93000"/>
              </a:lnSpc>
              <a:spcBef>
                <a:spcPts val="375"/>
              </a:spcBef>
              <a:buClr>
                <a:srgbClr val="008000"/>
              </a:buClr>
              <a:buSzPct val="118000"/>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GB" sz="1600" dirty="0" smtClean="0"/>
          </a:p>
        </p:txBody>
      </p:sp>
      <p:grpSp>
        <p:nvGrpSpPr>
          <p:cNvPr id="8" name="Group 7"/>
          <p:cNvGrpSpPr/>
          <p:nvPr/>
        </p:nvGrpSpPr>
        <p:grpSpPr>
          <a:xfrm>
            <a:off x="5804298" y="4255677"/>
            <a:ext cx="2837446" cy="1979446"/>
            <a:chOff x="5646044" y="4255678"/>
            <a:chExt cx="3073728" cy="1979446"/>
          </a:xfrm>
        </p:grpSpPr>
        <p:pic>
          <p:nvPicPr>
            <p:cNvPr id="1026" name="Picture 2"/>
            <p:cNvPicPr>
              <a:picLocks noChangeAspect="1" noChangeArrowheads="1"/>
            </p:cNvPicPr>
            <p:nvPr/>
          </p:nvPicPr>
          <p:blipFill>
            <a:blip r:embed="rId4"/>
            <a:srcRect/>
            <a:stretch>
              <a:fillRect/>
            </a:stretch>
          </p:blipFill>
          <p:spPr bwMode="auto">
            <a:xfrm>
              <a:off x="5646044" y="4255678"/>
              <a:ext cx="1725716" cy="1232654"/>
            </a:xfrm>
            <a:prstGeom prst="rect">
              <a:avLst/>
            </a:prstGeom>
            <a:noFill/>
            <a:ln w="9525">
              <a:noFill/>
              <a:miter lim="800000"/>
              <a:headEnd/>
              <a:tailEnd/>
            </a:ln>
          </p:spPr>
        </p:pic>
        <p:pic>
          <p:nvPicPr>
            <p:cNvPr id="7" name="Picture 6" descr="pencil sharp.jpg"/>
            <p:cNvPicPr>
              <a:picLocks noChangeAspect="1"/>
            </p:cNvPicPr>
            <p:nvPr/>
          </p:nvPicPr>
          <p:blipFill>
            <a:blip r:embed="rId5"/>
            <a:stretch>
              <a:fillRect/>
            </a:stretch>
          </p:blipFill>
          <p:spPr>
            <a:xfrm>
              <a:off x="7098384" y="5165008"/>
              <a:ext cx="1621388" cy="1070116"/>
            </a:xfrm>
            <a:prstGeom prst="rect">
              <a:avLst/>
            </a:prstGeom>
          </p:spPr>
        </p:pic>
      </p:grpSp>
      <p:sp>
        <p:nvSpPr>
          <p:cNvPr id="9" name="Date Placeholder 8"/>
          <p:cNvSpPr>
            <a:spLocks noGrp="1"/>
          </p:cNvSpPr>
          <p:nvPr>
            <p:ph type="dt" sz="half" idx="2"/>
          </p:nvPr>
        </p:nvSpPr>
        <p:spPr>
          <a:xfrm>
            <a:off x="135699" y="6507071"/>
            <a:ext cx="2133599" cy="365125"/>
          </a:xfrm>
        </p:spPr>
        <p:txBody>
          <a:bodyPr/>
          <a:lstStyle/>
          <a:p>
            <a:fld id="{38A9D4C6-3C64-439D-BD99-C87665ECADF3}" type="datetime3">
              <a:rPr lang="en-US" smtClean="0"/>
              <a:pPr/>
              <a:t>22 June 2015</a:t>
            </a:fld>
            <a:endParaRPr lang="en-US" dirty="0"/>
          </a:p>
        </p:txBody>
      </p:sp>
    </p:spTree>
    <p:extLst>
      <p:ext uri="{BB962C8B-B14F-4D97-AF65-F5344CB8AC3E}">
        <p14:creationId xmlns:p14="http://schemas.microsoft.com/office/powerpoint/2010/main" val="365781403"/>
      </p:ext>
    </p:extLst>
  </p:cSld>
  <p:clrMapOvr>
    <a:masterClrMapping/>
  </p:clrMapOvr>
  <p:transition spd="med"/>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57202" y="185740"/>
            <a:ext cx="8433298" cy="831450"/>
          </a:xfrm>
        </p:spPr>
        <p:txBody>
          <a:bodyPr>
            <a:normAutofit/>
          </a:bodyPr>
          <a:lstStyle/>
          <a:p>
            <a:r>
              <a:rPr lang="en-US" dirty="0" smtClean="0"/>
              <a:t>“Top 10” things you need to know and do</a:t>
            </a:r>
            <a:br>
              <a:rPr lang="en-US" dirty="0" smtClean="0"/>
            </a:br>
            <a:r>
              <a:rPr lang="en-US" sz="2100" b="0" i="1" dirty="0" smtClean="0"/>
              <a:t>Changing SYSTEM CONFIG – As safe as possible</a:t>
            </a:r>
            <a:endParaRPr lang="en-US" b="0" i="1" dirty="0"/>
          </a:p>
        </p:txBody>
      </p:sp>
      <p:sp>
        <p:nvSpPr>
          <p:cNvPr id="13" name="Slide Number Placeholder 12"/>
          <p:cNvSpPr>
            <a:spLocks noGrp="1"/>
          </p:cNvSpPr>
          <p:nvPr>
            <p:ph type="sldNum" sz="quarter" idx="12"/>
          </p:nvPr>
        </p:nvSpPr>
        <p:spPr>
          <a:xfrm>
            <a:off x="8400422" y="6356351"/>
            <a:ext cx="490078" cy="365125"/>
          </a:xfrm>
        </p:spPr>
        <p:txBody>
          <a:bodyPr/>
          <a:lstStyle/>
          <a:p>
            <a:fld id="{3482C549-CAD6-944D-AB16-52BEF20053F9}" type="slidenum">
              <a:rPr lang="en-US" smtClean="0"/>
              <a:pPr/>
              <a:t>39</a:t>
            </a:fld>
            <a:endParaRPr lang="en-US"/>
          </a:p>
        </p:txBody>
      </p:sp>
      <p:sp>
        <p:nvSpPr>
          <p:cNvPr id="16" name="Text Box 2"/>
          <p:cNvSpPr txBox="1">
            <a:spLocks noChangeArrowheads="1"/>
          </p:cNvSpPr>
          <p:nvPr/>
        </p:nvSpPr>
        <p:spPr bwMode="auto">
          <a:xfrm>
            <a:off x="338824" y="1519382"/>
            <a:ext cx="8380950" cy="1570751"/>
          </a:xfrm>
          <a:prstGeom prst="rect">
            <a:avLst/>
          </a:prstGeom>
          <a:noFill/>
          <a:ln w="10080">
            <a:noFill/>
            <a:miter lim="800000"/>
            <a:headEnd/>
            <a:tailEnd/>
          </a:ln>
        </p:spPr>
        <p:txBody>
          <a:bodyPr lIns="0" tIns="0" rIns="0" bIns="0">
            <a:spAutoFit/>
          </a:bodyPr>
          <a:lstStyle/>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Other Material</a:t>
            </a:r>
            <a:endParaRPr lang="en-GB" sz="2100" dirty="0"/>
          </a:p>
          <a:p>
            <a:pPr marL="571669" lvl="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CPSYNTAX Described in the CP Commands Manual </a:t>
            </a:r>
            <a:r>
              <a:rPr lang="en-GB" sz="2100" b="1" dirty="0" smtClean="0">
                <a:solidFill>
                  <a:srgbClr val="0070C0"/>
                </a:solidFill>
                <a:cs typeface="Arial" pitchFamily="34" charset="0"/>
              </a:rPr>
              <a:t>**</a:t>
            </a:r>
            <a:r>
              <a:rPr lang="en-GB" b="1" dirty="0" smtClean="0">
                <a:solidFill>
                  <a:srgbClr val="0070C0"/>
                </a:solidFill>
                <a:cs typeface="Arial" pitchFamily="34" charset="0"/>
              </a:rPr>
              <a:t/>
            </a:r>
            <a:br>
              <a:rPr lang="en-GB" b="1" dirty="0" smtClean="0">
                <a:solidFill>
                  <a:srgbClr val="0070C0"/>
                </a:solidFill>
                <a:cs typeface="Arial" pitchFamily="34" charset="0"/>
              </a:rPr>
            </a:br>
            <a:endParaRPr lang="en-GB" b="1" dirty="0" smtClean="0">
              <a:solidFill>
                <a:srgbClr val="0070C0"/>
              </a:solidFill>
              <a:cs typeface="Arial" pitchFamily="34" charset="0"/>
            </a:endParaRPr>
          </a:p>
          <a:p>
            <a:pPr marL="571669" lvl="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CP Planning and Administration manual </a:t>
            </a:r>
            <a:r>
              <a:rPr lang="en-GB" sz="2100" b="1" dirty="0" smtClean="0">
                <a:solidFill>
                  <a:srgbClr val="0070C0"/>
                </a:solidFill>
                <a:cs typeface="Arial" pitchFamily="34" charset="0"/>
              </a:rPr>
              <a:t>**</a:t>
            </a:r>
          </a:p>
          <a:p>
            <a:pPr marL="779380" lvl="2" hangingPunct="0">
              <a:lnSpc>
                <a:spcPct val="93000"/>
              </a:lnSpc>
              <a:spcBef>
                <a:spcPts val="375"/>
              </a:spcBef>
              <a:buClr>
                <a:srgbClr val="008000"/>
              </a:buClr>
              <a:buSzPct val="118000"/>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GB" sz="1600" dirty="0"/>
          </a:p>
        </p:txBody>
      </p:sp>
      <p:grpSp>
        <p:nvGrpSpPr>
          <p:cNvPr id="2" name="Group 7"/>
          <p:cNvGrpSpPr/>
          <p:nvPr/>
        </p:nvGrpSpPr>
        <p:grpSpPr>
          <a:xfrm>
            <a:off x="5804298" y="4255677"/>
            <a:ext cx="2837446" cy="1979446"/>
            <a:chOff x="5646044" y="4255678"/>
            <a:chExt cx="3073728" cy="1979446"/>
          </a:xfrm>
        </p:grpSpPr>
        <p:pic>
          <p:nvPicPr>
            <p:cNvPr id="1026" name="Picture 2"/>
            <p:cNvPicPr>
              <a:picLocks noChangeAspect="1" noChangeArrowheads="1"/>
            </p:cNvPicPr>
            <p:nvPr/>
          </p:nvPicPr>
          <p:blipFill>
            <a:blip r:embed="rId5"/>
            <a:srcRect/>
            <a:stretch>
              <a:fillRect/>
            </a:stretch>
          </p:blipFill>
          <p:spPr bwMode="auto">
            <a:xfrm>
              <a:off x="5646044" y="4255678"/>
              <a:ext cx="1725716" cy="1232654"/>
            </a:xfrm>
            <a:prstGeom prst="rect">
              <a:avLst/>
            </a:prstGeom>
            <a:noFill/>
            <a:ln w="9525">
              <a:noFill/>
              <a:miter lim="800000"/>
              <a:headEnd/>
              <a:tailEnd/>
            </a:ln>
          </p:spPr>
        </p:pic>
        <p:pic>
          <p:nvPicPr>
            <p:cNvPr id="7" name="Picture 6" descr="pencil sharp.jpg"/>
            <p:cNvPicPr>
              <a:picLocks noChangeAspect="1"/>
            </p:cNvPicPr>
            <p:nvPr/>
          </p:nvPicPr>
          <p:blipFill>
            <a:blip r:embed="rId6"/>
            <a:stretch>
              <a:fillRect/>
            </a:stretch>
          </p:blipFill>
          <p:spPr>
            <a:xfrm>
              <a:off x="7098384" y="5165008"/>
              <a:ext cx="1621388" cy="1070116"/>
            </a:xfrm>
            <a:prstGeom prst="rect">
              <a:avLst/>
            </a:prstGeom>
          </p:spPr>
        </p:pic>
      </p:grpSp>
      <p:sp>
        <p:nvSpPr>
          <p:cNvPr id="8" name="Date Placeholder 7"/>
          <p:cNvSpPr>
            <a:spLocks noGrp="1"/>
          </p:cNvSpPr>
          <p:nvPr>
            <p:ph type="dt" sz="half" idx="2"/>
          </p:nvPr>
        </p:nvSpPr>
        <p:spPr>
          <a:xfrm>
            <a:off x="135699" y="6507071"/>
            <a:ext cx="2133599" cy="365125"/>
          </a:xfrm>
        </p:spPr>
        <p:txBody>
          <a:bodyPr/>
          <a:lstStyle/>
          <a:p>
            <a:fld id="{8B5999E6-EFB5-4FFD-A6FB-4122F811228A}" type="datetime3">
              <a:rPr lang="en-US" smtClean="0"/>
              <a:pPr/>
              <a:t>22 June 2015</a:t>
            </a:fld>
            <a:endParaRPr lang="en-US" dirty="0"/>
          </a:p>
        </p:txBody>
      </p:sp>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prstGeom prst="rect">
            <a:avLst/>
          </a:prstGeom>
        </p:spPr>
        <p:txBody>
          <a:bodyPr lIns="91292" tIns="45646" rIns="91292" bIns="45646"/>
          <a:lstStyle/>
          <a:p>
            <a:fld id="{3482C549-CAD6-944D-AB16-52BEF20053F9}" type="slidenum">
              <a:rPr lang="en-US" smtClean="0">
                <a:solidFill>
                  <a:srgbClr val="000000"/>
                </a:solidFill>
              </a:rPr>
              <a:pPr/>
              <a:t>4</a:t>
            </a:fld>
            <a:endParaRPr lang="en-US">
              <a:solidFill>
                <a:srgbClr val="000000"/>
              </a:solidFill>
            </a:endParaRPr>
          </a:p>
        </p:txBody>
      </p:sp>
      <p:sp>
        <p:nvSpPr>
          <p:cNvPr id="7" name="Date Placeholder 6"/>
          <p:cNvSpPr>
            <a:spLocks noGrp="1"/>
          </p:cNvSpPr>
          <p:nvPr>
            <p:ph type="dt" sz="half" idx="2"/>
          </p:nvPr>
        </p:nvSpPr>
        <p:spPr/>
        <p:txBody>
          <a:bodyPr/>
          <a:lstStyle/>
          <a:p>
            <a:fld id="{3E70DCCF-1405-49BB-96F3-FA656E490C98}" type="datetime3">
              <a:rPr lang="en-US" smtClean="0"/>
              <a:pPr/>
              <a:t>22 June 2015</a:t>
            </a:fld>
            <a:endParaRPr lang="en-US" dirty="0"/>
          </a:p>
        </p:txBody>
      </p:sp>
      <p:sp>
        <p:nvSpPr>
          <p:cNvPr id="7172" name="Rectangle 2"/>
          <p:cNvSpPr>
            <a:spLocks noGrp="1" noChangeArrowheads="1"/>
          </p:cNvSpPr>
          <p:nvPr>
            <p:ph type="title" idx="4294967295"/>
          </p:nvPr>
        </p:nvSpPr>
        <p:spPr>
          <a:xfrm>
            <a:off x="967232" y="290767"/>
            <a:ext cx="8432800" cy="830262"/>
          </a:xfrm>
        </p:spPr>
        <p:txBody>
          <a:bodyPr/>
          <a:lstStyle/>
          <a:p>
            <a:pPr eaLnBrk="1" hangingPunct="1"/>
            <a:r>
              <a:rPr lang="en-US" dirty="0" smtClean="0"/>
              <a:t>Disclaimer</a:t>
            </a:r>
          </a:p>
        </p:txBody>
      </p:sp>
      <p:sp>
        <p:nvSpPr>
          <p:cNvPr id="7173" name="Rectangle 3"/>
          <p:cNvSpPr>
            <a:spLocks noGrp="1" noChangeArrowheads="1"/>
          </p:cNvSpPr>
          <p:nvPr>
            <p:ph idx="4294967295"/>
          </p:nvPr>
        </p:nvSpPr>
        <p:spPr>
          <a:xfrm>
            <a:off x="0" y="1219200"/>
            <a:ext cx="8432800" cy="4906963"/>
          </a:xfrm>
        </p:spPr>
        <p:txBody>
          <a:bodyPr/>
          <a:lstStyle/>
          <a:p>
            <a:pPr eaLnBrk="1" hangingPunct="1">
              <a:lnSpc>
                <a:spcPct val="80000"/>
              </a:lnSpc>
              <a:buFont typeface="Wingdings" pitchFamily="2" charset="2"/>
              <a:buNone/>
            </a:pPr>
            <a:r>
              <a:rPr lang="en-US" sz="1300" dirty="0" smtClean="0"/>
              <a:t>    The information contained in this document has not been submitted to any formal IBM test and is distributed on an "AS IS" basis without any warranty either express or implied.  The use of this information or the implementation of any of these techniques is a customer responsibility and depends on the customer's ability to evaluate and integrate them into the operational environment.  While each item may have been reviewed by IBM for accuracy in a specific situation, there is no guarantee that the same or similar results will be obtained elsewhere.  Customers attempting to adapt these techniques to their own environments do so at their own risk.</a:t>
            </a:r>
          </a:p>
          <a:p>
            <a:pPr eaLnBrk="1" hangingPunct="1">
              <a:lnSpc>
                <a:spcPct val="80000"/>
              </a:lnSpc>
              <a:buFont typeface="Wingdings" pitchFamily="2" charset="2"/>
              <a:buNone/>
            </a:pPr>
            <a:endParaRPr lang="en-US" sz="1300" dirty="0" smtClean="0"/>
          </a:p>
          <a:p>
            <a:pPr eaLnBrk="1" hangingPunct="1">
              <a:lnSpc>
                <a:spcPct val="80000"/>
              </a:lnSpc>
              <a:buFont typeface="Wingdings" pitchFamily="2" charset="2"/>
              <a:buNone/>
            </a:pPr>
            <a:r>
              <a:rPr lang="en-US" sz="1300" dirty="0" smtClean="0"/>
              <a:t>     In this document, any references made to an IBM licensed program are not intended to state or imply that only IBM's licensed program may be used; any functionally equivalent program may be used instead.</a:t>
            </a:r>
          </a:p>
          <a:p>
            <a:pPr eaLnBrk="1" hangingPunct="1">
              <a:lnSpc>
                <a:spcPct val="80000"/>
              </a:lnSpc>
              <a:buFont typeface="Wingdings" pitchFamily="2" charset="2"/>
              <a:buNone/>
            </a:pPr>
            <a:endParaRPr lang="en-US" sz="1300" dirty="0" smtClean="0"/>
          </a:p>
          <a:p>
            <a:pPr eaLnBrk="1" hangingPunct="1">
              <a:lnSpc>
                <a:spcPct val="80000"/>
              </a:lnSpc>
              <a:buFont typeface="Wingdings" pitchFamily="2" charset="2"/>
              <a:buNone/>
            </a:pPr>
            <a:r>
              <a:rPr lang="en-US" sz="1300" dirty="0" smtClean="0"/>
              <a:t>     Any performance data contained in this document was determined in a controlled environment and, therefore, the results which may be obtained in other operating environments may vary significantly.  Users of this document should verify the applicable data for their specific environments.</a:t>
            </a:r>
          </a:p>
          <a:p>
            <a:pPr eaLnBrk="1" hangingPunct="1">
              <a:lnSpc>
                <a:spcPct val="80000"/>
              </a:lnSpc>
              <a:buFont typeface="Wingdings" pitchFamily="2" charset="2"/>
              <a:buNone/>
            </a:pPr>
            <a:endParaRPr lang="en-US" sz="1300" dirty="0" smtClean="0"/>
          </a:p>
          <a:p>
            <a:pPr eaLnBrk="1" hangingPunct="1">
              <a:lnSpc>
                <a:spcPct val="80000"/>
              </a:lnSpc>
              <a:buFont typeface="Wingdings" pitchFamily="2" charset="2"/>
              <a:buNone/>
            </a:pPr>
            <a:r>
              <a:rPr lang="en-US" sz="1300" dirty="0" smtClean="0"/>
              <a:t>     It is possible that this material may contain reference to, or information about, IBM products (machines and programs), programming, or services that are not announced in your country.  Such references or information must not be construed to mean that IBM intends to announce such IBM products, programming or services in your country.</a:t>
            </a:r>
          </a:p>
          <a:p>
            <a:pPr eaLnBrk="1" hangingPunct="1">
              <a:lnSpc>
                <a:spcPct val="80000"/>
              </a:lnSpc>
              <a:buFont typeface="Wingdings" pitchFamily="2" charset="2"/>
              <a:buNone/>
            </a:pPr>
            <a:endParaRPr lang="en-US" sz="1300" dirty="0" smtClean="0"/>
          </a:p>
        </p:txBody>
      </p:sp>
      <p:pic>
        <p:nvPicPr>
          <p:cNvPr id="5" name="Picture 22" descr="R120_G137_B251-20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982743" y="420706"/>
            <a:ext cx="715910" cy="278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57202" y="147638"/>
            <a:ext cx="8433298" cy="831450"/>
          </a:xfrm>
        </p:spPr>
        <p:txBody>
          <a:bodyPr>
            <a:normAutofit/>
          </a:bodyPr>
          <a:lstStyle/>
          <a:p>
            <a:r>
              <a:rPr lang="en-US" dirty="0" smtClean="0"/>
              <a:t>“Top 10” things you need to know and do</a:t>
            </a:r>
            <a:br>
              <a:rPr lang="en-US" dirty="0" smtClean="0"/>
            </a:br>
            <a:r>
              <a:rPr lang="en-US" sz="2100" b="0" i="1" dirty="0" smtClean="0"/>
              <a:t>Review Startup Logs for errors</a:t>
            </a:r>
            <a:endParaRPr lang="en-US" b="0" i="1" dirty="0"/>
          </a:p>
        </p:txBody>
      </p:sp>
      <p:sp>
        <p:nvSpPr>
          <p:cNvPr id="13" name="Slide Number Placeholder 12"/>
          <p:cNvSpPr>
            <a:spLocks noGrp="1"/>
          </p:cNvSpPr>
          <p:nvPr>
            <p:ph type="sldNum" sz="quarter" idx="12"/>
          </p:nvPr>
        </p:nvSpPr>
        <p:spPr>
          <a:xfrm>
            <a:off x="8400422" y="6356351"/>
            <a:ext cx="490078" cy="365125"/>
          </a:xfrm>
        </p:spPr>
        <p:txBody>
          <a:bodyPr/>
          <a:lstStyle/>
          <a:p>
            <a:fld id="{3482C549-CAD6-944D-AB16-52BEF20053F9}" type="slidenum">
              <a:rPr lang="en-US" smtClean="0"/>
              <a:pPr/>
              <a:t>40</a:t>
            </a:fld>
            <a:endParaRPr lang="en-US"/>
          </a:p>
        </p:txBody>
      </p:sp>
      <p:sp>
        <p:nvSpPr>
          <p:cNvPr id="16" name="Text Box 2"/>
          <p:cNvSpPr txBox="1">
            <a:spLocks noChangeArrowheads="1"/>
          </p:cNvSpPr>
          <p:nvPr/>
        </p:nvSpPr>
        <p:spPr bwMode="auto">
          <a:xfrm>
            <a:off x="338824" y="1328885"/>
            <a:ext cx="8380950" cy="5018682"/>
          </a:xfrm>
          <a:prstGeom prst="rect">
            <a:avLst/>
          </a:prstGeom>
          <a:noFill/>
          <a:ln w="10080">
            <a:noFill/>
            <a:miter lim="800000"/>
            <a:headEnd/>
            <a:tailEnd/>
          </a:ln>
        </p:spPr>
        <p:txBody>
          <a:bodyPr wrap="square" lIns="0" tIns="0" rIns="0" bIns="0">
            <a:spAutoFit/>
          </a:bodyPr>
          <a:lstStyle/>
          <a:p>
            <a:pPr marL="275347" indent="-275347" hangingPunct="0">
              <a:lnSpc>
                <a:spcPct val="93000"/>
              </a:lnSpc>
              <a:spcBef>
                <a:spcPts val="408"/>
              </a:spcBef>
              <a:buClr>
                <a:srgbClr val="008000"/>
              </a:buClr>
              <a:buSzPct val="117000"/>
              <a:buFont typeface="Wingdings" pitchFamily="2" charset="2"/>
              <a:buChar char="§"/>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Start-up console logs may reveal errors or problems </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Even if a server or application starts successfully there can be issues. </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Error messages, Warnings &amp; overrides should be reviewed</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US" sz="700" dirty="0" smtClean="0"/>
          </a:p>
          <a:p>
            <a:pPr marL="275347" indent="-275347" hangingPunct="0">
              <a:lnSpc>
                <a:spcPct val="93000"/>
              </a:lnSpc>
              <a:spcBef>
                <a:spcPts val="408"/>
              </a:spcBef>
              <a:buClr>
                <a:srgbClr val="008000"/>
              </a:buClr>
              <a:buSzPct val="117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Critical times for reviewing logs. </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New Releases</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Maintenance of server or application</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Common Error messages that could be missed</a:t>
            </a:r>
          </a:p>
          <a:p>
            <a:pPr marL="1028171" lvl="2"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DASD Problems Duplicate VOLID or Offline</a:t>
            </a:r>
          </a:p>
          <a:p>
            <a:pPr marL="1028171" lvl="2"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Spool Problems (e.g. NSS/DCSS …)</a:t>
            </a:r>
          </a:p>
          <a:p>
            <a:pPr marL="1028171" lvl="2"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CONFIG ERRORs</a:t>
            </a:r>
          </a:p>
          <a:p>
            <a:pPr marL="571669" lvl="1" indent="-248791" hangingPunct="0">
              <a:lnSpc>
                <a:spcPct val="93000"/>
              </a:lnSpc>
              <a:spcBef>
                <a:spcPts val="375"/>
              </a:spcBef>
              <a:buClr>
                <a:srgbClr val="008000"/>
              </a:buClr>
              <a:buSzPct val="118000"/>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US" sz="700" dirty="0" smtClean="0"/>
          </a:p>
          <a:p>
            <a:pPr marL="275347" indent="-275347" hangingPunct="0">
              <a:lnSpc>
                <a:spcPct val="93000"/>
              </a:lnSpc>
              <a:spcBef>
                <a:spcPts val="408"/>
              </a:spcBef>
              <a:buClr>
                <a:srgbClr val="008000"/>
              </a:buClr>
              <a:buSzPct val="117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Other Material</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CP Messages and Codes Manual </a:t>
            </a:r>
            <a:r>
              <a:rPr lang="en-GB" sz="2100" b="1" dirty="0" smtClean="0">
                <a:solidFill>
                  <a:srgbClr val="0070C0"/>
                </a:solidFill>
                <a:cs typeface="Arial" pitchFamily="34" charset="0"/>
              </a:rPr>
              <a:t>**</a:t>
            </a:r>
            <a:endParaRPr lang="en-US" dirty="0" smtClean="0"/>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Other Server manuals</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US" dirty="0" smtClean="0"/>
          </a:p>
        </p:txBody>
      </p:sp>
      <p:pic>
        <p:nvPicPr>
          <p:cNvPr id="3074" name="Picture 2" descr="C:\Users\IBM_ADMIN\AppData\Local\Microsoft\Windows\Temporary Internet Files\Content.IE5\6KLMQ8TJ\sleep-like-a-log[1].jpg"/>
          <p:cNvPicPr>
            <a:picLocks noChangeAspect="1" noChangeArrowheads="1"/>
          </p:cNvPicPr>
          <p:nvPr/>
        </p:nvPicPr>
        <p:blipFill>
          <a:blip r:embed="rId5"/>
          <a:srcRect/>
          <a:stretch>
            <a:fillRect/>
          </a:stretch>
        </p:blipFill>
        <p:spPr bwMode="auto">
          <a:xfrm>
            <a:off x="6985500" y="3537654"/>
            <a:ext cx="1905000" cy="1590675"/>
          </a:xfrm>
          <a:prstGeom prst="rect">
            <a:avLst/>
          </a:prstGeom>
          <a:noFill/>
        </p:spPr>
      </p:pic>
      <p:pic>
        <p:nvPicPr>
          <p:cNvPr id="3089" name="Picture 17" descr="C:\Users\IBM_ADMIN\AppData\Local\Microsoft\Windows\Temporary Internet Files\Content.IE5\WM5QHQ7B\de-olho-em-voce[1].jpg"/>
          <p:cNvPicPr>
            <a:picLocks noChangeAspect="1" noChangeArrowheads="1"/>
          </p:cNvPicPr>
          <p:nvPr/>
        </p:nvPicPr>
        <p:blipFill>
          <a:blip r:embed="rId6"/>
          <a:srcRect/>
          <a:stretch>
            <a:fillRect/>
          </a:stretch>
        </p:blipFill>
        <p:spPr bwMode="auto">
          <a:xfrm>
            <a:off x="6085345" y="4818408"/>
            <a:ext cx="1800379" cy="1618582"/>
          </a:xfrm>
          <a:prstGeom prst="rect">
            <a:avLst/>
          </a:prstGeom>
          <a:noFill/>
        </p:spPr>
      </p:pic>
      <p:sp>
        <p:nvSpPr>
          <p:cNvPr id="7" name="Date Placeholder 6"/>
          <p:cNvSpPr>
            <a:spLocks noGrp="1"/>
          </p:cNvSpPr>
          <p:nvPr>
            <p:ph type="dt" sz="half" idx="2"/>
          </p:nvPr>
        </p:nvSpPr>
        <p:spPr>
          <a:xfrm>
            <a:off x="135699" y="6507071"/>
            <a:ext cx="2133599" cy="365125"/>
          </a:xfrm>
        </p:spPr>
        <p:txBody>
          <a:bodyPr/>
          <a:lstStyle/>
          <a:p>
            <a:fld id="{F601D625-0F61-47E9-B43E-6C4ADA47235B}" type="datetime3">
              <a:rPr lang="en-US" smtClean="0"/>
              <a:pPr/>
              <a:t>22 June 2015</a:t>
            </a:fld>
            <a:endParaRPr lang="en-US" dirty="0"/>
          </a:p>
        </p:txBody>
      </p:sp>
    </p:spTree>
  </p:cSld>
  <p:clrMapOvr>
    <a:masterClrMapping/>
  </p:clrMapOvr>
  <p:transition spd="med"/>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IBM_ADMIN\AppData\Local\Microsoft\Windows\Temporary Internet Files\Content.IE5\1RXEUQCE\Mecanicien[1].gif"/>
          <p:cNvPicPr>
            <a:picLocks noChangeAspect="1" noChangeArrowheads="1"/>
          </p:cNvPicPr>
          <p:nvPr/>
        </p:nvPicPr>
        <p:blipFill>
          <a:blip r:embed="rId3"/>
          <a:srcRect/>
          <a:stretch>
            <a:fillRect/>
          </a:stretch>
        </p:blipFill>
        <p:spPr bwMode="auto">
          <a:xfrm>
            <a:off x="6116818" y="3765765"/>
            <a:ext cx="2773680" cy="2773679"/>
          </a:xfrm>
          <a:prstGeom prst="rect">
            <a:avLst/>
          </a:prstGeom>
          <a:noFill/>
        </p:spPr>
      </p:pic>
      <p:sp>
        <p:nvSpPr>
          <p:cNvPr id="14" name="Title 13"/>
          <p:cNvSpPr>
            <a:spLocks noGrp="1"/>
          </p:cNvSpPr>
          <p:nvPr>
            <p:ph type="title"/>
          </p:nvPr>
        </p:nvSpPr>
        <p:spPr>
          <a:xfrm>
            <a:off x="457202" y="147638"/>
            <a:ext cx="8433298" cy="831450"/>
          </a:xfrm>
        </p:spPr>
        <p:txBody>
          <a:bodyPr>
            <a:normAutofit/>
          </a:bodyPr>
          <a:lstStyle/>
          <a:p>
            <a:r>
              <a:rPr lang="en-US" dirty="0" smtClean="0"/>
              <a:t>“Top 10” things you need to know and do</a:t>
            </a:r>
            <a:br>
              <a:rPr lang="en-US" dirty="0" smtClean="0"/>
            </a:br>
            <a:r>
              <a:rPr lang="en-US" sz="2100" b="0" i="1" dirty="0" smtClean="0"/>
              <a:t>Maintenance is not something that can wait forever</a:t>
            </a:r>
            <a:endParaRPr lang="en-US" b="0" i="1" dirty="0"/>
          </a:p>
        </p:txBody>
      </p:sp>
      <p:sp>
        <p:nvSpPr>
          <p:cNvPr id="13" name="Slide Number Placeholder 12"/>
          <p:cNvSpPr>
            <a:spLocks noGrp="1"/>
          </p:cNvSpPr>
          <p:nvPr>
            <p:ph type="sldNum" sz="quarter" idx="12"/>
          </p:nvPr>
        </p:nvSpPr>
        <p:spPr>
          <a:xfrm>
            <a:off x="8400422" y="6356351"/>
            <a:ext cx="490078" cy="365125"/>
          </a:xfrm>
        </p:spPr>
        <p:txBody>
          <a:bodyPr/>
          <a:lstStyle/>
          <a:p>
            <a:fld id="{3482C549-CAD6-944D-AB16-52BEF20053F9}" type="slidenum">
              <a:rPr lang="en-US" smtClean="0"/>
              <a:pPr/>
              <a:t>41</a:t>
            </a:fld>
            <a:endParaRPr lang="en-US"/>
          </a:p>
        </p:txBody>
      </p:sp>
      <p:sp>
        <p:nvSpPr>
          <p:cNvPr id="16" name="Text Box 2"/>
          <p:cNvSpPr txBox="1">
            <a:spLocks noChangeArrowheads="1"/>
          </p:cNvSpPr>
          <p:nvPr/>
        </p:nvSpPr>
        <p:spPr bwMode="auto">
          <a:xfrm>
            <a:off x="338824" y="1235567"/>
            <a:ext cx="8380950" cy="3313343"/>
          </a:xfrm>
          <a:prstGeom prst="rect">
            <a:avLst/>
          </a:prstGeom>
          <a:noFill/>
          <a:ln w="10080">
            <a:noFill/>
            <a:miter lim="800000"/>
            <a:headEnd/>
            <a:tailEnd/>
          </a:ln>
        </p:spPr>
        <p:txBody>
          <a:bodyPr wrap="square" lIns="0" tIns="0" rIns="0" bIns="0">
            <a:spAutoFit/>
          </a:bodyPr>
          <a:lstStyle/>
          <a:p>
            <a:pPr marL="347128" indent="-228244" hangingPunct="0">
              <a:lnSpc>
                <a:spcPct val="93000"/>
              </a:lnSpc>
              <a:spcBef>
                <a:spcPts val="408"/>
              </a:spcBef>
              <a:buClr>
                <a:srgbClr val="008000"/>
              </a:buClr>
              <a:buSzPct val="117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Have a strategy to apply z/VM maintenance at least twice a year</a:t>
            </a:r>
          </a:p>
          <a:p>
            <a:pPr marL="803621" lvl="2" indent="-228244" hangingPunct="0">
              <a:lnSpc>
                <a:spcPct val="93000"/>
              </a:lnSpc>
              <a:spcBef>
                <a:spcPts val="375"/>
              </a:spcBef>
              <a:buClr>
                <a:srgbClr val="008000"/>
              </a:buClr>
              <a:buSzPct val="118000"/>
              <a:buBlip>
                <a:blip r:embed="rId5"/>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Maybe when the clocks change for Daylight Saving time</a:t>
            </a:r>
          </a:p>
          <a:p>
            <a:pPr marL="803621" lvl="2" indent="-228244" hangingPunct="0">
              <a:lnSpc>
                <a:spcPct val="93000"/>
              </a:lnSpc>
              <a:spcBef>
                <a:spcPts val="375"/>
              </a:spcBef>
              <a:buClr>
                <a:srgbClr val="008000"/>
              </a:buClr>
              <a:buSzPct val="118000"/>
              <a:buBlip>
                <a:blip r:embed="rId5"/>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RSU’s for z/VM are the items that we Recommend ordering / applying</a:t>
            </a:r>
          </a:p>
          <a:p>
            <a:pPr marL="803621" lvl="2" indent="-228244" hangingPunct="0">
              <a:lnSpc>
                <a:spcPct val="93000"/>
              </a:lnSpc>
              <a:spcBef>
                <a:spcPts val="375"/>
              </a:spcBef>
              <a:buClr>
                <a:srgbClr val="008000"/>
              </a:buClr>
              <a:buSzPct val="118000"/>
              <a:buBlip>
                <a:blip r:embed="rId5"/>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Keep up to date no matter what your future plans are</a:t>
            </a:r>
            <a:br>
              <a:rPr lang="en-US" dirty="0" smtClean="0"/>
            </a:br>
            <a:endParaRPr lang="en-US" dirty="0" smtClean="0"/>
          </a:p>
          <a:p>
            <a:pPr marL="347128" indent="-228244" hangingPunct="0">
              <a:lnSpc>
                <a:spcPct val="93000"/>
              </a:lnSpc>
              <a:spcBef>
                <a:spcPts val="375"/>
              </a:spcBef>
              <a:buClr>
                <a:srgbClr val="008000"/>
              </a:buClr>
              <a:buSzPct val="118000"/>
              <a:buBlip>
                <a:blip r:embed="rId5"/>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2100" dirty="0" smtClean="0"/>
              <a:t>Just because you are ready does not mean that activating the maintenance is always required.</a:t>
            </a:r>
          </a:p>
          <a:p>
            <a:pPr marL="803621" lvl="2" indent="-228244" hangingPunct="0">
              <a:lnSpc>
                <a:spcPct val="93000"/>
              </a:lnSpc>
              <a:spcBef>
                <a:spcPts val="375"/>
              </a:spcBef>
              <a:buClr>
                <a:srgbClr val="008000"/>
              </a:buClr>
              <a:buSzPct val="118000"/>
              <a:buBlip>
                <a:blip r:embed="rId5"/>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Prepare through testing 2</a:t>
            </a:r>
            <a:r>
              <a:rPr lang="en-US" baseline="30000" dirty="0" smtClean="0"/>
              <a:t>nd</a:t>
            </a:r>
            <a:r>
              <a:rPr lang="en-US" dirty="0" smtClean="0"/>
              <a:t> level</a:t>
            </a:r>
            <a:br>
              <a:rPr lang="en-US" dirty="0" smtClean="0"/>
            </a:br>
            <a:endParaRPr lang="en-US" dirty="0" smtClean="0"/>
          </a:p>
          <a:p>
            <a:pPr marL="347116" lvl="1" indent="-228244" hangingPunct="0">
              <a:lnSpc>
                <a:spcPct val="93000"/>
              </a:lnSpc>
              <a:spcBef>
                <a:spcPts val="375"/>
              </a:spcBef>
              <a:buClr>
                <a:srgbClr val="008000"/>
              </a:buClr>
              <a:buSzPct val="118000"/>
              <a:buBlip>
                <a:blip r:embed="rId5"/>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2100" dirty="0" smtClean="0"/>
              <a:t>Urgent Service – Red Alerts and </a:t>
            </a:r>
            <a:r>
              <a:rPr lang="en-US" sz="2100" dirty="0" err="1" smtClean="0"/>
              <a:t>Hiper</a:t>
            </a:r>
            <a:r>
              <a:rPr lang="en-US" sz="2100" dirty="0" smtClean="0"/>
              <a:t> APARs</a:t>
            </a:r>
            <a:r>
              <a:rPr lang="en-US" dirty="0" smtClean="0"/>
              <a:t/>
            </a:r>
            <a:br>
              <a:rPr lang="en-US" dirty="0" smtClean="0"/>
            </a:br>
            <a:endParaRPr lang="en-US" dirty="0" smtClean="0"/>
          </a:p>
        </p:txBody>
      </p:sp>
      <p:sp>
        <p:nvSpPr>
          <p:cNvPr id="6" name="Date Placeholder 5"/>
          <p:cNvSpPr>
            <a:spLocks noGrp="1"/>
          </p:cNvSpPr>
          <p:nvPr>
            <p:ph type="dt" sz="half" idx="2"/>
          </p:nvPr>
        </p:nvSpPr>
        <p:spPr>
          <a:xfrm>
            <a:off x="135699" y="6507071"/>
            <a:ext cx="2133599" cy="365125"/>
          </a:xfrm>
        </p:spPr>
        <p:txBody>
          <a:bodyPr/>
          <a:lstStyle/>
          <a:p>
            <a:fld id="{3550E758-86E2-45C7-B112-893ADD053C22}" type="datetime3">
              <a:rPr lang="en-US" smtClean="0"/>
              <a:pPr/>
              <a:t>22 June 2015</a:t>
            </a:fld>
            <a:endParaRPr lang="en-US" dirty="0"/>
          </a:p>
        </p:txBody>
      </p:sp>
    </p:spTree>
  </p:cSld>
  <p:clrMapOvr>
    <a:masterClrMapping/>
  </p:clrMapOvr>
  <p:transition spd="med"/>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57202" y="160339"/>
            <a:ext cx="8433298" cy="831450"/>
          </a:xfrm>
        </p:spPr>
        <p:txBody>
          <a:bodyPr>
            <a:normAutofit/>
          </a:bodyPr>
          <a:lstStyle/>
          <a:p>
            <a:r>
              <a:rPr lang="en-US" dirty="0" smtClean="0"/>
              <a:t>“Top 10” things you need to know and do</a:t>
            </a:r>
            <a:br>
              <a:rPr lang="en-US" dirty="0" smtClean="0"/>
            </a:br>
            <a:r>
              <a:rPr lang="en-US" sz="2100" b="0" i="1" dirty="0" smtClean="0"/>
              <a:t>Maintenance is not something that can wait forever</a:t>
            </a:r>
            <a:endParaRPr lang="en-US" b="0" i="1" dirty="0"/>
          </a:p>
        </p:txBody>
      </p:sp>
      <p:sp>
        <p:nvSpPr>
          <p:cNvPr id="13" name="Slide Number Placeholder 12"/>
          <p:cNvSpPr>
            <a:spLocks noGrp="1"/>
          </p:cNvSpPr>
          <p:nvPr>
            <p:ph type="sldNum" sz="quarter" idx="12"/>
          </p:nvPr>
        </p:nvSpPr>
        <p:spPr>
          <a:xfrm>
            <a:off x="8400422" y="6356351"/>
            <a:ext cx="490078" cy="365125"/>
          </a:xfrm>
        </p:spPr>
        <p:txBody>
          <a:bodyPr/>
          <a:lstStyle/>
          <a:p>
            <a:fld id="{3482C549-CAD6-944D-AB16-52BEF20053F9}" type="slidenum">
              <a:rPr lang="en-US" smtClean="0"/>
              <a:pPr/>
              <a:t>42</a:t>
            </a:fld>
            <a:endParaRPr lang="en-US" dirty="0"/>
          </a:p>
        </p:txBody>
      </p:sp>
      <p:sp>
        <p:nvSpPr>
          <p:cNvPr id="16" name="Text Box 2"/>
          <p:cNvSpPr txBox="1">
            <a:spLocks noChangeArrowheads="1"/>
          </p:cNvSpPr>
          <p:nvPr/>
        </p:nvSpPr>
        <p:spPr bwMode="auto">
          <a:xfrm>
            <a:off x="338824" y="1235565"/>
            <a:ext cx="8380950" cy="4911666"/>
          </a:xfrm>
          <a:prstGeom prst="rect">
            <a:avLst/>
          </a:prstGeom>
          <a:noFill/>
          <a:ln w="10080">
            <a:noFill/>
            <a:miter lim="800000"/>
            <a:headEnd/>
            <a:tailEnd/>
          </a:ln>
        </p:spPr>
        <p:txBody>
          <a:bodyPr wrap="square" lIns="0" tIns="0" rIns="0" bIns="0">
            <a:spAutoFit/>
          </a:bodyPr>
          <a:lstStyle/>
          <a:p>
            <a:pPr marL="11517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2100" dirty="0" smtClean="0"/>
              <a:t>Apply Recommended Service Upgrade (RSU):</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Released Periodically (6 months give or take)</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Contains cumulative service including all pre and co-requisites in a pre-built format</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Includes service for all integrated components and pre-installed program products</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Available on 3590 tape, DVD, or electronically (servlink envelope)</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Includes service required by most customer installations</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RSUs are proven, tested, and selective</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US" sz="700" dirty="0" smtClean="0"/>
          </a:p>
          <a:p>
            <a:pPr marL="11517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2100" dirty="0" smtClean="0"/>
              <a:t>Easy to install:</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SERVICE</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PUT2PROD</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US" sz="700" dirty="0" smtClean="0"/>
          </a:p>
          <a:p>
            <a:pPr marL="11517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2100" dirty="0" smtClean="0"/>
              <a:t>Easy to remove or back out</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SAPL – IPL from CPLOLD MODULE</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VMSES/E - VMFREM</a:t>
            </a:r>
            <a:endParaRPr lang="en-GB" dirty="0"/>
          </a:p>
        </p:txBody>
      </p:sp>
      <p:pic>
        <p:nvPicPr>
          <p:cNvPr id="1027" name="Picture 3" descr="C:\Users\IBM_ADMIN\AppData\Local\Microsoft\Windows\Temporary Internet Files\Content.IE5\1RXEUQCE\Mecanicien[1].gif"/>
          <p:cNvPicPr>
            <a:picLocks noChangeAspect="1" noChangeArrowheads="1"/>
          </p:cNvPicPr>
          <p:nvPr/>
        </p:nvPicPr>
        <p:blipFill>
          <a:blip r:embed="rId4"/>
          <a:srcRect/>
          <a:stretch>
            <a:fillRect/>
          </a:stretch>
        </p:blipFill>
        <p:spPr bwMode="auto">
          <a:xfrm>
            <a:off x="6116818" y="3765765"/>
            <a:ext cx="2773680" cy="2773679"/>
          </a:xfrm>
          <a:prstGeom prst="rect">
            <a:avLst/>
          </a:prstGeom>
          <a:noFill/>
        </p:spPr>
      </p:pic>
      <p:sp>
        <p:nvSpPr>
          <p:cNvPr id="6" name="Date Placeholder 5"/>
          <p:cNvSpPr>
            <a:spLocks noGrp="1"/>
          </p:cNvSpPr>
          <p:nvPr>
            <p:ph type="dt" sz="half" idx="2"/>
          </p:nvPr>
        </p:nvSpPr>
        <p:spPr>
          <a:xfrm>
            <a:off x="135699" y="6507071"/>
            <a:ext cx="2133599" cy="365125"/>
          </a:xfrm>
        </p:spPr>
        <p:txBody>
          <a:bodyPr/>
          <a:lstStyle/>
          <a:p>
            <a:fld id="{9C0F3F0C-239C-4F7C-A62C-20BE358E267E}" type="datetime3">
              <a:rPr lang="en-US" smtClean="0"/>
              <a:pPr/>
              <a:t>22 June 2015</a:t>
            </a:fld>
            <a:endParaRPr lang="en-US" dirty="0"/>
          </a:p>
        </p:txBody>
      </p:sp>
    </p:spTree>
  </p:cSld>
  <p:clrMapOvr>
    <a:masterClrMapping/>
  </p:clrMapOvr>
  <p:transition spd="med"/>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57202" y="173039"/>
            <a:ext cx="8433298" cy="831450"/>
          </a:xfrm>
        </p:spPr>
        <p:txBody>
          <a:bodyPr>
            <a:normAutofit/>
          </a:bodyPr>
          <a:lstStyle/>
          <a:p>
            <a:r>
              <a:rPr lang="en-US" dirty="0" smtClean="0"/>
              <a:t>“Top 10” things you need to know and do</a:t>
            </a:r>
            <a:br>
              <a:rPr lang="en-US" dirty="0" smtClean="0"/>
            </a:br>
            <a:r>
              <a:rPr lang="en-US" sz="2100" b="0" i="1" dirty="0" smtClean="0"/>
              <a:t>Maintenance is not something that can wait forever</a:t>
            </a:r>
            <a:endParaRPr lang="en-US" b="0" i="1" dirty="0"/>
          </a:p>
        </p:txBody>
      </p:sp>
      <p:sp>
        <p:nvSpPr>
          <p:cNvPr id="13" name="Slide Number Placeholder 12"/>
          <p:cNvSpPr>
            <a:spLocks noGrp="1"/>
          </p:cNvSpPr>
          <p:nvPr>
            <p:ph type="sldNum" sz="quarter" idx="12"/>
          </p:nvPr>
        </p:nvSpPr>
        <p:spPr>
          <a:xfrm>
            <a:off x="8400422" y="6356351"/>
            <a:ext cx="490078" cy="365125"/>
          </a:xfrm>
        </p:spPr>
        <p:txBody>
          <a:bodyPr/>
          <a:lstStyle/>
          <a:p>
            <a:fld id="{3482C549-CAD6-944D-AB16-52BEF20053F9}" type="slidenum">
              <a:rPr lang="en-US" smtClean="0"/>
              <a:pPr/>
              <a:t>43</a:t>
            </a:fld>
            <a:endParaRPr lang="en-US"/>
          </a:p>
        </p:txBody>
      </p:sp>
      <p:sp>
        <p:nvSpPr>
          <p:cNvPr id="16" name="Text Box 2"/>
          <p:cNvSpPr txBox="1">
            <a:spLocks noChangeArrowheads="1"/>
          </p:cNvSpPr>
          <p:nvPr/>
        </p:nvSpPr>
        <p:spPr bwMode="auto">
          <a:xfrm>
            <a:off x="338824" y="1379682"/>
            <a:ext cx="8380950" cy="2354427"/>
          </a:xfrm>
          <a:prstGeom prst="rect">
            <a:avLst/>
          </a:prstGeom>
          <a:noFill/>
          <a:ln w="10080">
            <a:noFill/>
            <a:miter lim="800000"/>
            <a:headEnd/>
            <a:tailEnd/>
          </a:ln>
        </p:spPr>
        <p:txBody>
          <a:bodyPr wrap="square" lIns="0" tIns="0" rIns="0" bIns="0">
            <a:spAutoFit/>
          </a:bodyPr>
          <a:lstStyle/>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Other Material</a:t>
            </a:r>
            <a:endParaRPr lang="en-GB" sz="2100" dirty="0"/>
          </a:p>
          <a:p>
            <a:pPr marL="571669" lvl="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RSU Page – as needed.  See: </a:t>
            </a:r>
            <a:r>
              <a:rPr lang="en-US" dirty="0" smtClean="0">
                <a:hlinkClick r:id="rId5"/>
              </a:rPr>
              <a:t>http://www.vm.ibm.com/service/rsu/</a:t>
            </a:r>
            <a:endParaRPr lang="en-US" dirty="0" smtClean="0"/>
          </a:p>
          <a:p>
            <a:pPr marL="571669" lvl="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Alert Page  -- A great place to watch for the most important items.</a:t>
            </a:r>
            <a:br>
              <a:rPr lang="en-US" dirty="0" smtClean="0"/>
            </a:br>
            <a:r>
              <a:rPr lang="en-US" dirty="0" smtClean="0"/>
              <a:t>   To Subscribe: </a:t>
            </a:r>
            <a:r>
              <a:rPr lang="en-US" dirty="0" smtClean="0">
                <a:hlinkClick r:id="rId6"/>
              </a:rPr>
              <a:t>http://www.vm.ibm.com/service/redalert/</a:t>
            </a:r>
            <a:endParaRPr lang="en-US" dirty="0" smtClean="0"/>
          </a:p>
          <a:p>
            <a:pPr marL="571669" lvl="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News  -- </a:t>
            </a:r>
            <a:r>
              <a:rPr lang="en-US" dirty="0" smtClean="0">
                <a:hlinkClick r:id="rId7"/>
              </a:rPr>
              <a:t>http://www.vm.ibm.com/service/news</a:t>
            </a:r>
            <a:endParaRPr lang="en-US" dirty="0" smtClean="0"/>
          </a:p>
          <a:p>
            <a:pPr marL="571669" lvl="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RSU Buckets and other maintenance is still </a:t>
            </a:r>
            <a:r>
              <a:rPr lang="en-GB" dirty="0" smtClean="0"/>
              <a:t>Important </a:t>
            </a:r>
          </a:p>
          <a:p>
            <a:pPr marL="1260129" lvl="2" indent="-228244"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1600" dirty="0" smtClean="0">
                <a:hlinkClick r:id="rId8"/>
              </a:rPr>
              <a:t>http://www14.software.ibm.com/webapp/set2/psearch/search?domain=psp</a:t>
            </a:r>
            <a:endParaRPr lang="en-US" sz="1600" dirty="0" smtClean="0"/>
          </a:p>
          <a:p>
            <a:pPr marL="1028171" lvl="2"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GB" sz="1600" dirty="0" smtClean="0"/>
          </a:p>
        </p:txBody>
      </p:sp>
      <p:pic>
        <p:nvPicPr>
          <p:cNvPr id="1027" name="Picture 3" descr="C:\Users\IBM_ADMIN\AppData\Local\Microsoft\Windows\Temporary Internet Files\Content.IE5\1RXEUQCE\Mecanicien[1].gif"/>
          <p:cNvPicPr>
            <a:picLocks noChangeAspect="1" noChangeArrowheads="1"/>
          </p:cNvPicPr>
          <p:nvPr/>
        </p:nvPicPr>
        <p:blipFill>
          <a:blip r:embed="rId9"/>
          <a:srcRect/>
          <a:stretch>
            <a:fillRect/>
          </a:stretch>
        </p:blipFill>
        <p:spPr bwMode="auto">
          <a:xfrm>
            <a:off x="6116818" y="3765765"/>
            <a:ext cx="2773680" cy="2773679"/>
          </a:xfrm>
          <a:prstGeom prst="rect">
            <a:avLst/>
          </a:prstGeom>
          <a:noFill/>
        </p:spPr>
      </p:pic>
      <p:sp>
        <p:nvSpPr>
          <p:cNvPr id="6" name="Date Placeholder 5"/>
          <p:cNvSpPr>
            <a:spLocks noGrp="1"/>
          </p:cNvSpPr>
          <p:nvPr>
            <p:ph type="dt" sz="half" idx="2"/>
          </p:nvPr>
        </p:nvSpPr>
        <p:spPr>
          <a:xfrm>
            <a:off x="135699" y="6507071"/>
            <a:ext cx="2133599" cy="365125"/>
          </a:xfrm>
        </p:spPr>
        <p:txBody>
          <a:bodyPr/>
          <a:lstStyle/>
          <a:p>
            <a:fld id="{BE192729-CE68-4B80-8505-9AA67CBEAE4F}" type="datetime3">
              <a:rPr lang="en-US" smtClean="0"/>
              <a:pPr/>
              <a:t>22 June 2015</a:t>
            </a:fld>
            <a:endParaRPr lang="en-US" dirty="0"/>
          </a:p>
        </p:txBody>
      </p:sp>
    </p:spTree>
  </p:cSld>
  <p:clrMapOvr>
    <a:masterClrMapping/>
  </p:clrMapOvr>
  <p:transition spd="med"/>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57202" y="160339"/>
            <a:ext cx="8433298" cy="831450"/>
          </a:xfrm>
        </p:spPr>
        <p:txBody>
          <a:bodyPr>
            <a:normAutofit/>
          </a:bodyPr>
          <a:lstStyle/>
          <a:p>
            <a:r>
              <a:rPr lang="en-US" dirty="0" smtClean="0"/>
              <a:t>“Top 10” things you need to know and do</a:t>
            </a:r>
            <a:br>
              <a:rPr lang="en-US" dirty="0" smtClean="0"/>
            </a:br>
            <a:r>
              <a:rPr lang="en-US" sz="2100" b="0" i="1" dirty="0" smtClean="0"/>
              <a:t>What is the future – Longer range</a:t>
            </a:r>
            <a:endParaRPr lang="en-US" b="0" i="1" dirty="0"/>
          </a:p>
        </p:txBody>
      </p:sp>
      <p:sp>
        <p:nvSpPr>
          <p:cNvPr id="13" name="Slide Number Placeholder 12"/>
          <p:cNvSpPr>
            <a:spLocks noGrp="1"/>
          </p:cNvSpPr>
          <p:nvPr>
            <p:ph type="sldNum" sz="quarter" idx="12"/>
          </p:nvPr>
        </p:nvSpPr>
        <p:spPr>
          <a:xfrm>
            <a:off x="8400422" y="6356351"/>
            <a:ext cx="490078" cy="365125"/>
          </a:xfrm>
        </p:spPr>
        <p:txBody>
          <a:bodyPr/>
          <a:lstStyle/>
          <a:p>
            <a:fld id="{3482C549-CAD6-944D-AB16-52BEF20053F9}" type="slidenum">
              <a:rPr lang="en-US" smtClean="0"/>
              <a:pPr/>
              <a:t>44</a:t>
            </a:fld>
            <a:endParaRPr lang="en-US"/>
          </a:p>
        </p:txBody>
      </p:sp>
      <p:sp>
        <p:nvSpPr>
          <p:cNvPr id="16" name="Text Box 2"/>
          <p:cNvSpPr txBox="1">
            <a:spLocks noChangeArrowheads="1"/>
          </p:cNvSpPr>
          <p:nvPr/>
        </p:nvSpPr>
        <p:spPr bwMode="auto">
          <a:xfrm>
            <a:off x="338824" y="1366985"/>
            <a:ext cx="8380950" cy="4184415"/>
          </a:xfrm>
          <a:prstGeom prst="rect">
            <a:avLst/>
          </a:prstGeom>
          <a:noFill/>
          <a:ln w="10080">
            <a:noFill/>
            <a:miter lim="800000"/>
            <a:headEnd/>
            <a:tailEnd/>
          </a:ln>
        </p:spPr>
        <p:txBody>
          <a:bodyPr wrap="square" lIns="0" tIns="0" rIns="0" bIns="0">
            <a:spAutoFit/>
          </a:bodyPr>
          <a:lstStyle/>
          <a:p>
            <a:pPr marL="11517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2100" dirty="0" smtClean="0"/>
              <a:t>Systems will change over time</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Server changes  (maintenance or workload changes)</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Data Changes</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END of Service --  End of currency UPDATE</a:t>
            </a:r>
            <a:r>
              <a:rPr lang="en-US" sz="2100" dirty="0" smtClean="0"/>
              <a:t/>
            </a:r>
            <a:br>
              <a:rPr lang="en-US" sz="2100" dirty="0" smtClean="0"/>
            </a:br>
            <a:r>
              <a:rPr lang="en-US" dirty="0" smtClean="0">
                <a:hlinkClick r:id="rId4"/>
              </a:rPr>
              <a:t>http://www.vm.ibm.com/techinfo/lpmigr/vmleos.html</a:t>
            </a:r>
            <a:r>
              <a:rPr lang="en-US" dirty="0" smtClean="0"/>
              <a:t/>
            </a:r>
            <a:br>
              <a:rPr lang="en-US" dirty="0" smtClean="0"/>
            </a:br>
            <a:endParaRPr lang="en-US" dirty="0" smtClean="0"/>
          </a:p>
          <a:p>
            <a:pPr marL="11517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2100" dirty="0" smtClean="0"/>
              <a:t>Environmental changes</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CEC changes What else is being utilized on CEC</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Storage changes</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Network changes</a:t>
            </a:r>
            <a:br>
              <a:rPr lang="en-US" dirty="0" smtClean="0"/>
            </a:br>
            <a:endParaRPr lang="en-US" dirty="0" smtClean="0"/>
          </a:p>
          <a:p>
            <a:pPr marL="11517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2100" dirty="0" smtClean="0"/>
              <a:t>Growth Changes</a:t>
            </a:r>
          </a:p>
          <a:p>
            <a:pPr marL="571669" lvl="1" indent="-248791" hangingPunct="0">
              <a:lnSpc>
                <a:spcPct val="93000"/>
              </a:lnSpc>
              <a:spcBef>
                <a:spcPts val="375"/>
              </a:spcBef>
              <a:buClr>
                <a:srgbClr val="008000"/>
              </a:buClr>
              <a:buSzPct val="118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Additional Consolidation is a good thing but there</a:t>
            </a:r>
            <a:br>
              <a:rPr lang="en-US" dirty="0" smtClean="0"/>
            </a:br>
            <a:r>
              <a:rPr lang="en-US" dirty="0" smtClean="0"/>
              <a:t>are limits</a:t>
            </a:r>
          </a:p>
        </p:txBody>
      </p:sp>
      <p:pic>
        <p:nvPicPr>
          <p:cNvPr id="10246" name="Picture 6" descr="C:\Users\IBM_ADMIN\AppData\Local\Microsoft\Windows\Temporary Internet Files\Content.IE5\1RXEUQCE\Calendar-Planning-photo[1].jpg"/>
          <p:cNvPicPr>
            <a:picLocks noChangeAspect="1" noChangeArrowheads="1"/>
          </p:cNvPicPr>
          <p:nvPr/>
        </p:nvPicPr>
        <p:blipFill>
          <a:blip r:embed="rId5"/>
          <a:srcRect/>
          <a:stretch>
            <a:fillRect/>
          </a:stretch>
        </p:blipFill>
        <p:spPr bwMode="auto">
          <a:xfrm>
            <a:off x="6336141" y="4286250"/>
            <a:ext cx="2554357" cy="1915768"/>
          </a:xfrm>
          <a:prstGeom prst="rect">
            <a:avLst/>
          </a:prstGeom>
          <a:noFill/>
        </p:spPr>
      </p:pic>
      <p:sp>
        <p:nvSpPr>
          <p:cNvPr id="6" name="Date Placeholder 5"/>
          <p:cNvSpPr>
            <a:spLocks noGrp="1"/>
          </p:cNvSpPr>
          <p:nvPr>
            <p:ph type="dt" sz="half" idx="2"/>
          </p:nvPr>
        </p:nvSpPr>
        <p:spPr>
          <a:xfrm>
            <a:off x="135699" y="6507071"/>
            <a:ext cx="2133599" cy="365125"/>
          </a:xfrm>
        </p:spPr>
        <p:txBody>
          <a:bodyPr/>
          <a:lstStyle/>
          <a:p>
            <a:fld id="{F52FE2BA-D3AC-4319-967E-57568EF10844}" type="datetime3">
              <a:rPr lang="en-US" smtClean="0"/>
              <a:pPr/>
              <a:t>22 June 2015</a:t>
            </a:fld>
            <a:endParaRPr lang="en-US" dirty="0"/>
          </a:p>
        </p:txBody>
      </p:sp>
    </p:spTree>
  </p:cSld>
  <p:clrMapOvr>
    <a:masterClrMapping/>
  </p:clrMapOvr>
  <p:transition spd="med"/>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22066" y="274640"/>
            <a:ext cx="7690037" cy="831450"/>
          </a:xfrm>
        </p:spPr>
        <p:txBody>
          <a:bodyPr/>
          <a:lstStyle/>
          <a:p>
            <a:r>
              <a:rPr lang="en-US" dirty="0" smtClean="0"/>
              <a:t>“Top 10” things you need to know and do </a:t>
            </a:r>
            <a:endParaRPr lang="en-US" dirty="0"/>
          </a:p>
        </p:txBody>
      </p:sp>
      <p:sp>
        <p:nvSpPr>
          <p:cNvPr id="18434" name="Text Box 2"/>
          <p:cNvSpPr txBox="1">
            <a:spLocks noChangeArrowheads="1"/>
          </p:cNvSpPr>
          <p:nvPr/>
        </p:nvSpPr>
        <p:spPr bwMode="auto">
          <a:xfrm>
            <a:off x="271653" y="1407166"/>
            <a:ext cx="8448155" cy="3246851"/>
          </a:xfrm>
          <a:prstGeom prst="rect">
            <a:avLst/>
          </a:prstGeom>
          <a:noFill/>
          <a:ln w="10080">
            <a:noFill/>
            <a:miter lim="800000"/>
            <a:headEnd/>
            <a:tailEnd/>
          </a:ln>
        </p:spPr>
        <p:txBody>
          <a:bodyPr lIns="0" tIns="0" rIns="0" bIns="0">
            <a:spAutoFit/>
          </a:bodyPr>
          <a:lstStyle/>
          <a:p>
            <a:pPr marL="318649" indent="-318649" defTabSz="402503" hangingPunct="0">
              <a:lnSpc>
                <a:spcPct val="93000"/>
              </a:lnSpc>
              <a:spcBef>
                <a:spcPts val="475"/>
              </a:spcBef>
              <a:buClr>
                <a:srgbClr val="008000"/>
              </a:buClr>
              <a:buSzPct val="116000"/>
              <a:buBlip>
                <a:blip r:embed="rId3"/>
              </a:buBlip>
              <a:tabLst>
                <a:tab pos="637301" algn="l"/>
                <a:tab pos="1274591" algn="l"/>
                <a:tab pos="1910506" algn="l"/>
                <a:tab pos="2549187" algn="l"/>
                <a:tab pos="3186494" algn="l"/>
                <a:tab pos="3823791" algn="l"/>
                <a:tab pos="4461086" algn="l"/>
                <a:tab pos="5095592" algn="l"/>
                <a:tab pos="5732885" algn="l"/>
                <a:tab pos="6371583" algn="l"/>
                <a:tab pos="7010276" algn="l"/>
                <a:tab pos="7647575" algn="l"/>
              </a:tabLst>
              <a:defRPr/>
            </a:pPr>
            <a:endParaRPr lang="en-GB" sz="2100" dirty="0" smtClean="0">
              <a:cs typeface="Arial" pitchFamily="34" charset="0"/>
            </a:endParaRPr>
          </a:p>
          <a:p>
            <a:pPr marL="533877" lvl="1" indent="-211040" defTabSz="402503" hangingPunct="0">
              <a:lnSpc>
                <a:spcPct val="93000"/>
              </a:lnSpc>
              <a:spcBef>
                <a:spcPts val="320"/>
              </a:spcBef>
              <a:buClr>
                <a:srgbClr val="008000"/>
              </a:buClr>
              <a:buSzPct val="115000"/>
              <a:buBlip>
                <a:blip r:embed="rId4"/>
              </a:buBlip>
              <a:tabLst>
                <a:tab pos="637301" algn="l"/>
                <a:tab pos="1274591" algn="l"/>
                <a:tab pos="1910506" algn="l"/>
                <a:tab pos="2549187" algn="l"/>
                <a:tab pos="3186494" algn="l"/>
                <a:tab pos="3823791" algn="l"/>
                <a:tab pos="4461086" algn="l"/>
                <a:tab pos="5095592" algn="l"/>
                <a:tab pos="5732885" algn="l"/>
                <a:tab pos="6371583" algn="l"/>
                <a:tab pos="7010276" algn="l"/>
                <a:tab pos="7647575" algn="l"/>
              </a:tabLst>
              <a:defRPr/>
            </a:pPr>
            <a:r>
              <a:rPr lang="en-GB" sz="2800" dirty="0" smtClean="0">
                <a:solidFill>
                  <a:schemeClr val="bg2">
                    <a:lumMod val="85000"/>
                  </a:schemeClr>
                </a:solidFill>
                <a:cs typeface="Arial" pitchFamily="34" charset="0"/>
              </a:rPr>
              <a:t>Initial System Setup</a:t>
            </a:r>
            <a:br>
              <a:rPr lang="en-GB" sz="2800" dirty="0" smtClean="0">
                <a:solidFill>
                  <a:schemeClr val="bg2">
                    <a:lumMod val="85000"/>
                  </a:schemeClr>
                </a:solidFill>
                <a:cs typeface="Arial" pitchFamily="34" charset="0"/>
              </a:rPr>
            </a:br>
            <a:endParaRPr lang="en-GB" sz="2800" dirty="0" smtClean="0">
              <a:solidFill>
                <a:schemeClr val="bg2">
                  <a:lumMod val="85000"/>
                </a:schemeClr>
              </a:solidFill>
              <a:cs typeface="Arial" pitchFamily="34" charset="0"/>
            </a:endParaRPr>
          </a:p>
          <a:p>
            <a:pPr marL="533877" lvl="1" indent="-211040" defTabSz="402503" hangingPunct="0">
              <a:lnSpc>
                <a:spcPct val="93000"/>
              </a:lnSpc>
              <a:spcBef>
                <a:spcPts val="320"/>
              </a:spcBef>
              <a:buClr>
                <a:srgbClr val="008000"/>
              </a:buClr>
              <a:buSzPct val="115000"/>
              <a:buBlip>
                <a:blip r:embed="rId4"/>
              </a:buBlip>
              <a:tabLst>
                <a:tab pos="637301" algn="l"/>
                <a:tab pos="1274591" algn="l"/>
                <a:tab pos="1910506" algn="l"/>
                <a:tab pos="2549187" algn="l"/>
                <a:tab pos="3186494" algn="l"/>
                <a:tab pos="3823791" algn="l"/>
                <a:tab pos="4461086" algn="l"/>
                <a:tab pos="5095592" algn="l"/>
                <a:tab pos="5732885" algn="l"/>
                <a:tab pos="6371583" algn="l"/>
                <a:tab pos="7010276" algn="l"/>
                <a:tab pos="7647575" algn="l"/>
              </a:tabLst>
              <a:defRPr/>
            </a:pPr>
            <a:r>
              <a:rPr lang="en-GB" sz="2800" dirty="0" smtClean="0">
                <a:solidFill>
                  <a:schemeClr val="bg2">
                    <a:lumMod val="85000"/>
                  </a:schemeClr>
                </a:solidFill>
                <a:cs typeface="Arial" pitchFamily="34" charset="0"/>
              </a:rPr>
              <a:t>Everyday Items</a:t>
            </a:r>
            <a:br>
              <a:rPr lang="en-GB" sz="2800" dirty="0" smtClean="0">
                <a:solidFill>
                  <a:schemeClr val="bg2">
                    <a:lumMod val="85000"/>
                  </a:schemeClr>
                </a:solidFill>
                <a:cs typeface="Arial" pitchFamily="34" charset="0"/>
              </a:rPr>
            </a:br>
            <a:endParaRPr lang="en-GB" sz="2800" dirty="0" smtClean="0">
              <a:solidFill>
                <a:schemeClr val="bg2">
                  <a:lumMod val="85000"/>
                </a:schemeClr>
              </a:solidFill>
              <a:cs typeface="Arial" pitchFamily="34" charset="0"/>
            </a:endParaRPr>
          </a:p>
          <a:p>
            <a:pPr marL="533877" lvl="1" indent="-211040" defTabSz="402503" hangingPunct="0">
              <a:lnSpc>
                <a:spcPct val="93000"/>
              </a:lnSpc>
              <a:spcBef>
                <a:spcPts val="320"/>
              </a:spcBef>
              <a:buClr>
                <a:srgbClr val="008000"/>
              </a:buClr>
              <a:buSzPct val="115000"/>
              <a:buBlip>
                <a:blip r:embed="rId4"/>
              </a:buBlip>
              <a:tabLst>
                <a:tab pos="637301" algn="l"/>
                <a:tab pos="1274591" algn="l"/>
                <a:tab pos="1910506" algn="l"/>
                <a:tab pos="2549187" algn="l"/>
                <a:tab pos="3186494" algn="l"/>
                <a:tab pos="3823791" algn="l"/>
                <a:tab pos="4461086" algn="l"/>
                <a:tab pos="5095592" algn="l"/>
                <a:tab pos="5732885" algn="l"/>
                <a:tab pos="6371583" algn="l"/>
                <a:tab pos="7010276" algn="l"/>
                <a:tab pos="7647575" algn="l"/>
              </a:tabLst>
              <a:defRPr/>
            </a:pPr>
            <a:r>
              <a:rPr lang="en-GB" sz="2800" dirty="0" smtClean="0">
                <a:solidFill>
                  <a:schemeClr val="bg2">
                    <a:lumMod val="85000"/>
                  </a:schemeClr>
                </a:solidFill>
                <a:cs typeface="Arial" pitchFamily="34" charset="0"/>
              </a:rPr>
              <a:t>Occasional Items </a:t>
            </a:r>
            <a:r>
              <a:rPr lang="en-GB" sz="2800" dirty="0" smtClean="0">
                <a:cs typeface="Arial" pitchFamily="34" charset="0"/>
              </a:rPr>
              <a:t/>
            </a:r>
            <a:br>
              <a:rPr lang="en-GB" sz="2800" dirty="0" smtClean="0">
                <a:cs typeface="Arial" pitchFamily="34" charset="0"/>
              </a:rPr>
            </a:br>
            <a:endParaRPr lang="en-GB" sz="2800" dirty="0" smtClean="0">
              <a:cs typeface="Arial" pitchFamily="34" charset="0"/>
            </a:endParaRPr>
          </a:p>
          <a:p>
            <a:pPr marL="533877" lvl="1" indent="-211040" defTabSz="402503" hangingPunct="0">
              <a:lnSpc>
                <a:spcPct val="93000"/>
              </a:lnSpc>
              <a:spcBef>
                <a:spcPts val="320"/>
              </a:spcBef>
              <a:buClr>
                <a:srgbClr val="008000"/>
              </a:buClr>
              <a:buSzPct val="115000"/>
              <a:buBlip>
                <a:blip r:embed="rId4"/>
              </a:buBlip>
              <a:tabLst>
                <a:tab pos="637301" algn="l"/>
                <a:tab pos="1274591" algn="l"/>
                <a:tab pos="1910506" algn="l"/>
                <a:tab pos="2549187" algn="l"/>
                <a:tab pos="3186494" algn="l"/>
                <a:tab pos="3823791" algn="l"/>
                <a:tab pos="4461086" algn="l"/>
                <a:tab pos="5095592" algn="l"/>
                <a:tab pos="5732885" algn="l"/>
                <a:tab pos="6371583" algn="l"/>
                <a:tab pos="7010276" algn="l"/>
                <a:tab pos="7647575" algn="l"/>
              </a:tabLst>
              <a:defRPr/>
            </a:pPr>
            <a:r>
              <a:rPr lang="en-GB" sz="2800" dirty="0" smtClean="0">
                <a:cs typeface="Arial" pitchFamily="34" charset="0"/>
              </a:rPr>
              <a:t>Prepared Responses to Catastrophic Events</a:t>
            </a:r>
            <a:endParaRPr lang="en-GB" sz="3600" dirty="0">
              <a:cs typeface="Arial" pitchFamily="34" charset="0"/>
            </a:endParaRPr>
          </a:p>
        </p:txBody>
      </p:sp>
      <p:sp>
        <p:nvSpPr>
          <p:cNvPr id="11" name="Slide Number Placeholder 10"/>
          <p:cNvSpPr>
            <a:spLocks noGrp="1"/>
          </p:cNvSpPr>
          <p:nvPr>
            <p:ph type="sldNum" sz="quarter" idx="12"/>
          </p:nvPr>
        </p:nvSpPr>
        <p:spPr>
          <a:xfrm>
            <a:off x="8400422" y="6356351"/>
            <a:ext cx="490078" cy="365125"/>
          </a:xfrm>
        </p:spPr>
        <p:txBody>
          <a:bodyPr/>
          <a:lstStyle/>
          <a:p>
            <a:fld id="{3482C549-CAD6-944D-AB16-52BEF20053F9}" type="slidenum">
              <a:rPr lang="en-US" smtClean="0"/>
              <a:pPr/>
              <a:t>45</a:t>
            </a:fld>
            <a:endParaRPr lang="en-US"/>
          </a:p>
        </p:txBody>
      </p:sp>
      <p:sp>
        <p:nvSpPr>
          <p:cNvPr id="5" name="Date Placeholder 4"/>
          <p:cNvSpPr>
            <a:spLocks noGrp="1"/>
          </p:cNvSpPr>
          <p:nvPr>
            <p:ph type="dt" sz="half" idx="2"/>
          </p:nvPr>
        </p:nvSpPr>
        <p:spPr>
          <a:xfrm>
            <a:off x="135699" y="6507071"/>
            <a:ext cx="2133599" cy="365125"/>
          </a:xfrm>
        </p:spPr>
        <p:txBody>
          <a:bodyPr/>
          <a:lstStyle/>
          <a:p>
            <a:fld id="{9149013D-7043-4E6F-A153-307A595BAA0C}" type="datetime3">
              <a:rPr lang="en-US" smtClean="0"/>
              <a:pPr/>
              <a:t>22 June 2015</a:t>
            </a:fld>
            <a:endParaRPr lang="en-US" dirty="0"/>
          </a:p>
        </p:txBody>
      </p:sp>
    </p:spTree>
  </p:cSld>
  <p:clrMapOvr>
    <a:masterClrMapping/>
  </p:clrMapOvr>
  <p:transition spd="med"/>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381001" y="173039"/>
            <a:ext cx="8433298" cy="831450"/>
          </a:xfrm>
        </p:spPr>
        <p:txBody>
          <a:bodyPr>
            <a:normAutofit/>
          </a:bodyPr>
          <a:lstStyle/>
          <a:p>
            <a:r>
              <a:rPr lang="en-US" dirty="0" smtClean="0"/>
              <a:t>“Top 10” things you need to know and do</a:t>
            </a:r>
            <a:br>
              <a:rPr lang="en-US" dirty="0" smtClean="0"/>
            </a:br>
            <a:r>
              <a:rPr lang="en-US" sz="2100" b="0" i="1" dirty="0" smtClean="0"/>
              <a:t>Disaster Recovery</a:t>
            </a:r>
            <a:endParaRPr lang="en-US" b="0" i="1" dirty="0"/>
          </a:p>
        </p:txBody>
      </p:sp>
      <p:sp>
        <p:nvSpPr>
          <p:cNvPr id="13" name="Slide Number Placeholder 12"/>
          <p:cNvSpPr>
            <a:spLocks noGrp="1"/>
          </p:cNvSpPr>
          <p:nvPr>
            <p:ph type="sldNum" sz="quarter" idx="12"/>
          </p:nvPr>
        </p:nvSpPr>
        <p:spPr>
          <a:xfrm>
            <a:off x="8400422" y="6356351"/>
            <a:ext cx="490078" cy="365125"/>
          </a:xfrm>
        </p:spPr>
        <p:txBody>
          <a:bodyPr/>
          <a:lstStyle/>
          <a:p>
            <a:fld id="{3482C549-CAD6-944D-AB16-52BEF20053F9}" type="slidenum">
              <a:rPr lang="en-US" smtClean="0"/>
              <a:pPr/>
              <a:t>46</a:t>
            </a:fld>
            <a:endParaRPr lang="en-US"/>
          </a:p>
        </p:txBody>
      </p:sp>
      <p:sp>
        <p:nvSpPr>
          <p:cNvPr id="16" name="Text Box 2"/>
          <p:cNvSpPr txBox="1">
            <a:spLocks noChangeArrowheads="1"/>
          </p:cNvSpPr>
          <p:nvPr/>
        </p:nvSpPr>
        <p:spPr bwMode="auto">
          <a:xfrm>
            <a:off x="338824" y="1328898"/>
            <a:ext cx="8380950" cy="3622274"/>
          </a:xfrm>
          <a:prstGeom prst="rect">
            <a:avLst/>
          </a:prstGeom>
          <a:noFill/>
          <a:ln w="10080">
            <a:noFill/>
            <a:miter lim="800000"/>
            <a:headEnd/>
            <a:tailEnd/>
          </a:ln>
        </p:spPr>
        <p:txBody>
          <a:bodyPr lIns="0" tIns="0" rIns="0" bIns="0">
            <a:spAutoFit/>
          </a:bodyPr>
          <a:lstStyle/>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Review/Develop your Disaster Recovery (DR) strategy</a:t>
            </a:r>
          </a:p>
          <a:p>
            <a:pPr marL="571669" lvl="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DR is important in ALL environments </a:t>
            </a:r>
          </a:p>
          <a:p>
            <a:pPr marL="571669" lvl="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DR procedures must be adjusted for SSI members</a:t>
            </a:r>
          </a:p>
          <a:p>
            <a:pPr marL="1028171" lvl="2" indent="-248791" hangingPunct="0">
              <a:lnSpc>
                <a:spcPct val="93000"/>
              </a:lnSpc>
              <a:spcBef>
                <a:spcPts val="375"/>
              </a:spcBef>
              <a:buClr>
                <a:srgbClr val="008000"/>
              </a:buClr>
              <a:buSzPct val="118000"/>
              <a:buFont typeface="Arial" pitchFamily="34" charset="0"/>
              <a:buChar char="•"/>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DR site and Home site needs to be the same.   A multi-member Home needs multi-member DR or use REPAIR MODE.</a:t>
            </a:r>
          </a:p>
          <a:p>
            <a:pPr marL="1028171" lvl="2" indent="-248791" hangingPunct="0">
              <a:lnSpc>
                <a:spcPct val="93000"/>
              </a:lnSpc>
              <a:spcBef>
                <a:spcPts val="375"/>
              </a:spcBef>
              <a:buClr>
                <a:srgbClr val="008000"/>
              </a:buClr>
              <a:buSzPct val="118000"/>
              <a:buFont typeface="Arial" pitchFamily="34" charset="0"/>
              <a:buChar char="•"/>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VM65358 (still Open) will make this better by providing the new CLEARPDR IPL parameter on the SAPL panel.</a:t>
            </a:r>
            <a:endParaRPr lang="en-GB" dirty="0" smtClean="0">
              <a:solidFill>
                <a:srgbClr val="FF0000"/>
              </a:solidFill>
            </a:endParaRPr>
          </a:p>
          <a:p>
            <a:pPr marL="571669" lvl="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Some Planning now will help later</a:t>
            </a:r>
            <a:br>
              <a:rPr lang="en-US" dirty="0" smtClean="0"/>
            </a:br>
            <a:endParaRPr lang="en-GB" sz="2100" dirty="0" smtClean="0"/>
          </a:p>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Disaster is not well defined but I am sure </a:t>
            </a:r>
            <a:br>
              <a:rPr lang="en-GB" sz="2100" dirty="0" smtClean="0"/>
            </a:br>
            <a:r>
              <a:rPr lang="en-GB" sz="2100" dirty="0" smtClean="0"/>
              <a:t>you will know when you experience one</a:t>
            </a:r>
          </a:p>
          <a:p>
            <a:pPr marL="731848" lvl="1"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TEST Your DR Plans</a:t>
            </a:r>
          </a:p>
        </p:txBody>
      </p:sp>
      <p:pic>
        <p:nvPicPr>
          <p:cNvPr id="1028" name="Picture 4"/>
          <p:cNvPicPr>
            <a:picLocks noChangeAspect="1" noChangeArrowheads="1"/>
          </p:cNvPicPr>
          <p:nvPr/>
        </p:nvPicPr>
        <p:blipFill>
          <a:blip r:embed="rId5"/>
          <a:srcRect/>
          <a:stretch>
            <a:fillRect/>
          </a:stretch>
        </p:blipFill>
        <p:spPr bwMode="auto">
          <a:xfrm>
            <a:off x="6005183" y="3679825"/>
            <a:ext cx="2714625" cy="2676526"/>
          </a:xfrm>
          <a:prstGeom prst="rect">
            <a:avLst/>
          </a:prstGeom>
          <a:noFill/>
          <a:ln w="9525">
            <a:noFill/>
            <a:miter lim="800000"/>
            <a:headEnd/>
            <a:tailEnd/>
          </a:ln>
        </p:spPr>
      </p:pic>
      <p:sp>
        <p:nvSpPr>
          <p:cNvPr id="6" name="Date Placeholder 5"/>
          <p:cNvSpPr>
            <a:spLocks noGrp="1"/>
          </p:cNvSpPr>
          <p:nvPr>
            <p:ph type="dt" sz="half" idx="2"/>
          </p:nvPr>
        </p:nvSpPr>
        <p:spPr>
          <a:xfrm>
            <a:off x="135699" y="6507071"/>
            <a:ext cx="2133599" cy="365125"/>
          </a:xfrm>
        </p:spPr>
        <p:txBody>
          <a:bodyPr/>
          <a:lstStyle/>
          <a:p>
            <a:fld id="{60FC8752-5984-4D00-B33E-11280966D3DD}" type="datetime3">
              <a:rPr lang="en-US" smtClean="0"/>
              <a:pPr/>
              <a:t>22 June 2015</a:t>
            </a:fld>
            <a:endParaRPr lang="en-US" dirty="0"/>
          </a:p>
        </p:txBody>
      </p:sp>
    </p:spTree>
  </p:cSld>
  <p:clrMapOvr>
    <a:masterClrMapping/>
  </p:clrMapOvr>
  <p:transition spd="med"/>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srcRect/>
          <a:stretch>
            <a:fillRect/>
          </a:stretch>
        </p:blipFill>
        <p:spPr bwMode="auto">
          <a:xfrm>
            <a:off x="5928223" y="4070351"/>
            <a:ext cx="2962275" cy="2286000"/>
          </a:xfrm>
          <a:prstGeom prst="rect">
            <a:avLst/>
          </a:prstGeom>
          <a:noFill/>
          <a:ln w="9525">
            <a:noFill/>
            <a:miter lim="800000"/>
            <a:headEnd/>
            <a:tailEnd/>
          </a:ln>
        </p:spPr>
      </p:pic>
      <p:sp>
        <p:nvSpPr>
          <p:cNvPr id="14" name="Title 13"/>
          <p:cNvSpPr>
            <a:spLocks noGrp="1"/>
          </p:cNvSpPr>
          <p:nvPr>
            <p:ph type="title"/>
          </p:nvPr>
        </p:nvSpPr>
        <p:spPr>
          <a:xfrm>
            <a:off x="457202" y="173039"/>
            <a:ext cx="8433298" cy="831450"/>
          </a:xfrm>
        </p:spPr>
        <p:txBody>
          <a:bodyPr>
            <a:normAutofit/>
          </a:bodyPr>
          <a:lstStyle/>
          <a:p>
            <a:r>
              <a:rPr lang="en-US" dirty="0" smtClean="0"/>
              <a:t>“Top 10” things you need to know and do</a:t>
            </a:r>
            <a:br>
              <a:rPr lang="en-US" dirty="0" smtClean="0"/>
            </a:br>
            <a:r>
              <a:rPr lang="en-US" sz="2100" b="0" i="1" dirty="0" smtClean="0"/>
              <a:t>Prepare for z/VM Failures</a:t>
            </a:r>
            <a:endParaRPr lang="en-US" b="0" i="1" dirty="0"/>
          </a:p>
        </p:txBody>
      </p:sp>
      <p:sp>
        <p:nvSpPr>
          <p:cNvPr id="13" name="Slide Number Placeholder 12"/>
          <p:cNvSpPr>
            <a:spLocks noGrp="1"/>
          </p:cNvSpPr>
          <p:nvPr>
            <p:ph type="sldNum" sz="quarter" idx="12"/>
          </p:nvPr>
        </p:nvSpPr>
        <p:spPr>
          <a:xfrm>
            <a:off x="8400422" y="6356351"/>
            <a:ext cx="490078" cy="365125"/>
          </a:xfrm>
        </p:spPr>
        <p:txBody>
          <a:bodyPr/>
          <a:lstStyle/>
          <a:p>
            <a:fld id="{3482C549-CAD6-944D-AB16-52BEF20053F9}" type="slidenum">
              <a:rPr lang="en-US" smtClean="0"/>
              <a:pPr/>
              <a:t>47</a:t>
            </a:fld>
            <a:endParaRPr lang="en-US" dirty="0"/>
          </a:p>
        </p:txBody>
      </p:sp>
      <p:sp>
        <p:nvSpPr>
          <p:cNvPr id="16" name="Text Box 2"/>
          <p:cNvSpPr txBox="1">
            <a:spLocks noChangeArrowheads="1"/>
          </p:cNvSpPr>
          <p:nvPr/>
        </p:nvSpPr>
        <p:spPr bwMode="auto">
          <a:xfrm>
            <a:off x="338824" y="1316216"/>
            <a:ext cx="8380950" cy="3207160"/>
          </a:xfrm>
          <a:prstGeom prst="rect">
            <a:avLst/>
          </a:prstGeom>
          <a:noFill/>
          <a:ln w="10080">
            <a:noFill/>
            <a:miter lim="800000"/>
            <a:headEnd/>
            <a:tailEnd/>
          </a:ln>
        </p:spPr>
        <p:txBody>
          <a:bodyPr lIns="0" tIns="0" rIns="0" bIns="0">
            <a:spAutoFit/>
          </a:bodyPr>
          <a:lstStyle/>
          <a:p>
            <a:pPr marL="275347" indent="-275347" hangingPunct="0">
              <a:lnSpc>
                <a:spcPct val="93000"/>
              </a:lnSpc>
              <a:spcBef>
                <a:spcPts val="408"/>
              </a:spcBef>
              <a:buClr>
                <a:srgbClr val="008000"/>
              </a:buClr>
              <a:buSzPct val="117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CP does not often fail but that does not mean that you should not be ready for an event</a:t>
            </a:r>
          </a:p>
          <a:p>
            <a:pPr marL="571669" lvl="1" indent="-248791" hangingPunct="0">
              <a:lnSpc>
                <a:spcPct val="93000"/>
              </a:lnSpc>
              <a:spcBef>
                <a:spcPts val="375"/>
              </a:spcBef>
              <a:buClr>
                <a:srgbClr val="008000"/>
              </a:buClr>
              <a:buSzPct val="118000"/>
              <a:buBlip>
                <a:blip r:embed="rId5"/>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CP Abends – When CP discovers an unrecoverable error and Dumps</a:t>
            </a:r>
          </a:p>
          <a:p>
            <a:pPr marL="571669" lvl="1" indent="-248791" hangingPunct="0">
              <a:lnSpc>
                <a:spcPct val="93000"/>
              </a:lnSpc>
              <a:spcBef>
                <a:spcPts val="375"/>
              </a:spcBef>
              <a:buClr>
                <a:srgbClr val="008000"/>
              </a:buClr>
              <a:buSzPct val="118000"/>
              <a:buBlip>
                <a:blip r:embed="rId5"/>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Incorrect Output – user is stuck in CP (hung), detected by user, etc.</a:t>
            </a:r>
          </a:p>
          <a:p>
            <a:pPr marL="571669" lvl="1" indent="-248791" hangingPunct="0">
              <a:lnSpc>
                <a:spcPct val="93000"/>
              </a:lnSpc>
              <a:spcBef>
                <a:spcPts val="375"/>
              </a:spcBef>
              <a:buClr>
                <a:srgbClr val="008000"/>
              </a:buClr>
              <a:buSzPct val="118000"/>
              <a:buBlip>
                <a:blip r:embed="rId5"/>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It is Very Rare – CP HANG</a:t>
            </a:r>
          </a:p>
          <a:p>
            <a:pPr marL="322875" lvl="1" hangingPunct="0">
              <a:lnSpc>
                <a:spcPct val="93000"/>
              </a:lnSpc>
              <a:spcBef>
                <a:spcPts val="375"/>
              </a:spcBef>
              <a:buClr>
                <a:srgbClr val="008000"/>
              </a:buClr>
              <a:buSzPct val="118000"/>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US" dirty="0" smtClean="0"/>
          </a:p>
          <a:p>
            <a:pPr marL="1028171" lvl="2" indent="-248791" hangingPunct="0">
              <a:lnSpc>
                <a:spcPct val="93000"/>
              </a:lnSpc>
              <a:spcBef>
                <a:spcPts val="375"/>
              </a:spcBef>
              <a:buClr>
                <a:srgbClr val="008000"/>
              </a:buClr>
              <a:buSzPct val="118000"/>
              <a:buBlip>
                <a:blip r:embed="rId5"/>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US" sz="700" dirty="0" smtClean="0"/>
          </a:p>
          <a:p>
            <a:pPr marL="286898" indent="-286898" hangingPunct="0">
              <a:lnSpc>
                <a:spcPct val="93000"/>
              </a:lnSpc>
              <a:spcBef>
                <a:spcPts val="375"/>
              </a:spcBef>
              <a:buClr>
                <a:srgbClr val="008000"/>
              </a:buClr>
              <a:buSzPct val="118000"/>
              <a:buBlip>
                <a:blip r:embed="rId5"/>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2100" dirty="0" smtClean="0"/>
              <a:t>The goal is to Get the System Running and gather as much data as possible </a:t>
            </a:r>
          </a:p>
          <a:p>
            <a:pPr marL="743396" lvl="1" indent="-286898" hangingPunct="0">
              <a:lnSpc>
                <a:spcPct val="93000"/>
              </a:lnSpc>
              <a:spcBef>
                <a:spcPts val="375"/>
              </a:spcBef>
              <a:buClr>
                <a:srgbClr val="008000"/>
              </a:buClr>
              <a:buSzPct val="118000"/>
              <a:buBlip>
                <a:blip r:embed="rId5"/>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IMPORTANT:  Reserve dedicated dump space -      </a:t>
            </a:r>
            <a:r>
              <a:rPr lang="en-US" dirty="0"/>
              <a:t/>
            </a:r>
            <a:br>
              <a:rPr lang="en-US" dirty="0"/>
            </a:br>
            <a:r>
              <a:rPr lang="en-US" dirty="0" smtClean="0"/>
              <a:t>DUMP option on </a:t>
            </a:r>
            <a:r>
              <a:rPr lang="en-US" dirty="0" err="1" smtClean="0"/>
              <a:t>CP_Owned</a:t>
            </a:r>
            <a:r>
              <a:rPr lang="en-US" dirty="0" smtClean="0"/>
              <a:t> statement</a:t>
            </a:r>
            <a:endParaRPr lang="en-US" sz="700" dirty="0" smtClean="0"/>
          </a:p>
        </p:txBody>
      </p:sp>
      <p:sp>
        <p:nvSpPr>
          <p:cNvPr id="6" name="Date Placeholder 5"/>
          <p:cNvSpPr>
            <a:spLocks noGrp="1"/>
          </p:cNvSpPr>
          <p:nvPr>
            <p:ph type="dt" sz="half" idx="2"/>
          </p:nvPr>
        </p:nvSpPr>
        <p:spPr>
          <a:xfrm>
            <a:off x="135699" y="6507071"/>
            <a:ext cx="2133599" cy="365125"/>
          </a:xfrm>
        </p:spPr>
        <p:txBody>
          <a:bodyPr/>
          <a:lstStyle/>
          <a:p>
            <a:fld id="{7219ACC5-AEF7-470B-8114-B2B08B5EBEE3}" type="datetime3">
              <a:rPr lang="en-US" smtClean="0"/>
              <a:pPr/>
              <a:t>22 June 2015</a:t>
            </a:fld>
            <a:endParaRPr lang="en-US" dirty="0"/>
          </a:p>
        </p:txBody>
      </p:sp>
    </p:spTree>
  </p:cSld>
  <p:clrMapOvr>
    <a:masterClrMapping/>
  </p:clrMapOvr>
  <p:transition spd="med"/>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srcRect/>
          <a:stretch>
            <a:fillRect/>
          </a:stretch>
        </p:blipFill>
        <p:spPr bwMode="auto">
          <a:xfrm>
            <a:off x="5928223" y="4070351"/>
            <a:ext cx="2962275" cy="2286000"/>
          </a:xfrm>
          <a:prstGeom prst="rect">
            <a:avLst/>
          </a:prstGeom>
          <a:noFill/>
          <a:ln w="9525">
            <a:noFill/>
            <a:miter lim="800000"/>
            <a:headEnd/>
            <a:tailEnd/>
          </a:ln>
        </p:spPr>
      </p:pic>
      <p:sp>
        <p:nvSpPr>
          <p:cNvPr id="14" name="Title 13"/>
          <p:cNvSpPr>
            <a:spLocks noGrp="1"/>
          </p:cNvSpPr>
          <p:nvPr>
            <p:ph type="title"/>
          </p:nvPr>
        </p:nvSpPr>
        <p:spPr>
          <a:xfrm>
            <a:off x="457202" y="173039"/>
            <a:ext cx="8433298" cy="831450"/>
          </a:xfrm>
        </p:spPr>
        <p:txBody>
          <a:bodyPr>
            <a:normAutofit/>
          </a:bodyPr>
          <a:lstStyle/>
          <a:p>
            <a:r>
              <a:rPr lang="en-US" dirty="0" smtClean="0"/>
              <a:t>“Top 10” things you need to know and do</a:t>
            </a:r>
            <a:br>
              <a:rPr lang="en-US" dirty="0" smtClean="0"/>
            </a:br>
            <a:r>
              <a:rPr lang="en-US" sz="2100" b="0" i="1" dirty="0" smtClean="0"/>
              <a:t>Prepare for z/VM Failures</a:t>
            </a:r>
            <a:endParaRPr lang="en-US" b="0" i="1" dirty="0"/>
          </a:p>
        </p:txBody>
      </p:sp>
      <p:sp>
        <p:nvSpPr>
          <p:cNvPr id="13" name="Slide Number Placeholder 12"/>
          <p:cNvSpPr>
            <a:spLocks noGrp="1"/>
          </p:cNvSpPr>
          <p:nvPr>
            <p:ph type="sldNum" sz="quarter" idx="12"/>
          </p:nvPr>
        </p:nvSpPr>
        <p:spPr>
          <a:xfrm>
            <a:off x="8400422" y="6356351"/>
            <a:ext cx="490078" cy="365125"/>
          </a:xfrm>
        </p:spPr>
        <p:txBody>
          <a:bodyPr/>
          <a:lstStyle/>
          <a:p>
            <a:fld id="{3482C549-CAD6-944D-AB16-52BEF20053F9}" type="slidenum">
              <a:rPr lang="en-US" smtClean="0"/>
              <a:pPr/>
              <a:t>48</a:t>
            </a:fld>
            <a:endParaRPr lang="en-US" dirty="0"/>
          </a:p>
        </p:txBody>
      </p:sp>
      <p:sp>
        <p:nvSpPr>
          <p:cNvPr id="16" name="Text Box 2"/>
          <p:cNvSpPr txBox="1">
            <a:spLocks noChangeArrowheads="1"/>
          </p:cNvSpPr>
          <p:nvPr/>
        </p:nvSpPr>
        <p:spPr bwMode="auto">
          <a:xfrm>
            <a:off x="338824" y="1316216"/>
            <a:ext cx="8380950" cy="7134774"/>
          </a:xfrm>
          <a:prstGeom prst="rect">
            <a:avLst/>
          </a:prstGeom>
          <a:noFill/>
          <a:ln w="10080">
            <a:noFill/>
            <a:miter lim="800000"/>
            <a:headEnd/>
            <a:tailEnd/>
          </a:ln>
        </p:spPr>
        <p:txBody>
          <a:bodyPr lIns="0" tIns="0" rIns="0" bIns="0">
            <a:spAutoFit/>
          </a:bodyPr>
          <a:lstStyle/>
          <a:p>
            <a:pPr marL="779380" lvl="2" hangingPunct="0">
              <a:lnSpc>
                <a:spcPct val="93000"/>
              </a:lnSpc>
              <a:spcBef>
                <a:spcPts val="375"/>
              </a:spcBef>
              <a:buClr>
                <a:srgbClr val="008000"/>
              </a:buClr>
              <a:buSzPct val="118000"/>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US" sz="700" dirty="0" smtClean="0"/>
          </a:p>
          <a:p>
            <a:pPr marL="286898" indent="-286898"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2100" dirty="0" smtClean="0"/>
              <a:t>Dump types, methods, and behavior</a:t>
            </a:r>
          </a:p>
          <a:p>
            <a:pPr marL="743399" lvl="1" indent="-286898"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CP </a:t>
            </a:r>
            <a:r>
              <a:rPr lang="en-US" dirty="0" err="1" smtClean="0"/>
              <a:t>abend</a:t>
            </a:r>
            <a:r>
              <a:rPr lang="en-US" dirty="0" smtClean="0"/>
              <a:t> – Dump taken and system IPLs automatically</a:t>
            </a:r>
          </a:p>
          <a:p>
            <a:pPr marL="743399" lvl="1" indent="-286898"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SNAPDUMP command – Dump taken, system stays up.  However, system is </a:t>
            </a:r>
            <a:r>
              <a:rPr lang="en-US" dirty="0" err="1" smtClean="0"/>
              <a:t>quiesced</a:t>
            </a:r>
            <a:r>
              <a:rPr lang="en-US" dirty="0"/>
              <a:t> </a:t>
            </a:r>
            <a:r>
              <a:rPr lang="en-US" dirty="0" smtClean="0"/>
              <a:t>which may adversely affect servers.</a:t>
            </a:r>
          </a:p>
          <a:p>
            <a:pPr marL="743399" lvl="1" indent="-286898"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PSW RESTART from the HMC.  Dump taken and system IPLs automatically.  Resultant dump appears as an SVC002 </a:t>
            </a:r>
            <a:r>
              <a:rPr lang="en-US" dirty="0" err="1" smtClean="0"/>
              <a:t>abend</a:t>
            </a:r>
            <a:r>
              <a:rPr lang="en-US" dirty="0"/>
              <a:t> </a:t>
            </a:r>
            <a:r>
              <a:rPr lang="en-US" dirty="0" smtClean="0"/>
              <a:t>dump.</a:t>
            </a:r>
          </a:p>
          <a:p>
            <a:pPr marL="743399" lvl="1" indent="-286898"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VMDUMP command – Dump of a virtual machine’s storage.  Usually only requested by server support groups, but could be requested by us if it is for a second level VM system.</a:t>
            </a:r>
          </a:p>
          <a:p>
            <a:pPr marL="743399" lvl="1" indent="-286898"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US" dirty="0"/>
          </a:p>
          <a:p>
            <a:pPr marL="286898" indent="-286898"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WARNING:  Straight “LOAD” of CP from the HMC</a:t>
            </a:r>
          </a:p>
          <a:p>
            <a:pPr hangingPunct="0">
              <a:lnSpc>
                <a:spcPct val="93000"/>
              </a:lnSpc>
              <a:spcBef>
                <a:spcPts val="375"/>
              </a:spcBef>
              <a:buClr>
                <a:srgbClr val="008000"/>
              </a:buClr>
              <a:buSzPct val="118000"/>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a:t> </a:t>
            </a:r>
            <a:r>
              <a:rPr lang="en-US" dirty="0" smtClean="0"/>
              <a:t>    will just IPL CP and NOT produce a dump!  For</a:t>
            </a:r>
          </a:p>
          <a:p>
            <a:pPr hangingPunct="0">
              <a:lnSpc>
                <a:spcPct val="93000"/>
              </a:lnSpc>
              <a:spcBef>
                <a:spcPts val="375"/>
              </a:spcBef>
              <a:buClr>
                <a:srgbClr val="008000"/>
              </a:buClr>
              <a:buSzPct val="118000"/>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a:t> </a:t>
            </a:r>
            <a:r>
              <a:rPr lang="en-US" dirty="0" smtClean="0"/>
              <a:t>    all hangs, use PSW RESTART!!</a:t>
            </a:r>
          </a:p>
          <a:p>
            <a:pPr marL="743399" lvl="1" indent="-286898"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US" dirty="0"/>
          </a:p>
          <a:p>
            <a:pPr marL="286898" indent="-286898"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2100" dirty="0" smtClean="0"/>
              <a:t>CP dumps written to OPERATNS reader</a:t>
            </a:r>
          </a:p>
          <a:p>
            <a:pPr hangingPunct="0">
              <a:lnSpc>
                <a:spcPct val="93000"/>
              </a:lnSpc>
              <a:spcBef>
                <a:spcPts val="375"/>
              </a:spcBef>
              <a:buClr>
                <a:srgbClr val="008000"/>
              </a:buClr>
              <a:buSzPct val="118000"/>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2100" dirty="0" smtClean="0"/>
              <a:t>    (default)</a:t>
            </a:r>
          </a:p>
          <a:p>
            <a:pPr hangingPunct="0">
              <a:lnSpc>
                <a:spcPct val="93000"/>
              </a:lnSpc>
              <a:spcBef>
                <a:spcPts val="375"/>
              </a:spcBef>
              <a:buClr>
                <a:srgbClr val="008000"/>
              </a:buClr>
              <a:buSzPct val="118000"/>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US" sz="2100" dirty="0"/>
          </a:p>
          <a:p>
            <a:pPr hangingPunct="0">
              <a:lnSpc>
                <a:spcPct val="93000"/>
              </a:lnSpc>
              <a:spcBef>
                <a:spcPts val="375"/>
              </a:spcBef>
              <a:buClr>
                <a:srgbClr val="008000"/>
              </a:buClr>
              <a:buSzPct val="118000"/>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US" sz="2100" dirty="0" smtClean="0"/>
          </a:p>
          <a:p>
            <a:pPr hangingPunct="0">
              <a:lnSpc>
                <a:spcPct val="93000"/>
              </a:lnSpc>
              <a:spcBef>
                <a:spcPts val="375"/>
              </a:spcBef>
              <a:buClr>
                <a:srgbClr val="008000"/>
              </a:buClr>
              <a:buSzPct val="118000"/>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US" sz="2100" dirty="0"/>
          </a:p>
          <a:p>
            <a:pPr hangingPunct="0">
              <a:lnSpc>
                <a:spcPct val="93000"/>
              </a:lnSpc>
              <a:spcBef>
                <a:spcPts val="375"/>
              </a:spcBef>
              <a:buClr>
                <a:srgbClr val="008000"/>
              </a:buClr>
              <a:buSzPct val="118000"/>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US" sz="2100" dirty="0" smtClean="0"/>
          </a:p>
          <a:p>
            <a:pPr hangingPunct="0">
              <a:lnSpc>
                <a:spcPct val="93000"/>
              </a:lnSpc>
              <a:spcBef>
                <a:spcPts val="375"/>
              </a:spcBef>
              <a:buClr>
                <a:srgbClr val="008000"/>
              </a:buClr>
              <a:buSzPct val="118000"/>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US" sz="2100" dirty="0" smtClean="0"/>
          </a:p>
          <a:p>
            <a:pPr marL="913003" lvl="2" hangingPunct="0">
              <a:lnSpc>
                <a:spcPct val="93000"/>
              </a:lnSpc>
              <a:spcBef>
                <a:spcPts val="375"/>
              </a:spcBef>
              <a:buClr>
                <a:srgbClr val="008000"/>
              </a:buClr>
              <a:buSzPct val="118000"/>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a:t/>
            </a:r>
            <a:br>
              <a:rPr lang="en-US" dirty="0"/>
            </a:br>
            <a:endParaRPr lang="en-US" sz="700" dirty="0" smtClean="0"/>
          </a:p>
        </p:txBody>
      </p:sp>
      <p:sp>
        <p:nvSpPr>
          <p:cNvPr id="6" name="Date Placeholder 5"/>
          <p:cNvSpPr>
            <a:spLocks noGrp="1"/>
          </p:cNvSpPr>
          <p:nvPr>
            <p:ph type="dt" sz="half" idx="2"/>
          </p:nvPr>
        </p:nvSpPr>
        <p:spPr>
          <a:xfrm>
            <a:off x="135699" y="6507071"/>
            <a:ext cx="2133599" cy="365125"/>
          </a:xfrm>
        </p:spPr>
        <p:txBody>
          <a:bodyPr/>
          <a:lstStyle/>
          <a:p>
            <a:fld id="{7219ACC5-AEF7-470B-8114-B2B08B5EBEE3}" type="datetime3">
              <a:rPr lang="en-US" smtClean="0"/>
              <a:pPr/>
              <a:t>22 June 2015</a:t>
            </a:fld>
            <a:endParaRPr lang="en-US" dirty="0"/>
          </a:p>
        </p:txBody>
      </p:sp>
    </p:spTree>
    <p:extLst>
      <p:ext uri="{BB962C8B-B14F-4D97-AF65-F5344CB8AC3E}">
        <p14:creationId xmlns:p14="http://schemas.microsoft.com/office/powerpoint/2010/main" val="1510519260"/>
      </p:ext>
    </p:extLst>
  </p:cSld>
  <p:clrMapOvr>
    <a:masterClrMapping/>
  </p:clrMapOvr>
  <p:transition spd="med"/>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srcRect/>
          <a:stretch>
            <a:fillRect/>
          </a:stretch>
        </p:blipFill>
        <p:spPr bwMode="auto">
          <a:xfrm>
            <a:off x="5928223" y="4070351"/>
            <a:ext cx="2962275" cy="2286000"/>
          </a:xfrm>
          <a:prstGeom prst="rect">
            <a:avLst/>
          </a:prstGeom>
          <a:noFill/>
          <a:ln w="9525">
            <a:noFill/>
            <a:miter lim="800000"/>
            <a:headEnd/>
            <a:tailEnd/>
          </a:ln>
        </p:spPr>
      </p:pic>
      <p:sp>
        <p:nvSpPr>
          <p:cNvPr id="14" name="Title 13"/>
          <p:cNvSpPr>
            <a:spLocks noGrp="1"/>
          </p:cNvSpPr>
          <p:nvPr>
            <p:ph type="title"/>
          </p:nvPr>
        </p:nvSpPr>
        <p:spPr>
          <a:xfrm>
            <a:off x="457202" y="173039"/>
            <a:ext cx="8433298" cy="831450"/>
          </a:xfrm>
        </p:spPr>
        <p:txBody>
          <a:bodyPr>
            <a:normAutofit/>
          </a:bodyPr>
          <a:lstStyle/>
          <a:p>
            <a:r>
              <a:rPr lang="en-US" dirty="0" smtClean="0"/>
              <a:t>“Top 10” things you need to know and do</a:t>
            </a:r>
            <a:br>
              <a:rPr lang="en-US" dirty="0" smtClean="0"/>
            </a:br>
            <a:r>
              <a:rPr lang="en-US" sz="2100" b="0" i="1" dirty="0" smtClean="0"/>
              <a:t>Prepare for z/VM Failures</a:t>
            </a:r>
            <a:endParaRPr lang="en-US" b="0" i="1" dirty="0"/>
          </a:p>
        </p:txBody>
      </p:sp>
      <p:sp>
        <p:nvSpPr>
          <p:cNvPr id="13" name="Slide Number Placeholder 12"/>
          <p:cNvSpPr>
            <a:spLocks noGrp="1"/>
          </p:cNvSpPr>
          <p:nvPr>
            <p:ph type="sldNum" sz="quarter" idx="12"/>
          </p:nvPr>
        </p:nvSpPr>
        <p:spPr>
          <a:xfrm>
            <a:off x="8400422" y="6356351"/>
            <a:ext cx="490078" cy="365125"/>
          </a:xfrm>
        </p:spPr>
        <p:txBody>
          <a:bodyPr/>
          <a:lstStyle/>
          <a:p>
            <a:fld id="{3482C549-CAD6-944D-AB16-52BEF20053F9}" type="slidenum">
              <a:rPr lang="en-US" smtClean="0"/>
              <a:pPr/>
              <a:t>49</a:t>
            </a:fld>
            <a:endParaRPr lang="en-US" dirty="0"/>
          </a:p>
        </p:txBody>
      </p:sp>
      <p:sp>
        <p:nvSpPr>
          <p:cNvPr id="16" name="Text Box 2"/>
          <p:cNvSpPr txBox="1">
            <a:spLocks noChangeArrowheads="1"/>
          </p:cNvSpPr>
          <p:nvPr/>
        </p:nvSpPr>
        <p:spPr bwMode="auto">
          <a:xfrm>
            <a:off x="338824" y="1316216"/>
            <a:ext cx="8380950" cy="3753335"/>
          </a:xfrm>
          <a:prstGeom prst="rect">
            <a:avLst/>
          </a:prstGeom>
          <a:noFill/>
          <a:ln w="10080">
            <a:noFill/>
            <a:miter lim="800000"/>
            <a:headEnd/>
            <a:tailEnd/>
          </a:ln>
        </p:spPr>
        <p:txBody>
          <a:bodyPr lIns="0" tIns="0" rIns="0" bIns="0">
            <a:spAutoFit/>
          </a:bodyPr>
          <a:lstStyle/>
          <a:p>
            <a:pPr marL="779380" lvl="2" hangingPunct="0">
              <a:lnSpc>
                <a:spcPct val="93000"/>
              </a:lnSpc>
              <a:spcBef>
                <a:spcPts val="375"/>
              </a:spcBef>
              <a:buClr>
                <a:srgbClr val="008000"/>
              </a:buClr>
              <a:buSzPct val="118000"/>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US" sz="700" dirty="0" smtClean="0"/>
          </a:p>
          <a:p>
            <a:pPr marL="286898" indent="-286898"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2100" dirty="0" smtClean="0"/>
              <a:t>Learn how to process a CP dump</a:t>
            </a:r>
          </a:p>
          <a:p>
            <a:pPr marL="743399" lvl="1" indent="-286898"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2100" dirty="0" smtClean="0"/>
              <a:t>DUMPLOAD or DUMPLD2 utility </a:t>
            </a:r>
          </a:p>
          <a:p>
            <a:pPr marL="1199901" lvl="2" indent="-286898"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DUMPLD2 enables you to create a multi-file dump, which is easier to transfer to IBM    </a:t>
            </a:r>
            <a:r>
              <a:rPr lang="en-US" dirty="0"/>
              <a:t/>
            </a:r>
            <a:br>
              <a:rPr lang="en-US" dirty="0"/>
            </a:br>
            <a:endParaRPr lang="en-US" sz="700" dirty="0" smtClean="0"/>
          </a:p>
          <a:p>
            <a:pPr marL="286898" indent="-286898"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2100" dirty="0" smtClean="0"/>
              <a:t>Collect the OPERATOR’s console from the time of failure</a:t>
            </a:r>
          </a:p>
          <a:p>
            <a:pPr marL="286898" indent="-286898"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2100" dirty="0" smtClean="0"/>
              <a:t>Practice moving files to and from z/VM (even copy/paste to email)</a:t>
            </a:r>
          </a:p>
          <a:p>
            <a:pPr marL="286898" indent="-286898"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2100" dirty="0" smtClean="0"/>
              <a:t>Nearly every problem diagnosis starts with      </a:t>
            </a:r>
            <a:br>
              <a:rPr lang="en-US" sz="2100" dirty="0" smtClean="0"/>
            </a:br>
            <a:r>
              <a:rPr lang="en-US" sz="2100" dirty="0" smtClean="0"/>
              <a:t>the same questions:</a:t>
            </a:r>
          </a:p>
          <a:p>
            <a:pPr marL="743396" lvl="1" indent="-286898"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Description? </a:t>
            </a:r>
          </a:p>
          <a:p>
            <a:pPr marL="743396" lvl="1" indent="-286898"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Release and service level?</a:t>
            </a:r>
          </a:p>
          <a:p>
            <a:pPr marL="743396" lvl="1" indent="-286898"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What Changed (Workload, Service, HW, …) ???</a:t>
            </a:r>
            <a:endParaRPr lang="en-GB" sz="1600" dirty="0">
              <a:solidFill>
                <a:srgbClr val="FF0000"/>
              </a:solidFill>
            </a:endParaRPr>
          </a:p>
        </p:txBody>
      </p:sp>
      <p:sp>
        <p:nvSpPr>
          <p:cNvPr id="6" name="Date Placeholder 5"/>
          <p:cNvSpPr>
            <a:spLocks noGrp="1"/>
          </p:cNvSpPr>
          <p:nvPr>
            <p:ph type="dt" sz="half" idx="2"/>
          </p:nvPr>
        </p:nvSpPr>
        <p:spPr>
          <a:xfrm>
            <a:off x="135699" y="6507071"/>
            <a:ext cx="2133599" cy="365125"/>
          </a:xfrm>
        </p:spPr>
        <p:txBody>
          <a:bodyPr/>
          <a:lstStyle/>
          <a:p>
            <a:fld id="{7219ACC5-AEF7-470B-8114-B2B08B5EBEE3}" type="datetime3">
              <a:rPr lang="en-US" smtClean="0"/>
              <a:pPr/>
              <a:t>22 June 2015</a:t>
            </a:fld>
            <a:endParaRPr lang="en-US" dirty="0"/>
          </a:p>
        </p:txBody>
      </p:sp>
    </p:spTree>
    <p:extLst>
      <p:ext uri="{BB962C8B-B14F-4D97-AF65-F5344CB8AC3E}">
        <p14:creationId xmlns:p14="http://schemas.microsoft.com/office/powerpoint/2010/main" val="2801412221"/>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22066" y="274640"/>
            <a:ext cx="7690037" cy="831450"/>
          </a:xfrm>
        </p:spPr>
        <p:txBody>
          <a:bodyPr/>
          <a:lstStyle/>
          <a:p>
            <a:r>
              <a:rPr lang="en-US" dirty="0" smtClean="0"/>
              <a:t>Agenda</a:t>
            </a:r>
            <a:endParaRPr lang="en-US" dirty="0"/>
          </a:p>
        </p:txBody>
      </p:sp>
      <p:sp>
        <p:nvSpPr>
          <p:cNvPr id="18434" name="Text Box 2"/>
          <p:cNvSpPr txBox="1">
            <a:spLocks noChangeArrowheads="1"/>
          </p:cNvSpPr>
          <p:nvPr/>
        </p:nvSpPr>
        <p:spPr bwMode="auto">
          <a:xfrm>
            <a:off x="291077" y="1253030"/>
            <a:ext cx="8599421" cy="5103320"/>
          </a:xfrm>
          <a:prstGeom prst="rect">
            <a:avLst/>
          </a:prstGeom>
          <a:noFill/>
          <a:ln w="10080">
            <a:noFill/>
            <a:miter lim="800000"/>
            <a:headEnd/>
            <a:tailEnd/>
          </a:ln>
        </p:spPr>
        <p:txBody>
          <a:bodyPr wrap="square" lIns="0" tIns="0" rIns="0" bIns="0">
            <a:spAutoFit/>
          </a:bodyPr>
          <a:lstStyle/>
          <a:p>
            <a:pPr marL="153739" indent="-211040" defTabSz="402503" hangingPunct="0">
              <a:lnSpc>
                <a:spcPct val="93000"/>
              </a:lnSpc>
              <a:buClr>
                <a:srgbClr val="008000"/>
              </a:buClr>
              <a:buSzPct val="116000"/>
              <a:buBlip>
                <a:blip r:embed="rId3"/>
              </a:buBlip>
              <a:tabLst>
                <a:tab pos="637301" algn="l"/>
                <a:tab pos="1274591" algn="l"/>
                <a:tab pos="1910506" algn="l"/>
                <a:tab pos="2549187" algn="l"/>
                <a:tab pos="3186494" algn="l"/>
                <a:tab pos="3823791" algn="l"/>
                <a:tab pos="4461086" algn="l"/>
                <a:tab pos="5095592" algn="l"/>
                <a:tab pos="5732885" algn="l"/>
                <a:tab pos="6371583" algn="l"/>
                <a:tab pos="7010276" algn="l"/>
                <a:tab pos="7647575" algn="l"/>
              </a:tabLst>
              <a:defRPr/>
            </a:pPr>
            <a:r>
              <a:rPr lang="en-GB" sz="2100" dirty="0">
                <a:cs typeface="Arial" pitchFamily="34" charset="0"/>
              </a:rPr>
              <a:t> </a:t>
            </a:r>
            <a:r>
              <a:rPr lang="en-GB" sz="2100" dirty="0" smtClean="0">
                <a:cs typeface="Arial" pitchFamily="34" charset="0"/>
              </a:rPr>
              <a:t>Why – A Self Serving Explanation from the Development point of view</a:t>
            </a:r>
            <a:endParaRPr lang="en-GB" sz="2100" dirty="0">
              <a:cs typeface="Arial" pitchFamily="34" charset="0"/>
            </a:endParaRPr>
          </a:p>
          <a:p>
            <a:pPr marL="533877" lvl="1" indent="-211040" defTabSz="402503" hangingPunct="0">
              <a:lnSpc>
                <a:spcPct val="93000"/>
              </a:lnSpc>
              <a:buClr>
                <a:srgbClr val="008000"/>
              </a:buClr>
              <a:buSzPct val="116000"/>
              <a:buBlip>
                <a:blip r:embed="rId3"/>
              </a:buBlip>
              <a:tabLst>
                <a:tab pos="637301" algn="l"/>
                <a:tab pos="1274591" algn="l"/>
                <a:tab pos="1910506" algn="l"/>
                <a:tab pos="2549187" algn="l"/>
                <a:tab pos="3186494" algn="l"/>
                <a:tab pos="3823791" algn="l"/>
                <a:tab pos="4461086" algn="l"/>
                <a:tab pos="5095592" algn="l"/>
                <a:tab pos="5732885" algn="l"/>
                <a:tab pos="6371583" algn="l"/>
                <a:tab pos="7010276" algn="l"/>
                <a:tab pos="7647575" algn="l"/>
              </a:tabLst>
              <a:defRPr/>
            </a:pPr>
            <a:r>
              <a:rPr lang="en-GB" dirty="0" smtClean="0">
                <a:cs typeface="Arial" pitchFamily="34" charset="0"/>
              </a:rPr>
              <a:t>And it is good for you too</a:t>
            </a:r>
            <a:br>
              <a:rPr lang="en-GB" dirty="0" smtClean="0">
                <a:cs typeface="Arial" pitchFamily="34" charset="0"/>
              </a:rPr>
            </a:br>
            <a:endParaRPr lang="en-GB" sz="2100" dirty="0">
              <a:cs typeface="Arial" pitchFamily="34" charset="0"/>
            </a:endParaRPr>
          </a:p>
          <a:p>
            <a:pPr marL="318649" indent="-318649" defTabSz="402503" hangingPunct="0">
              <a:lnSpc>
                <a:spcPct val="93000"/>
              </a:lnSpc>
              <a:spcBef>
                <a:spcPts val="475"/>
              </a:spcBef>
              <a:buClr>
                <a:srgbClr val="008000"/>
              </a:buClr>
              <a:buSzPct val="116000"/>
              <a:buBlip>
                <a:blip r:embed="rId3"/>
              </a:buBlip>
              <a:tabLst>
                <a:tab pos="637301" algn="l"/>
                <a:tab pos="1274591" algn="l"/>
                <a:tab pos="1910506" algn="l"/>
                <a:tab pos="2549187" algn="l"/>
                <a:tab pos="3186494" algn="l"/>
                <a:tab pos="3823791" algn="l"/>
                <a:tab pos="4461086" algn="l"/>
                <a:tab pos="5095592" algn="l"/>
                <a:tab pos="5732885" algn="l"/>
                <a:tab pos="6371583" algn="l"/>
                <a:tab pos="7010276" algn="l"/>
                <a:tab pos="7647575" algn="l"/>
              </a:tabLst>
              <a:defRPr/>
            </a:pPr>
            <a:r>
              <a:rPr lang="en-GB" sz="2100" dirty="0" smtClean="0">
                <a:cs typeface="Arial" pitchFamily="34" charset="0"/>
              </a:rPr>
              <a:t>Being a Systems programmer is sort of like many things </a:t>
            </a:r>
            <a:r>
              <a:rPr lang="en-GB" sz="2100" dirty="0" smtClean="0">
                <a:cs typeface="Arial" pitchFamily="34" charset="0"/>
                <a:sym typeface="Wingdings" pitchFamily="2" charset="2"/>
              </a:rPr>
              <a:t></a:t>
            </a:r>
            <a:endParaRPr lang="en-GB" sz="2100" dirty="0" smtClean="0">
              <a:cs typeface="Arial" pitchFamily="34" charset="0"/>
            </a:endParaRPr>
          </a:p>
          <a:p>
            <a:pPr marL="318649" indent="-318649" defTabSz="402503" hangingPunct="0">
              <a:lnSpc>
                <a:spcPct val="93000"/>
              </a:lnSpc>
              <a:spcBef>
                <a:spcPts val="475"/>
              </a:spcBef>
              <a:buClr>
                <a:srgbClr val="008000"/>
              </a:buClr>
              <a:buSzPct val="116000"/>
              <a:buBlip>
                <a:blip r:embed="rId3"/>
              </a:buBlip>
              <a:tabLst>
                <a:tab pos="637301" algn="l"/>
                <a:tab pos="1274591" algn="l"/>
                <a:tab pos="1910506" algn="l"/>
                <a:tab pos="2549187" algn="l"/>
                <a:tab pos="3186494" algn="l"/>
                <a:tab pos="3823791" algn="l"/>
                <a:tab pos="4461086" algn="l"/>
                <a:tab pos="5095592" algn="l"/>
                <a:tab pos="5732885" algn="l"/>
                <a:tab pos="6371583" algn="l"/>
                <a:tab pos="7010276" algn="l"/>
                <a:tab pos="7647575" algn="l"/>
              </a:tabLst>
              <a:defRPr/>
            </a:pPr>
            <a:endParaRPr lang="en-GB" sz="2100" dirty="0" smtClean="0">
              <a:cs typeface="Arial" pitchFamily="34" charset="0"/>
            </a:endParaRPr>
          </a:p>
          <a:p>
            <a:pPr marL="318649" indent="-318649" defTabSz="402503" hangingPunct="0">
              <a:lnSpc>
                <a:spcPct val="93000"/>
              </a:lnSpc>
              <a:spcBef>
                <a:spcPts val="475"/>
              </a:spcBef>
              <a:buClr>
                <a:srgbClr val="008000"/>
              </a:buClr>
              <a:buSzPct val="116000"/>
              <a:buBlip>
                <a:blip r:embed="rId3"/>
              </a:buBlip>
              <a:tabLst>
                <a:tab pos="637301" algn="l"/>
                <a:tab pos="1274591" algn="l"/>
                <a:tab pos="1910506" algn="l"/>
                <a:tab pos="2549187" algn="l"/>
                <a:tab pos="3186494" algn="l"/>
                <a:tab pos="3823791" algn="l"/>
                <a:tab pos="4461086" algn="l"/>
                <a:tab pos="5095592" algn="l"/>
                <a:tab pos="5732885" algn="l"/>
                <a:tab pos="6371583" algn="l"/>
                <a:tab pos="7010276" algn="l"/>
                <a:tab pos="7647575" algn="l"/>
              </a:tabLst>
              <a:defRPr/>
            </a:pPr>
            <a:r>
              <a:rPr lang="en-GB" sz="2100" dirty="0" smtClean="0">
                <a:cs typeface="Arial" pitchFamily="34" charset="0"/>
              </a:rPr>
              <a:t>“Top 10” Things You Need to Know and Do</a:t>
            </a:r>
            <a:endParaRPr lang="en-GB" sz="1600" dirty="0">
              <a:cs typeface="Arial" pitchFamily="34" charset="0"/>
            </a:endParaRPr>
          </a:p>
          <a:p>
            <a:pPr marL="533877" lvl="1" indent="-211040" defTabSz="402503" hangingPunct="0">
              <a:lnSpc>
                <a:spcPct val="93000"/>
              </a:lnSpc>
              <a:spcBef>
                <a:spcPts val="320"/>
              </a:spcBef>
              <a:buClr>
                <a:srgbClr val="008000"/>
              </a:buClr>
              <a:buSzPct val="115000"/>
              <a:buBlip>
                <a:blip r:embed="rId4"/>
              </a:buBlip>
              <a:tabLst>
                <a:tab pos="637301" algn="l"/>
                <a:tab pos="1274591" algn="l"/>
                <a:tab pos="1910506" algn="l"/>
                <a:tab pos="2549187" algn="l"/>
                <a:tab pos="3186494" algn="l"/>
                <a:tab pos="3823791" algn="l"/>
                <a:tab pos="4461086" algn="l"/>
                <a:tab pos="5095592" algn="l"/>
                <a:tab pos="5732885" algn="l"/>
                <a:tab pos="6371583" algn="l"/>
                <a:tab pos="7010276" algn="l"/>
                <a:tab pos="7647575" algn="l"/>
              </a:tabLst>
              <a:defRPr/>
            </a:pPr>
            <a:r>
              <a:rPr lang="en-GB" sz="1600" dirty="0" smtClean="0">
                <a:cs typeface="Arial" pitchFamily="34" charset="0"/>
              </a:rPr>
              <a:t>Initial System Setup or Planning for Changes</a:t>
            </a:r>
          </a:p>
          <a:p>
            <a:pPr marL="533877" lvl="1" indent="-211040" defTabSz="402503" hangingPunct="0">
              <a:lnSpc>
                <a:spcPct val="93000"/>
              </a:lnSpc>
              <a:spcBef>
                <a:spcPts val="320"/>
              </a:spcBef>
              <a:buClr>
                <a:srgbClr val="008000"/>
              </a:buClr>
              <a:buSzPct val="115000"/>
              <a:buBlip>
                <a:blip r:embed="rId4"/>
              </a:buBlip>
              <a:tabLst>
                <a:tab pos="637301" algn="l"/>
                <a:tab pos="1274591" algn="l"/>
                <a:tab pos="1910506" algn="l"/>
                <a:tab pos="2549187" algn="l"/>
                <a:tab pos="3186494" algn="l"/>
                <a:tab pos="3823791" algn="l"/>
                <a:tab pos="4461086" algn="l"/>
                <a:tab pos="5095592" algn="l"/>
                <a:tab pos="5732885" algn="l"/>
                <a:tab pos="6371583" algn="l"/>
                <a:tab pos="7010276" algn="l"/>
                <a:tab pos="7647575" algn="l"/>
              </a:tabLst>
              <a:defRPr/>
            </a:pPr>
            <a:r>
              <a:rPr lang="en-GB" sz="1600" dirty="0" smtClean="0">
                <a:cs typeface="Arial" pitchFamily="34" charset="0"/>
              </a:rPr>
              <a:t>Everyday Items</a:t>
            </a:r>
          </a:p>
          <a:p>
            <a:pPr marL="533877" lvl="1" indent="-211040" defTabSz="402503" hangingPunct="0">
              <a:lnSpc>
                <a:spcPct val="93000"/>
              </a:lnSpc>
              <a:spcBef>
                <a:spcPts val="320"/>
              </a:spcBef>
              <a:buClr>
                <a:srgbClr val="008000"/>
              </a:buClr>
              <a:buSzPct val="115000"/>
              <a:buBlip>
                <a:blip r:embed="rId4"/>
              </a:buBlip>
              <a:tabLst>
                <a:tab pos="637301" algn="l"/>
                <a:tab pos="1274591" algn="l"/>
                <a:tab pos="1910506" algn="l"/>
                <a:tab pos="2549187" algn="l"/>
                <a:tab pos="3186494" algn="l"/>
                <a:tab pos="3823791" algn="l"/>
                <a:tab pos="4461086" algn="l"/>
                <a:tab pos="5095592" algn="l"/>
                <a:tab pos="5732885" algn="l"/>
                <a:tab pos="6371583" algn="l"/>
                <a:tab pos="7010276" algn="l"/>
                <a:tab pos="7647575" algn="l"/>
              </a:tabLst>
              <a:defRPr/>
            </a:pPr>
            <a:r>
              <a:rPr lang="en-GB" sz="1600" dirty="0" smtClean="0">
                <a:cs typeface="Arial" pitchFamily="34" charset="0"/>
              </a:rPr>
              <a:t>Occasional Items </a:t>
            </a:r>
          </a:p>
          <a:p>
            <a:pPr marL="533877" lvl="1" indent="-211040" defTabSz="402503" hangingPunct="0">
              <a:lnSpc>
                <a:spcPct val="93000"/>
              </a:lnSpc>
              <a:spcBef>
                <a:spcPts val="320"/>
              </a:spcBef>
              <a:buClr>
                <a:srgbClr val="008000"/>
              </a:buClr>
              <a:buSzPct val="115000"/>
              <a:buBlip>
                <a:blip r:embed="rId4"/>
              </a:buBlip>
              <a:tabLst>
                <a:tab pos="637301" algn="l"/>
                <a:tab pos="1274591" algn="l"/>
                <a:tab pos="1910506" algn="l"/>
                <a:tab pos="2549187" algn="l"/>
                <a:tab pos="3186494" algn="l"/>
                <a:tab pos="3823791" algn="l"/>
                <a:tab pos="4461086" algn="l"/>
                <a:tab pos="5095592" algn="l"/>
                <a:tab pos="5732885" algn="l"/>
                <a:tab pos="6371583" algn="l"/>
                <a:tab pos="7010276" algn="l"/>
                <a:tab pos="7647575" algn="l"/>
              </a:tabLst>
              <a:defRPr/>
            </a:pPr>
            <a:r>
              <a:rPr lang="en-GB" sz="1600" dirty="0" smtClean="0">
                <a:cs typeface="Arial" pitchFamily="34" charset="0"/>
              </a:rPr>
              <a:t>Prepared Responses to Catastrophic Events</a:t>
            </a:r>
            <a:endParaRPr lang="en-GB" sz="1600" dirty="0">
              <a:cs typeface="Arial" pitchFamily="34" charset="0"/>
            </a:endParaRPr>
          </a:p>
          <a:p>
            <a:pPr marL="318649" indent="-318649" defTabSz="402503" hangingPunct="0">
              <a:lnSpc>
                <a:spcPct val="93000"/>
              </a:lnSpc>
              <a:spcBef>
                <a:spcPts val="475"/>
              </a:spcBef>
              <a:buClr>
                <a:srgbClr val="008000"/>
              </a:buClr>
              <a:buSzPct val="116000"/>
              <a:buBlip>
                <a:blip r:embed="rId3"/>
              </a:buBlip>
              <a:tabLst>
                <a:tab pos="637301" algn="l"/>
                <a:tab pos="1274591" algn="l"/>
                <a:tab pos="1910506" algn="l"/>
                <a:tab pos="2549187" algn="l"/>
                <a:tab pos="3186494" algn="l"/>
                <a:tab pos="3823791" algn="l"/>
                <a:tab pos="4461086" algn="l"/>
                <a:tab pos="5095592" algn="l"/>
                <a:tab pos="5732885" algn="l"/>
                <a:tab pos="6371583" algn="l"/>
                <a:tab pos="7010276" algn="l"/>
                <a:tab pos="7647575" algn="l"/>
              </a:tabLst>
              <a:defRPr/>
            </a:pPr>
            <a:endParaRPr lang="en-GB" sz="2100" dirty="0">
              <a:cs typeface="Arial" pitchFamily="34" charset="0"/>
            </a:endParaRPr>
          </a:p>
          <a:p>
            <a:pPr marL="318649" indent="-318649" defTabSz="402503" hangingPunct="0">
              <a:lnSpc>
                <a:spcPct val="93000"/>
              </a:lnSpc>
              <a:spcBef>
                <a:spcPts val="475"/>
              </a:spcBef>
              <a:buClr>
                <a:srgbClr val="008000"/>
              </a:buClr>
              <a:buSzPct val="116000"/>
              <a:buBlip>
                <a:blip r:embed="rId3"/>
              </a:buBlip>
              <a:tabLst>
                <a:tab pos="637301" algn="l"/>
                <a:tab pos="1274591" algn="l"/>
                <a:tab pos="1910506" algn="l"/>
                <a:tab pos="2549187" algn="l"/>
                <a:tab pos="3186494" algn="l"/>
                <a:tab pos="3823791" algn="l"/>
                <a:tab pos="4461086" algn="l"/>
                <a:tab pos="5095592" algn="l"/>
                <a:tab pos="5732885" algn="l"/>
                <a:tab pos="6371583" algn="l"/>
                <a:tab pos="7010276" algn="l"/>
                <a:tab pos="7647575" algn="l"/>
              </a:tabLst>
              <a:defRPr/>
            </a:pPr>
            <a:r>
              <a:rPr lang="en-GB" sz="2100" dirty="0" smtClean="0">
                <a:cs typeface="Arial" pitchFamily="34" charset="0"/>
              </a:rPr>
              <a:t>What is next</a:t>
            </a:r>
          </a:p>
          <a:p>
            <a:pPr marL="318649" indent="-318649" defTabSz="402503" hangingPunct="0">
              <a:lnSpc>
                <a:spcPct val="93000"/>
              </a:lnSpc>
              <a:spcBef>
                <a:spcPts val="475"/>
              </a:spcBef>
              <a:buClr>
                <a:srgbClr val="008000"/>
              </a:buClr>
              <a:buSzPct val="116000"/>
              <a:buBlip>
                <a:blip r:embed="rId3"/>
              </a:buBlip>
              <a:tabLst>
                <a:tab pos="637301" algn="l"/>
                <a:tab pos="1274591" algn="l"/>
                <a:tab pos="1910506" algn="l"/>
                <a:tab pos="2549187" algn="l"/>
                <a:tab pos="3186494" algn="l"/>
                <a:tab pos="3823791" algn="l"/>
                <a:tab pos="4461086" algn="l"/>
                <a:tab pos="5095592" algn="l"/>
                <a:tab pos="5732885" algn="l"/>
                <a:tab pos="6371583" algn="l"/>
                <a:tab pos="7010276" algn="l"/>
                <a:tab pos="7647575" algn="l"/>
              </a:tabLst>
              <a:defRPr/>
            </a:pPr>
            <a:endParaRPr lang="en-GB" sz="2100" dirty="0" smtClean="0">
              <a:cs typeface="Arial" pitchFamily="34" charset="0"/>
            </a:endParaRPr>
          </a:p>
          <a:p>
            <a:pPr marL="318649" indent="-318649" defTabSz="402503" hangingPunct="0">
              <a:lnSpc>
                <a:spcPct val="93000"/>
              </a:lnSpc>
              <a:spcBef>
                <a:spcPts val="475"/>
              </a:spcBef>
              <a:buClr>
                <a:srgbClr val="008000"/>
              </a:buClr>
              <a:buSzPct val="116000"/>
              <a:tabLst>
                <a:tab pos="637301" algn="l"/>
                <a:tab pos="1274591" algn="l"/>
                <a:tab pos="1910506" algn="l"/>
                <a:tab pos="2549187" algn="l"/>
                <a:tab pos="3186494" algn="l"/>
                <a:tab pos="3823791" algn="l"/>
                <a:tab pos="4461086" algn="l"/>
                <a:tab pos="5095592" algn="l"/>
                <a:tab pos="5732885" algn="l"/>
                <a:tab pos="6371583" algn="l"/>
                <a:tab pos="7010276" algn="l"/>
                <a:tab pos="7647575" algn="l"/>
              </a:tabLst>
              <a:defRPr/>
            </a:pPr>
            <a:r>
              <a:rPr lang="en-GB" sz="2100" b="1" dirty="0" smtClean="0">
                <a:solidFill>
                  <a:srgbClr val="0070C0"/>
                </a:solidFill>
                <a:cs typeface="Arial" pitchFamily="34" charset="0"/>
              </a:rPr>
              <a:t>          ** </a:t>
            </a:r>
            <a:r>
              <a:rPr lang="en-GB" dirty="0" smtClean="0">
                <a:cs typeface="Arial" pitchFamily="34" charset="0"/>
              </a:rPr>
              <a:t>The URL’s are not referenced in each section of this presentation.  </a:t>
            </a:r>
            <a:br>
              <a:rPr lang="en-GB" dirty="0" smtClean="0">
                <a:cs typeface="Arial" pitchFamily="34" charset="0"/>
              </a:rPr>
            </a:br>
            <a:r>
              <a:rPr lang="en-GB" dirty="0" smtClean="0">
                <a:cs typeface="Arial" pitchFamily="34" charset="0"/>
              </a:rPr>
              <a:t>           They are all together in a reference page at the end. </a:t>
            </a:r>
            <a:endParaRPr lang="en-GB" dirty="0">
              <a:cs typeface="Arial" pitchFamily="34" charset="0"/>
            </a:endParaRPr>
          </a:p>
          <a:p>
            <a:pPr marL="318649" indent="-318649" defTabSz="402503" hangingPunct="0">
              <a:lnSpc>
                <a:spcPct val="93000"/>
              </a:lnSpc>
              <a:spcBef>
                <a:spcPts val="475"/>
              </a:spcBef>
              <a:buClr>
                <a:srgbClr val="008000"/>
              </a:buClr>
              <a:buSzPct val="116000"/>
              <a:buBlip>
                <a:blip r:embed="rId3"/>
              </a:buBlip>
              <a:tabLst>
                <a:tab pos="637301" algn="l"/>
                <a:tab pos="1274591" algn="l"/>
                <a:tab pos="1910506" algn="l"/>
                <a:tab pos="2549187" algn="l"/>
                <a:tab pos="3186494" algn="l"/>
                <a:tab pos="3823791" algn="l"/>
                <a:tab pos="4461086" algn="l"/>
                <a:tab pos="5095592" algn="l"/>
                <a:tab pos="5732885" algn="l"/>
                <a:tab pos="6371583" algn="l"/>
                <a:tab pos="7010276" algn="l"/>
                <a:tab pos="7647575" algn="l"/>
              </a:tabLst>
              <a:defRPr/>
            </a:pPr>
            <a:endParaRPr lang="en-GB" sz="2100" dirty="0">
              <a:cs typeface="Arial" pitchFamily="34" charset="0"/>
            </a:endParaRPr>
          </a:p>
        </p:txBody>
      </p:sp>
      <p:sp>
        <p:nvSpPr>
          <p:cNvPr id="11" name="Slide Number Placeholder 10"/>
          <p:cNvSpPr>
            <a:spLocks noGrp="1"/>
          </p:cNvSpPr>
          <p:nvPr>
            <p:ph type="sldNum" sz="quarter" idx="12"/>
          </p:nvPr>
        </p:nvSpPr>
        <p:spPr>
          <a:xfrm>
            <a:off x="8400422" y="6356351"/>
            <a:ext cx="490078" cy="365125"/>
          </a:xfrm>
        </p:spPr>
        <p:txBody>
          <a:bodyPr/>
          <a:lstStyle/>
          <a:p>
            <a:fld id="{3482C549-CAD6-944D-AB16-52BEF20053F9}" type="slidenum">
              <a:rPr lang="en-US" smtClean="0"/>
              <a:pPr/>
              <a:t>5</a:t>
            </a:fld>
            <a:endParaRPr lang="en-US"/>
          </a:p>
        </p:txBody>
      </p:sp>
      <p:sp>
        <p:nvSpPr>
          <p:cNvPr id="5" name="Date Placeholder 4"/>
          <p:cNvSpPr>
            <a:spLocks noGrp="1"/>
          </p:cNvSpPr>
          <p:nvPr>
            <p:ph type="dt" sz="half" idx="2"/>
          </p:nvPr>
        </p:nvSpPr>
        <p:spPr>
          <a:xfrm>
            <a:off x="135699" y="6507071"/>
            <a:ext cx="2133599" cy="365125"/>
          </a:xfrm>
        </p:spPr>
        <p:txBody>
          <a:bodyPr/>
          <a:lstStyle/>
          <a:p>
            <a:fld id="{45ECD578-0208-474B-9599-58E147021FAF}" type="datetime3">
              <a:rPr lang="en-US" smtClean="0"/>
              <a:pPr/>
              <a:t>22 June 2015</a:t>
            </a:fld>
            <a:endParaRPr lang="en-US" dirty="0"/>
          </a:p>
        </p:txBody>
      </p:sp>
    </p:spTree>
  </p:cSld>
  <p:clrMapOvr>
    <a:masterClrMapping/>
  </p:clrMapOvr>
  <p:transition spd="med"/>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srcRect/>
          <a:stretch>
            <a:fillRect/>
          </a:stretch>
        </p:blipFill>
        <p:spPr bwMode="auto">
          <a:xfrm>
            <a:off x="5928223" y="4070351"/>
            <a:ext cx="2962275" cy="2286000"/>
          </a:xfrm>
          <a:prstGeom prst="rect">
            <a:avLst/>
          </a:prstGeom>
          <a:noFill/>
          <a:ln w="9525">
            <a:noFill/>
            <a:miter lim="800000"/>
            <a:headEnd/>
            <a:tailEnd/>
          </a:ln>
        </p:spPr>
      </p:pic>
      <p:sp>
        <p:nvSpPr>
          <p:cNvPr id="14" name="Title 13"/>
          <p:cNvSpPr>
            <a:spLocks noGrp="1"/>
          </p:cNvSpPr>
          <p:nvPr>
            <p:ph type="title"/>
          </p:nvPr>
        </p:nvSpPr>
        <p:spPr>
          <a:xfrm>
            <a:off x="457202" y="185740"/>
            <a:ext cx="8433298" cy="831450"/>
          </a:xfrm>
        </p:spPr>
        <p:txBody>
          <a:bodyPr>
            <a:normAutofit/>
          </a:bodyPr>
          <a:lstStyle/>
          <a:p>
            <a:r>
              <a:rPr lang="en-US" dirty="0" smtClean="0"/>
              <a:t>“Top 10” things you need to know and do</a:t>
            </a:r>
            <a:br>
              <a:rPr lang="en-US" dirty="0" smtClean="0"/>
            </a:br>
            <a:r>
              <a:rPr lang="en-US" sz="2100" b="0" i="1" dirty="0" smtClean="0"/>
              <a:t> Prepare for z/VM Failures</a:t>
            </a:r>
            <a:endParaRPr lang="en-US" b="0" i="1" dirty="0"/>
          </a:p>
        </p:txBody>
      </p:sp>
      <p:sp>
        <p:nvSpPr>
          <p:cNvPr id="13" name="Slide Number Placeholder 12"/>
          <p:cNvSpPr>
            <a:spLocks noGrp="1"/>
          </p:cNvSpPr>
          <p:nvPr>
            <p:ph type="sldNum" sz="quarter" idx="12"/>
          </p:nvPr>
        </p:nvSpPr>
        <p:spPr>
          <a:xfrm>
            <a:off x="8400422" y="6356351"/>
            <a:ext cx="490078" cy="365125"/>
          </a:xfrm>
        </p:spPr>
        <p:txBody>
          <a:bodyPr/>
          <a:lstStyle/>
          <a:p>
            <a:fld id="{3482C549-CAD6-944D-AB16-52BEF20053F9}" type="slidenum">
              <a:rPr lang="en-US" smtClean="0"/>
              <a:pPr/>
              <a:t>50</a:t>
            </a:fld>
            <a:endParaRPr lang="en-US"/>
          </a:p>
        </p:txBody>
      </p:sp>
      <p:sp>
        <p:nvSpPr>
          <p:cNvPr id="16" name="Text Box 2"/>
          <p:cNvSpPr txBox="1">
            <a:spLocks noChangeArrowheads="1"/>
          </p:cNvSpPr>
          <p:nvPr/>
        </p:nvSpPr>
        <p:spPr bwMode="auto">
          <a:xfrm>
            <a:off x="338824" y="1224307"/>
            <a:ext cx="8380950" cy="1836785"/>
          </a:xfrm>
          <a:prstGeom prst="rect">
            <a:avLst/>
          </a:prstGeom>
          <a:noFill/>
          <a:ln w="10080">
            <a:noFill/>
            <a:miter lim="800000"/>
            <a:headEnd/>
            <a:tailEnd/>
          </a:ln>
        </p:spPr>
        <p:txBody>
          <a:bodyPr lIns="0" tIns="0" rIns="0" bIns="0">
            <a:spAutoFit/>
          </a:bodyPr>
          <a:lstStyle/>
          <a:p>
            <a:pPr marL="275347" indent="-275347" hangingPunct="0">
              <a:lnSpc>
                <a:spcPct val="93000"/>
              </a:lnSpc>
              <a:spcBef>
                <a:spcPts val="408"/>
              </a:spcBef>
              <a:buClr>
                <a:srgbClr val="008000"/>
              </a:buClr>
              <a:buSzPct val="117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GB" sz="2100" dirty="0" smtClean="0"/>
          </a:p>
          <a:p>
            <a:pPr marL="275347" indent="-275347" hangingPunct="0">
              <a:lnSpc>
                <a:spcPct val="93000"/>
              </a:lnSpc>
              <a:spcBef>
                <a:spcPts val="408"/>
              </a:spcBef>
              <a:buClr>
                <a:srgbClr val="008000"/>
              </a:buClr>
              <a:buSzPct val="117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Other Material</a:t>
            </a:r>
            <a:endParaRPr lang="en-GB" sz="2100" dirty="0"/>
          </a:p>
          <a:p>
            <a:pPr marL="571669" lvl="1" indent="-248791" hangingPunct="0">
              <a:lnSpc>
                <a:spcPct val="93000"/>
              </a:lnSpc>
              <a:spcBef>
                <a:spcPts val="375"/>
              </a:spcBef>
              <a:buClr>
                <a:srgbClr val="008000"/>
              </a:buClr>
              <a:buSzPct val="118000"/>
              <a:buBlip>
                <a:blip r:embed="rId5"/>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z/VM: Diagnosis Guide </a:t>
            </a:r>
            <a:r>
              <a:rPr lang="en-GB" dirty="0" smtClean="0">
                <a:solidFill>
                  <a:srgbClr val="0070C0"/>
                </a:solidFill>
                <a:cs typeface="Arial" pitchFamily="34" charset="0"/>
              </a:rPr>
              <a:t>**</a:t>
            </a:r>
            <a:endParaRPr lang="en-GB" sz="1600" dirty="0" smtClean="0">
              <a:solidFill>
                <a:srgbClr val="FF0000"/>
              </a:solidFill>
            </a:endParaRPr>
          </a:p>
          <a:p>
            <a:pPr marL="571669" lvl="1" indent="-248791" hangingPunct="0">
              <a:lnSpc>
                <a:spcPct val="93000"/>
              </a:lnSpc>
              <a:spcBef>
                <a:spcPts val="375"/>
              </a:spcBef>
              <a:buClr>
                <a:srgbClr val="008000"/>
              </a:buClr>
              <a:buSzPct val="118000"/>
              <a:buBlip>
                <a:blip r:embed="rId5"/>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Software Support Handbook </a:t>
            </a:r>
            <a:r>
              <a:rPr lang="en-US" dirty="0" smtClean="0">
                <a:hlinkClick r:id="rId6"/>
              </a:rPr>
              <a:t>http://www14.software.ibm.com/webapp/set2/sas/f/handbook/home.html</a:t>
            </a:r>
            <a:endParaRPr lang="en-US" dirty="0" smtClean="0"/>
          </a:p>
          <a:p>
            <a:pPr marL="571669" lvl="1" indent="-248791" hangingPunct="0">
              <a:lnSpc>
                <a:spcPct val="93000"/>
              </a:lnSpc>
              <a:spcBef>
                <a:spcPts val="375"/>
              </a:spcBef>
              <a:buClr>
                <a:srgbClr val="008000"/>
              </a:buClr>
              <a:buSzPct val="118000"/>
              <a:buBlip>
                <a:blip r:embed="rId5"/>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z/VM Service Resources </a:t>
            </a:r>
            <a:r>
              <a:rPr lang="en-US" dirty="0" smtClean="0">
                <a:hlinkClick r:id="rId7"/>
              </a:rPr>
              <a:t>http://www.vm.ibm.com/service/</a:t>
            </a:r>
            <a:endParaRPr lang="en-US" dirty="0" smtClean="0"/>
          </a:p>
        </p:txBody>
      </p:sp>
      <p:sp>
        <p:nvSpPr>
          <p:cNvPr id="6" name="Date Placeholder 5"/>
          <p:cNvSpPr>
            <a:spLocks noGrp="1"/>
          </p:cNvSpPr>
          <p:nvPr>
            <p:ph type="dt" sz="half" idx="2"/>
          </p:nvPr>
        </p:nvSpPr>
        <p:spPr>
          <a:xfrm>
            <a:off x="135699" y="6507071"/>
            <a:ext cx="2133599" cy="365125"/>
          </a:xfrm>
        </p:spPr>
        <p:txBody>
          <a:bodyPr/>
          <a:lstStyle/>
          <a:p>
            <a:fld id="{1D9F978D-0131-49D3-A92D-6497ED68DD8A}" type="datetime3">
              <a:rPr lang="en-US" smtClean="0"/>
              <a:pPr/>
              <a:t>22 June 2015</a:t>
            </a:fld>
            <a:endParaRPr lang="en-US" dirty="0"/>
          </a:p>
        </p:txBody>
      </p:sp>
    </p:spTree>
  </p:cSld>
  <p:clrMapOvr>
    <a:masterClrMapping/>
  </p:clrMapOvr>
  <p:transition spd="med"/>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IBM_ADMIN\AppData\Local\Microsoft\Windows\Temporary Internet Files\Content.IE5\1RXEUQCE\education[1].png"/>
          <p:cNvPicPr>
            <a:picLocks noChangeAspect="1" noChangeArrowheads="1"/>
          </p:cNvPicPr>
          <p:nvPr/>
        </p:nvPicPr>
        <p:blipFill>
          <a:blip r:embed="rId3"/>
          <a:srcRect/>
          <a:stretch>
            <a:fillRect/>
          </a:stretch>
        </p:blipFill>
        <p:spPr bwMode="auto">
          <a:xfrm>
            <a:off x="6409663" y="3282497"/>
            <a:ext cx="2480871" cy="2381635"/>
          </a:xfrm>
          <a:prstGeom prst="rect">
            <a:avLst/>
          </a:prstGeom>
          <a:noFill/>
        </p:spPr>
      </p:pic>
      <p:sp>
        <p:nvSpPr>
          <p:cNvPr id="14" name="Title 13"/>
          <p:cNvSpPr>
            <a:spLocks noGrp="1"/>
          </p:cNvSpPr>
          <p:nvPr>
            <p:ph type="title"/>
          </p:nvPr>
        </p:nvSpPr>
        <p:spPr>
          <a:xfrm>
            <a:off x="457202" y="185740"/>
            <a:ext cx="8433298" cy="831450"/>
          </a:xfrm>
        </p:spPr>
        <p:txBody>
          <a:bodyPr>
            <a:normAutofit/>
          </a:bodyPr>
          <a:lstStyle/>
          <a:p>
            <a:r>
              <a:rPr lang="en-US" dirty="0" smtClean="0"/>
              <a:t>“Top 10” things you need to know and do</a:t>
            </a:r>
            <a:br>
              <a:rPr lang="en-US" dirty="0" smtClean="0"/>
            </a:br>
            <a:r>
              <a:rPr lang="en-US" sz="2100" b="0" i="1" dirty="0" smtClean="0"/>
              <a:t>Your own education and that of your peers</a:t>
            </a:r>
            <a:endParaRPr lang="en-US" b="0" i="1" dirty="0"/>
          </a:p>
        </p:txBody>
      </p:sp>
      <p:sp>
        <p:nvSpPr>
          <p:cNvPr id="13" name="Slide Number Placeholder 12"/>
          <p:cNvSpPr>
            <a:spLocks noGrp="1"/>
          </p:cNvSpPr>
          <p:nvPr>
            <p:ph type="sldNum" sz="quarter" idx="12"/>
          </p:nvPr>
        </p:nvSpPr>
        <p:spPr>
          <a:xfrm>
            <a:off x="8159011" y="6436991"/>
            <a:ext cx="778429" cy="365125"/>
          </a:xfrm>
        </p:spPr>
        <p:txBody>
          <a:bodyPr/>
          <a:lstStyle/>
          <a:p>
            <a:fld id="{3482C549-CAD6-944D-AB16-52BEF20053F9}" type="slidenum">
              <a:rPr lang="en-US" smtClean="0"/>
              <a:pPr/>
              <a:t>51</a:t>
            </a:fld>
            <a:endParaRPr lang="en-US"/>
          </a:p>
        </p:txBody>
      </p:sp>
      <p:sp>
        <p:nvSpPr>
          <p:cNvPr id="16" name="Text Box 2"/>
          <p:cNvSpPr txBox="1">
            <a:spLocks noChangeArrowheads="1"/>
          </p:cNvSpPr>
          <p:nvPr/>
        </p:nvSpPr>
        <p:spPr bwMode="auto">
          <a:xfrm>
            <a:off x="338824" y="1131488"/>
            <a:ext cx="8380950" cy="5441105"/>
          </a:xfrm>
          <a:prstGeom prst="rect">
            <a:avLst/>
          </a:prstGeom>
          <a:noFill/>
          <a:ln w="10080">
            <a:noFill/>
            <a:miter lim="800000"/>
            <a:headEnd/>
            <a:tailEnd/>
          </a:ln>
        </p:spPr>
        <p:txBody>
          <a:bodyPr wrap="square" lIns="0" tIns="0" rIns="0" bIns="0">
            <a:spAutoFit/>
          </a:bodyPr>
          <a:lstStyle/>
          <a:p>
            <a:pPr marL="11517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Education is an ongoing process</a:t>
            </a:r>
          </a:p>
          <a:p>
            <a:pPr marL="571669" lvl="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THANK YOU for your interest in attending this presentation and furthering your education</a:t>
            </a:r>
          </a:p>
          <a:p>
            <a:pPr marL="571669" lvl="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Please continue this ongoing effort</a:t>
            </a:r>
          </a:p>
          <a:p>
            <a:pPr marL="571669" lvl="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Assisting a peer will make vacations much more enjoyable  </a:t>
            </a:r>
            <a:r>
              <a:rPr lang="en-GB" dirty="0" smtClean="0">
                <a:sym typeface="Wingdings" pitchFamily="2" charset="2"/>
              </a:rPr>
              <a:t></a:t>
            </a:r>
            <a:r>
              <a:rPr lang="en-GB" dirty="0" smtClean="0"/>
              <a:t/>
            </a:r>
            <a:br>
              <a:rPr lang="en-GB" dirty="0" smtClean="0"/>
            </a:br>
            <a:endParaRPr lang="en-US" sz="2100" dirty="0" smtClean="0"/>
          </a:p>
          <a:p>
            <a:pPr marL="11517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2100" dirty="0" smtClean="0"/>
              <a:t>Types of education</a:t>
            </a:r>
          </a:p>
          <a:p>
            <a:pPr marL="571669" lvl="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Workshops and Tech Conferences  </a:t>
            </a:r>
          </a:p>
          <a:p>
            <a:pPr marL="571669" lvl="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Formal and informal classes</a:t>
            </a:r>
          </a:p>
          <a:p>
            <a:pPr marL="571669" lvl="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OJT and/or reading manuals or Redbooks</a:t>
            </a:r>
          </a:p>
          <a:p>
            <a:pPr marL="571669" lvl="1" indent="-248791" hangingPunct="0">
              <a:lnSpc>
                <a:spcPct val="93000"/>
              </a:lnSpc>
              <a:spcBef>
                <a:spcPts val="375"/>
              </a:spcBef>
              <a:buClr>
                <a:srgbClr val="008000"/>
              </a:buClr>
              <a:buSzPct val="118000"/>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US" sz="2100" dirty="0" smtClean="0"/>
          </a:p>
          <a:p>
            <a:pPr marL="11517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2100" dirty="0" smtClean="0"/>
              <a:t>Other Material</a:t>
            </a:r>
            <a:endParaRPr lang="en-GB" sz="2100" dirty="0" smtClean="0"/>
          </a:p>
          <a:p>
            <a:pPr marL="571669" lvl="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CP Planning and Administration manual </a:t>
            </a:r>
            <a:r>
              <a:rPr lang="en-GB" sz="2100" dirty="0" smtClean="0">
                <a:solidFill>
                  <a:srgbClr val="0070C0"/>
                </a:solidFill>
                <a:cs typeface="Arial" pitchFamily="34" charset="0"/>
              </a:rPr>
              <a:t>**</a:t>
            </a:r>
            <a:endParaRPr lang="en-US" sz="2100" dirty="0" smtClean="0"/>
          </a:p>
          <a:p>
            <a:pPr marL="571669" lvl="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Running guest Operating System manual </a:t>
            </a:r>
            <a:r>
              <a:rPr lang="en-GB" sz="2100" dirty="0" smtClean="0">
                <a:solidFill>
                  <a:srgbClr val="0070C0"/>
                </a:solidFill>
                <a:cs typeface="Arial" pitchFamily="34" charset="0"/>
              </a:rPr>
              <a:t>**</a:t>
            </a:r>
            <a:endParaRPr lang="en-US" dirty="0" smtClean="0"/>
          </a:p>
          <a:p>
            <a:pPr marL="571669" lvl="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Getting Started with Linux Manual </a:t>
            </a:r>
            <a:r>
              <a:rPr lang="en-GB" sz="2100" dirty="0" smtClean="0">
                <a:solidFill>
                  <a:srgbClr val="0070C0"/>
                </a:solidFill>
                <a:cs typeface="Arial" pitchFamily="34" charset="0"/>
              </a:rPr>
              <a:t>**</a:t>
            </a:r>
            <a:endParaRPr lang="en-US" dirty="0" smtClean="0"/>
          </a:p>
          <a:p>
            <a:pPr marL="571669" lvl="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The z/VM Education Page </a:t>
            </a:r>
            <a:r>
              <a:rPr lang="en-US" sz="1600" dirty="0" smtClean="0">
                <a:hlinkClick r:id="rId5"/>
              </a:rPr>
              <a:t>http://www.vm.ibm.com/education/</a:t>
            </a:r>
            <a:endParaRPr lang="en-US" dirty="0" smtClean="0"/>
          </a:p>
          <a:p>
            <a:pPr marL="571669" lvl="1" indent="-248791" hangingPunct="0">
              <a:lnSpc>
                <a:spcPct val="93000"/>
              </a:lnSpc>
              <a:spcBef>
                <a:spcPts val="375"/>
              </a:spcBef>
              <a:buClr>
                <a:srgbClr val="008000"/>
              </a:buClr>
              <a:buSzPct val="118000"/>
              <a:buBlip>
                <a:blip r:embed="rId4"/>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dirty="0" smtClean="0"/>
              <a:t>Redbooks </a:t>
            </a:r>
            <a:r>
              <a:rPr lang="en-US" sz="1600" dirty="0" smtClean="0">
                <a:hlinkClick r:id="rId6"/>
              </a:rPr>
              <a:t>http://www.redbooks.ibm.com</a:t>
            </a:r>
            <a:r>
              <a:rPr lang="en-US" sz="1600" dirty="0" smtClean="0"/>
              <a:t>/</a:t>
            </a:r>
            <a:endParaRPr lang="en-US" dirty="0" smtClean="0"/>
          </a:p>
        </p:txBody>
      </p:sp>
      <p:sp>
        <p:nvSpPr>
          <p:cNvPr id="6" name="Date Placeholder 5"/>
          <p:cNvSpPr>
            <a:spLocks noGrp="1"/>
          </p:cNvSpPr>
          <p:nvPr>
            <p:ph type="dt" sz="half" idx="2"/>
          </p:nvPr>
        </p:nvSpPr>
        <p:spPr>
          <a:xfrm>
            <a:off x="135699" y="6507071"/>
            <a:ext cx="2133599" cy="365125"/>
          </a:xfrm>
        </p:spPr>
        <p:txBody>
          <a:bodyPr/>
          <a:lstStyle/>
          <a:p>
            <a:fld id="{8C221B9E-9F6E-4679-BD79-01F472D68B5A}" type="datetime3">
              <a:rPr lang="en-US" smtClean="0"/>
              <a:pPr/>
              <a:t>22 June 2015</a:t>
            </a:fld>
            <a:endParaRPr lang="en-US" dirty="0"/>
          </a:p>
        </p:txBody>
      </p:sp>
    </p:spTree>
  </p:cSld>
  <p:clrMapOvr>
    <a:masterClrMapping/>
  </p:clrMapOvr>
  <p:transition spd="med"/>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8" name="Picture 2" descr="divider"/>
          <p:cNvPicPr>
            <a:picLocks noChangeAspect="1" noChangeArrowheads="1"/>
          </p:cNvPicPr>
          <p:nvPr/>
        </p:nvPicPr>
        <p:blipFill>
          <a:blip r:embed="rId2"/>
          <a:srcRect/>
          <a:stretch>
            <a:fillRect/>
          </a:stretch>
        </p:blipFill>
        <p:spPr bwMode="auto">
          <a:xfrm>
            <a:off x="5004179" y="979384"/>
            <a:ext cx="4139821" cy="5421417"/>
          </a:xfrm>
          <a:prstGeom prst="rect">
            <a:avLst/>
          </a:prstGeom>
          <a:noFill/>
          <a:ln w="9525">
            <a:noFill/>
            <a:miter lim="800000"/>
            <a:headEnd/>
            <a:tailEnd/>
          </a:ln>
        </p:spPr>
      </p:pic>
      <p:sp>
        <p:nvSpPr>
          <p:cNvPr id="41989" name="Text Box 3"/>
          <p:cNvSpPr txBox="1">
            <a:spLocks noChangeArrowheads="1"/>
          </p:cNvSpPr>
          <p:nvPr/>
        </p:nvSpPr>
        <p:spPr bwMode="auto">
          <a:xfrm>
            <a:off x="651261" y="3304836"/>
            <a:ext cx="4712069" cy="549364"/>
          </a:xfrm>
          <a:prstGeom prst="rect">
            <a:avLst/>
          </a:prstGeom>
          <a:noFill/>
          <a:ln w="9525" algn="ctr">
            <a:noFill/>
            <a:miter lim="800000"/>
            <a:headEnd/>
            <a:tailEnd/>
          </a:ln>
        </p:spPr>
        <p:txBody>
          <a:bodyPr lIns="90220" tIns="45110" rIns="90220" bIns="45110">
            <a:spAutoFit/>
          </a:bodyPr>
          <a:lstStyle/>
          <a:p>
            <a:pPr defTabSz="452388">
              <a:lnSpc>
                <a:spcPct val="90000"/>
              </a:lnSpc>
              <a:spcBef>
                <a:spcPct val="50000"/>
              </a:spcBef>
            </a:pPr>
            <a:r>
              <a:rPr lang="en-US" sz="3300" dirty="0">
                <a:solidFill>
                  <a:srgbClr val="001934"/>
                </a:solidFill>
              </a:rPr>
              <a:t>More Information</a:t>
            </a:r>
          </a:p>
        </p:txBody>
      </p:sp>
      <p:sp>
        <p:nvSpPr>
          <p:cNvPr id="6" name="Slide Number Placeholder 5"/>
          <p:cNvSpPr>
            <a:spLocks noGrp="1"/>
          </p:cNvSpPr>
          <p:nvPr>
            <p:ph type="sldNum" sz="quarter" idx="12"/>
          </p:nvPr>
        </p:nvSpPr>
        <p:spPr>
          <a:xfrm>
            <a:off x="8112104" y="6458421"/>
            <a:ext cx="778429" cy="365125"/>
          </a:xfrm>
        </p:spPr>
        <p:txBody>
          <a:bodyPr/>
          <a:lstStyle/>
          <a:p>
            <a:fld id="{3482C549-CAD6-944D-AB16-52BEF20053F9}" type="slidenum">
              <a:rPr lang="en-US" smtClean="0"/>
              <a:pPr/>
              <a:t>52</a:t>
            </a:fld>
            <a:endParaRPr lang="en-US"/>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9" name="Rectangle 3"/>
          <p:cNvSpPr>
            <a:spLocks noChangeArrowheads="1"/>
          </p:cNvSpPr>
          <p:nvPr/>
        </p:nvSpPr>
        <p:spPr bwMode="auto">
          <a:xfrm>
            <a:off x="198819" y="1292087"/>
            <a:ext cx="8825947" cy="5064263"/>
          </a:xfrm>
          <a:prstGeom prst="rect">
            <a:avLst/>
          </a:prstGeom>
          <a:noFill/>
          <a:ln w="9525">
            <a:noFill/>
            <a:miter lim="800000"/>
            <a:headEnd/>
            <a:tailEnd/>
          </a:ln>
        </p:spPr>
        <p:txBody>
          <a:bodyPr lIns="80481" tIns="40238" rIns="80481" bIns="40238"/>
          <a:lstStyle/>
          <a:p>
            <a:pPr marL="171915" indent="-171915" defTabSz="911323">
              <a:lnSpc>
                <a:spcPct val="80000"/>
              </a:lnSpc>
              <a:spcBef>
                <a:spcPct val="50000"/>
              </a:spcBef>
              <a:buClr>
                <a:schemeClr val="tx1"/>
              </a:buClr>
              <a:buFont typeface="Wingdings" pitchFamily="2" charset="2"/>
              <a:buChar char="Ø"/>
            </a:pPr>
            <a:r>
              <a:rPr lang="en-US" sz="1200" dirty="0" smtClean="0"/>
              <a:t>zVM Manuals in the Knowledge center for z/VM V6.3</a:t>
            </a:r>
            <a:r>
              <a:rPr lang="en-GB" sz="1200" b="1" dirty="0" smtClean="0">
                <a:solidFill>
                  <a:srgbClr val="0070C0"/>
                </a:solidFill>
                <a:ea typeface="+mj-ea"/>
                <a:cs typeface="Arial" pitchFamily="34" charset="0"/>
              </a:rPr>
              <a:t> </a:t>
            </a:r>
            <a:r>
              <a:rPr lang="en-US" sz="1200" dirty="0" smtClean="0"/>
              <a:t/>
            </a:r>
            <a:br>
              <a:rPr lang="en-US" sz="1200" dirty="0" smtClean="0"/>
            </a:br>
            <a:r>
              <a:rPr lang="en-US" sz="1200" dirty="0" smtClean="0">
                <a:hlinkClick r:id="rId3"/>
              </a:rPr>
              <a:t>http://www-01.ibm.com/support/knowledgecenter/SSB27U_6.3.0/com.ibm.zvm.v630/zvminfoc03.htm</a:t>
            </a:r>
            <a:endParaRPr lang="en-US" sz="1200" dirty="0" smtClean="0"/>
          </a:p>
          <a:p>
            <a:pPr marL="171915" lvl="1" indent="-171915" defTabSz="911323">
              <a:lnSpc>
                <a:spcPct val="80000"/>
              </a:lnSpc>
              <a:spcBef>
                <a:spcPct val="50000"/>
              </a:spcBef>
              <a:buClr>
                <a:schemeClr val="tx1"/>
              </a:buClr>
              <a:buFont typeface="Wingdings" pitchFamily="2" charset="2"/>
              <a:buChar char="Ø"/>
            </a:pPr>
            <a:r>
              <a:rPr lang="en-US" sz="1200" dirty="0" smtClean="0"/>
              <a:t>VM V6.3 Achieves Common Criteria Certification </a:t>
            </a:r>
            <a:r>
              <a:rPr lang="en-US" sz="1200" dirty="0" smtClean="0">
                <a:hlinkClick r:id="rId4"/>
              </a:rPr>
              <a:t>http://www.vm.ibm.com/security/</a:t>
            </a:r>
            <a:r>
              <a:rPr lang="en-US" sz="1200" dirty="0" smtClean="0"/>
              <a:t> </a:t>
            </a:r>
          </a:p>
          <a:p>
            <a:pPr marL="171915" lvl="1" indent="-171915" defTabSz="911323">
              <a:lnSpc>
                <a:spcPct val="80000"/>
              </a:lnSpc>
              <a:spcBef>
                <a:spcPct val="50000"/>
              </a:spcBef>
              <a:buClr>
                <a:schemeClr val="tx1"/>
              </a:buClr>
              <a:buFont typeface="Wingdings" pitchFamily="2" charset="2"/>
              <a:buChar char="Ø"/>
            </a:pPr>
            <a:r>
              <a:rPr lang="en-US" sz="1200" dirty="0" smtClean="0"/>
              <a:t>VM Download Page </a:t>
            </a:r>
            <a:r>
              <a:rPr lang="en-US" sz="1200" dirty="0" smtClean="0">
                <a:hlinkClick r:id="rId5"/>
              </a:rPr>
              <a:t>http://www.vm.ibm.com/download/</a:t>
            </a:r>
            <a:endParaRPr lang="en-US" sz="1200" dirty="0" smtClean="0"/>
          </a:p>
          <a:p>
            <a:pPr marL="171915" lvl="1" indent="-171915" defTabSz="911323">
              <a:lnSpc>
                <a:spcPct val="80000"/>
              </a:lnSpc>
              <a:spcBef>
                <a:spcPct val="50000"/>
              </a:spcBef>
              <a:buClr>
                <a:schemeClr val="tx1"/>
              </a:buClr>
              <a:buFont typeface="Wingdings" pitchFamily="2" charset="2"/>
              <a:buChar char="Ø"/>
            </a:pPr>
            <a:r>
              <a:rPr lang="en-US" sz="1200" dirty="0" smtClean="0"/>
              <a:t>RSU Page – as needed   </a:t>
            </a:r>
            <a:r>
              <a:rPr lang="en-US" sz="1200" dirty="0" smtClean="0">
                <a:hlinkClick r:id="rId6"/>
              </a:rPr>
              <a:t>http://www.vm.ibm.com/service/rsu/</a:t>
            </a:r>
            <a:endParaRPr lang="en-US" sz="1200" dirty="0" smtClean="0"/>
          </a:p>
          <a:p>
            <a:pPr marL="171915" lvl="1" indent="-171915" defTabSz="911323">
              <a:lnSpc>
                <a:spcPct val="80000"/>
              </a:lnSpc>
              <a:spcBef>
                <a:spcPct val="50000"/>
              </a:spcBef>
              <a:buClr>
                <a:schemeClr val="tx1"/>
              </a:buClr>
              <a:buFont typeface="Wingdings" pitchFamily="2" charset="2"/>
              <a:buChar char="Ø"/>
            </a:pPr>
            <a:r>
              <a:rPr lang="en-US" sz="1200" dirty="0" smtClean="0"/>
              <a:t>Alert Page  -- A great place to watch for the most important items</a:t>
            </a:r>
            <a:br>
              <a:rPr lang="en-US" sz="1200" dirty="0" smtClean="0"/>
            </a:br>
            <a:r>
              <a:rPr lang="en-US" sz="1200" dirty="0" smtClean="0"/>
              <a:t>   To Subscribe: </a:t>
            </a:r>
            <a:r>
              <a:rPr lang="en-US" sz="1200" dirty="0" smtClean="0">
                <a:hlinkClick r:id="rId7"/>
              </a:rPr>
              <a:t>http://www.vm.ibm.com/service/redalert/</a:t>
            </a:r>
            <a:endParaRPr lang="en-US" sz="1200" dirty="0" smtClean="0"/>
          </a:p>
          <a:p>
            <a:pPr marL="171915" lvl="1" indent="-171915" defTabSz="911323">
              <a:lnSpc>
                <a:spcPct val="80000"/>
              </a:lnSpc>
              <a:spcBef>
                <a:spcPct val="50000"/>
              </a:spcBef>
              <a:buClr>
                <a:schemeClr val="tx1"/>
              </a:buClr>
              <a:buFont typeface="Wingdings" pitchFamily="2" charset="2"/>
              <a:buChar char="Ø"/>
            </a:pPr>
            <a:r>
              <a:rPr lang="en-US" sz="1200" dirty="0" smtClean="0"/>
              <a:t>z/VM: Performance Toolkit Guide Manual</a:t>
            </a:r>
            <a:br>
              <a:rPr lang="en-US" sz="1200" dirty="0" smtClean="0"/>
            </a:br>
            <a:r>
              <a:rPr lang="en-US" sz="1200" dirty="0" smtClean="0">
                <a:hlinkClick r:id="rId8"/>
              </a:rPr>
              <a:t>http://www-01.ibm.com/support/knowledgecenter/SSB27U_6.3.0/com.ibm.zvm.v630.hcpl8/toc.htm</a:t>
            </a:r>
            <a:endParaRPr lang="en-US" sz="1200" dirty="0" smtClean="0"/>
          </a:p>
          <a:p>
            <a:pPr marL="171915" lvl="1" indent="-171915" defTabSz="911323">
              <a:lnSpc>
                <a:spcPct val="80000"/>
              </a:lnSpc>
              <a:spcBef>
                <a:spcPct val="50000"/>
              </a:spcBef>
              <a:buClr>
                <a:schemeClr val="tx1"/>
              </a:buClr>
              <a:buFont typeface="Wingdings" pitchFamily="2" charset="2"/>
              <a:buChar char="Ø"/>
            </a:pPr>
            <a:r>
              <a:rPr lang="en-US" sz="1200" dirty="0" smtClean="0"/>
              <a:t>VM Service News </a:t>
            </a:r>
            <a:r>
              <a:rPr lang="en-US" sz="1200" dirty="0" smtClean="0">
                <a:hlinkClick r:id="rId9"/>
              </a:rPr>
              <a:t>http://www.vm.ibm.com/service/news</a:t>
            </a:r>
            <a:endParaRPr lang="en-US" sz="1200" dirty="0" smtClean="0"/>
          </a:p>
          <a:p>
            <a:pPr marL="571669" lvl="1" indent="-248791" hangingPunct="0">
              <a:lnSpc>
                <a:spcPct val="93000"/>
              </a:lnSpc>
              <a:spcBef>
                <a:spcPts val="375"/>
              </a:spcBef>
              <a:buClr>
                <a:srgbClr val="008000"/>
              </a:buClr>
              <a:buSzPct val="118000"/>
              <a:buBlip>
                <a:blip r:embed="rId10"/>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US" sz="1200" dirty="0" smtClean="0"/>
              <a:t>RSU Buckets and other maintenance is still </a:t>
            </a:r>
            <a:r>
              <a:rPr lang="en-GB" sz="1200" dirty="0" smtClean="0"/>
              <a:t>Important</a:t>
            </a:r>
            <a:br>
              <a:rPr lang="en-GB" sz="1200" dirty="0" smtClean="0"/>
            </a:br>
            <a:r>
              <a:rPr lang="en-US" sz="1200" dirty="0" smtClean="0">
                <a:hlinkClick r:id="rId11"/>
              </a:rPr>
              <a:t>http://www14.software.ibm.com/webapp/set2/psearch/search?domain=psp</a:t>
            </a:r>
            <a:endParaRPr lang="en-US" sz="1200" dirty="0" smtClean="0"/>
          </a:p>
          <a:p>
            <a:pPr marL="171915" indent="-171915" defTabSz="911323">
              <a:lnSpc>
                <a:spcPct val="80000"/>
              </a:lnSpc>
              <a:spcBef>
                <a:spcPct val="50000"/>
              </a:spcBef>
              <a:buClr>
                <a:schemeClr val="tx1"/>
              </a:buClr>
              <a:buFont typeface="Wingdings" pitchFamily="2" charset="2"/>
              <a:buChar char="Ø"/>
            </a:pPr>
            <a:r>
              <a:rPr lang="en-US" sz="1200" dirty="0" smtClean="0"/>
              <a:t>GDPS Reference page</a:t>
            </a:r>
            <a:br>
              <a:rPr lang="en-US" sz="1200" dirty="0" smtClean="0"/>
            </a:br>
            <a:r>
              <a:rPr lang="en-US" sz="1200" dirty="0" smtClean="0"/>
              <a:t> </a:t>
            </a:r>
            <a:r>
              <a:rPr lang="en-US" sz="1200" dirty="0" smtClean="0">
                <a:hlinkClick r:id="rId12"/>
              </a:rPr>
              <a:t>http://www-03.ibm.com/systems/z/advantages/gdps/ </a:t>
            </a:r>
            <a:endParaRPr lang="en-US" sz="1200" dirty="0" smtClean="0"/>
          </a:p>
          <a:p>
            <a:pPr marL="171915" lvl="1" indent="-171915" defTabSz="911323">
              <a:lnSpc>
                <a:spcPct val="80000"/>
              </a:lnSpc>
              <a:spcBef>
                <a:spcPct val="50000"/>
              </a:spcBef>
              <a:buClr>
                <a:schemeClr val="tx1"/>
              </a:buClr>
              <a:buFont typeface="Wingdings" pitchFamily="2" charset="2"/>
              <a:buChar char="Ø"/>
            </a:pPr>
            <a:r>
              <a:rPr lang="en-US" sz="1200" dirty="0" smtClean="0"/>
              <a:t>Operations Manager for z/VM</a:t>
            </a:r>
            <a:br>
              <a:rPr lang="en-US" sz="1200" dirty="0" smtClean="0"/>
            </a:br>
            <a:r>
              <a:rPr lang="en-US" sz="1200" dirty="0" smtClean="0">
                <a:hlinkClick r:id="rId13"/>
              </a:rPr>
              <a:t>http://www-03.ibm.com/software/products/en/operations-manager-for-zvm</a:t>
            </a:r>
            <a:endParaRPr lang="en-US" sz="1200" dirty="0" smtClean="0"/>
          </a:p>
          <a:p>
            <a:pPr marL="171915" lvl="1" indent="-171915" defTabSz="911323">
              <a:lnSpc>
                <a:spcPct val="80000"/>
              </a:lnSpc>
              <a:spcBef>
                <a:spcPct val="50000"/>
              </a:spcBef>
              <a:buClr>
                <a:schemeClr val="tx1"/>
              </a:buClr>
              <a:buFont typeface="Wingdings" pitchFamily="2" charset="2"/>
              <a:buChar char="Ø"/>
            </a:pPr>
            <a:r>
              <a:rPr lang="en-US" sz="1200" dirty="0" smtClean="0"/>
              <a:t>Tivoli OMEGAMON XE on z/VM and Linux </a:t>
            </a:r>
            <a:br>
              <a:rPr lang="en-US" sz="1200" dirty="0" smtClean="0"/>
            </a:br>
            <a:r>
              <a:rPr lang="en-US" sz="1200" dirty="0" smtClean="0">
                <a:hlinkClick r:id="rId14"/>
              </a:rPr>
              <a:t>http://www-03.ibm.com/software/products/en/tivoomegxeonzvmandlinu</a:t>
            </a:r>
            <a:endParaRPr lang="en-US" sz="1200" dirty="0" smtClean="0"/>
          </a:p>
          <a:p>
            <a:pPr marL="171915" lvl="1" indent="-171915" defTabSz="911323">
              <a:lnSpc>
                <a:spcPct val="80000"/>
              </a:lnSpc>
              <a:spcBef>
                <a:spcPct val="50000"/>
              </a:spcBef>
              <a:buClr>
                <a:schemeClr val="tx1"/>
              </a:buClr>
              <a:buFont typeface="Wingdings" pitchFamily="2" charset="2"/>
              <a:buChar char="Ø"/>
            </a:pPr>
            <a:r>
              <a:rPr lang="en-US" sz="1200" dirty="0" smtClean="0"/>
              <a:t>Tivoli </a:t>
            </a:r>
            <a:r>
              <a:rPr lang="en-US" sz="1200" dirty="0" err="1" smtClean="0"/>
              <a:t>Tivoli</a:t>
            </a:r>
            <a:r>
              <a:rPr lang="en-US" sz="1200" dirty="0" smtClean="0"/>
              <a:t> Storage Manager (now: IBM Spectrum Protect)</a:t>
            </a:r>
            <a:br>
              <a:rPr lang="en-US" sz="1200" dirty="0" smtClean="0"/>
            </a:br>
            <a:r>
              <a:rPr lang="en-US" sz="1200" dirty="0" smtClean="0">
                <a:hlinkClick r:id="rId15"/>
              </a:rPr>
              <a:t>http://www-03.ibm.com/software/products/en/tivostormana</a:t>
            </a:r>
            <a:endParaRPr lang="en-US" sz="1200" dirty="0" smtClean="0"/>
          </a:p>
          <a:p>
            <a:pPr marL="171915" lvl="1" indent="-171915" defTabSz="911323">
              <a:lnSpc>
                <a:spcPct val="80000"/>
              </a:lnSpc>
              <a:spcBef>
                <a:spcPct val="50000"/>
              </a:spcBef>
              <a:buClr>
                <a:schemeClr val="tx1"/>
              </a:buClr>
              <a:buFont typeface="Wingdings" pitchFamily="2" charset="2"/>
              <a:buChar char="Ø"/>
            </a:pPr>
            <a:r>
              <a:rPr lang="en-US" sz="1200" dirty="0" smtClean="0"/>
              <a:t>z/VM Glossary</a:t>
            </a:r>
            <a:r>
              <a:rPr lang="en-US" sz="1200" dirty="0"/>
              <a:t/>
            </a:r>
            <a:br>
              <a:rPr lang="en-US" sz="1200" dirty="0"/>
            </a:br>
            <a:r>
              <a:rPr lang="en-US" sz="1200" dirty="0">
                <a:hlinkClick r:id="rId16"/>
              </a:rPr>
              <a:t>http://</a:t>
            </a:r>
            <a:r>
              <a:rPr lang="en-US" sz="1200" dirty="0" smtClean="0">
                <a:hlinkClick r:id="rId16"/>
              </a:rPr>
              <a:t>www-01.ibm.com/support/knowledgecenter/SSB27U_6.3.0/com.ibm.zvm.v630.hcpb9/glossary.htm?lang=en</a:t>
            </a:r>
            <a:endParaRPr lang="en-US" sz="1200" dirty="0" smtClean="0"/>
          </a:p>
          <a:p>
            <a:pPr marL="171915" lvl="1" indent="-171915" defTabSz="911323">
              <a:lnSpc>
                <a:spcPct val="80000"/>
              </a:lnSpc>
              <a:spcBef>
                <a:spcPct val="50000"/>
              </a:spcBef>
              <a:buClr>
                <a:schemeClr val="tx1"/>
              </a:buClr>
              <a:buFont typeface="Wingdings" pitchFamily="2" charset="2"/>
              <a:buChar char="Ø"/>
            </a:pPr>
            <a:r>
              <a:rPr lang="en-US" sz="1200" dirty="0"/>
              <a:t>z/VM </a:t>
            </a:r>
            <a:r>
              <a:rPr lang="en-US" sz="1200" dirty="0" smtClean="0"/>
              <a:t>Migration Guide</a:t>
            </a:r>
            <a:r>
              <a:rPr lang="en-US" sz="1200" dirty="0"/>
              <a:t/>
            </a:r>
            <a:br>
              <a:rPr lang="en-US" sz="1200" dirty="0"/>
            </a:br>
            <a:r>
              <a:rPr lang="en-US" sz="1200" dirty="0">
                <a:hlinkClick r:id="rId17"/>
              </a:rPr>
              <a:t>http://www-01.ibm.com/support/knowledgecenter/SSB27U_6.3.0/com.ibm.zvm.v630.hcpf2/toc.htm?lang=en</a:t>
            </a:r>
            <a:endParaRPr lang="en-US" sz="1200" dirty="0"/>
          </a:p>
          <a:p>
            <a:pPr marL="171915" lvl="1" indent="-171915" defTabSz="911323">
              <a:lnSpc>
                <a:spcPct val="80000"/>
              </a:lnSpc>
              <a:spcBef>
                <a:spcPct val="50000"/>
              </a:spcBef>
              <a:buClr>
                <a:schemeClr val="tx1"/>
              </a:buClr>
              <a:buFont typeface="Wingdings" pitchFamily="2" charset="2"/>
              <a:buChar char="Ø"/>
            </a:pPr>
            <a:endParaRPr lang="en-US" sz="1200" dirty="0" smtClean="0"/>
          </a:p>
          <a:p>
            <a:pPr marL="171915" lvl="1" indent="-171915" defTabSz="911323">
              <a:lnSpc>
                <a:spcPct val="80000"/>
              </a:lnSpc>
              <a:spcBef>
                <a:spcPct val="50000"/>
              </a:spcBef>
              <a:buClr>
                <a:schemeClr val="tx1"/>
              </a:buClr>
              <a:buFont typeface="Wingdings" pitchFamily="2" charset="2"/>
              <a:buChar char="Ø"/>
            </a:pPr>
            <a:endParaRPr lang="en-US" sz="1300" dirty="0" smtClean="0"/>
          </a:p>
          <a:p>
            <a:pPr marL="171915" lvl="1" indent="-171915" defTabSz="911323">
              <a:lnSpc>
                <a:spcPct val="80000"/>
              </a:lnSpc>
              <a:spcBef>
                <a:spcPct val="50000"/>
              </a:spcBef>
              <a:buClr>
                <a:schemeClr val="tx1"/>
              </a:buClr>
              <a:buFont typeface="Wingdings" pitchFamily="2" charset="2"/>
              <a:buChar char="Ø"/>
            </a:pPr>
            <a:endParaRPr lang="en-US" sz="1300" dirty="0" smtClean="0"/>
          </a:p>
          <a:p>
            <a:pPr marL="171915" lvl="1" indent="-171915" defTabSz="911323">
              <a:lnSpc>
                <a:spcPct val="80000"/>
              </a:lnSpc>
              <a:spcBef>
                <a:spcPct val="50000"/>
              </a:spcBef>
              <a:buClr>
                <a:schemeClr val="tx1"/>
              </a:buClr>
              <a:buFont typeface="Wingdings" pitchFamily="2" charset="2"/>
              <a:buChar char="Ø"/>
            </a:pPr>
            <a:endParaRPr lang="en-US" sz="1600" dirty="0" smtClean="0"/>
          </a:p>
          <a:p>
            <a:pPr marL="171915" lvl="1" indent="-171915" defTabSz="911323">
              <a:lnSpc>
                <a:spcPct val="80000"/>
              </a:lnSpc>
              <a:spcBef>
                <a:spcPct val="50000"/>
              </a:spcBef>
              <a:buClr>
                <a:schemeClr val="tx1"/>
              </a:buClr>
            </a:pPr>
            <a:endParaRPr lang="en-US" dirty="0" smtClean="0">
              <a:solidFill>
                <a:srgbClr val="FF0000"/>
              </a:solidFill>
            </a:endParaRPr>
          </a:p>
          <a:p>
            <a:pPr marL="171915" indent="-171915" defTabSz="911323">
              <a:lnSpc>
                <a:spcPct val="80000"/>
              </a:lnSpc>
              <a:spcBef>
                <a:spcPct val="50000"/>
              </a:spcBef>
              <a:buClr>
                <a:schemeClr val="tx1"/>
              </a:buClr>
              <a:buFont typeface="Wingdings" pitchFamily="2" charset="2"/>
              <a:buChar char="Ø"/>
            </a:pPr>
            <a:endParaRPr lang="en-US" dirty="0" smtClean="0">
              <a:solidFill>
                <a:schemeClr val="tx1"/>
              </a:solidFill>
            </a:endParaRPr>
          </a:p>
          <a:p>
            <a:pPr marL="128580" indent="-162135" defTabSz="911323">
              <a:lnSpc>
                <a:spcPct val="80000"/>
              </a:lnSpc>
              <a:buClr>
                <a:schemeClr val="tx1"/>
              </a:buClr>
              <a:buFont typeface="Arial" pitchFamily="34" charset="0"/>
              <a:buChar char="–"/>
            </a:pPr>
            <a:endParaRPr lang="en-US" dirty="0" smtClean="0">
              <a:solidFill>
                <a:schemeClr val="tx1"/>
              </a:solidFill>
            </a:endParaRPr>
          </a:p>
          <a:p>
            <a:pPr marL="128580" indent="-162135" defTabSz="911323">
              <a:lnSpc>
                <a:spcPct val="80000"/>
              </a:lnSpc>
              <a:buClr>
                <a:schemeClr val="tx1"/>
              </a:buClr>
              <a:buFont typeface="Arial" pitchFamily="34" charset="0"/>
              <a:buChar char="–"/>
            </a:pPr>
            <a:endParaRPr lang="en-US" dirty="0" smtClean="0">
              <a:solidFill>
                <a:schemeClr val="tx1"/>
              </a:solidFill>
            </a:endParaRPr>
          </a:p>
          <a:p>
            <a:pPr marL="128580" indent="-162135" defTabSz="911323">
              <a:lnSpc>
                <a:spcPct val="80000"/>
              </a:lnSpc>
              <a:buClr>
                <a:schemeClr val="tx1"/>
              </a:buClr>
              <a:buFont typeface="Arial" pitchFamily="34" charset="0"/>
              <a:buChar char="–"/>
            </a:pPr>
            <a:endParaRPr lang="en-US" dirty="0" smtClean="0">
              <a:solidFill>
                <a:schemeClr val="tx1"/>
              </a:solidFill>
            </a:endParaRPr>
          </a:p>
          <a:p>
            <a:pPr marL="128580" indent="-162135" defTabSz="911323">
              <a:lnSpc>
                <a:spcPct val="80000"/>
              </a:lnSpc>
              <a:buClr>
                <a:schemeClr val="tx1"/>
              </a:buClr>
              <a:buFont typeface="Arial" pitchFamily="34" charset="0"/>
              <a:buChar char="–"/>
            </a:pPr>
            <a:endParaRPr lang="en-US" dirty="0" smtClean="0">
              <a:solidFill>
                <a:schemeClr val="tx1"/>
              </a:solidFill>
            </a:endParaRPr>
          </a:p>
          <a:p>
            <a:pPr marL="128580" indent="-162135" defTabSz="911323">
              <a:lnSpc>
                <a:spcPct val="80000"/>
              </a:lnSpc>
              <a:buClr>
                <a:schemeClr val="tx1"/>
              </a:buClr>
              <a:buFont typeface="Arial" pitchFamily="34" charset="0"/>
              <a:buChar char="–"/>
            </a:pPr>
            <a:endParaRPr lang="en-US" dirty="0" smtClean="0">
              <a:solidFill>
                <a:schemeClr val="tx1"/>
              </a:solidFill>
            </a:endParaRPr>
          </a:p>
          <a:p>
            <a:pPr marL="128580" indent="-162135" defTabSz="911323">
              <a:lnSpc>
                <a:spcPct val="80000"/>
              </a:lnSpc>
              <a:buClr>
                <a:schemeClr val="tx1"/>
              </a:buClr>
              <a:buFont typeface="Arial" pitchFamily="34" charset="0"/>
              <a:buChar char="–"/>
            </a:pPr>
            <a:endParaRPr lang="en-US" dirty="0" smtClean="0">
              <a:solidFill>
                <a:schemeClr val="tx1"/>
              </a:solidFill>
            </a:endParaRPr>
          </a:p>
          <a:p>
            <a:pPr marL="128580" indent="-162135" defTabSz="911323">
              <a:lnSpc>
                <a:spcPct val="80000"/>
              </a:lnSpc>
              <a:buClr>
                <a:schemeClr val="tx1"/>
              </a:buClr>
              <a:buFont typeface="Arial" pitchFamily="34" charset="0"/>
              <a:buChar char="–"/>
            </a:pPr>
            <a:endParaRPr lang="en-US" dirty="0" smtClean="0">
              <a:solidFill>
                <a:schemeClr val="tx1"/>
              </a:solidFill>
            </a:endParaRPr>
          </a:p>
          <a:p>
            <a:pPr marL="128580" indent="-162135" defTabSz="911323">
              <a:lnSpc>
                <a:spcPct val="80000"/>
              </a:lnSpc>
              <a:buClr>
                <a:schemeClr val="tx1"/>
              </a:buClr>
              <a:buFont typeface="Arial" pitchFamily="34" charset="0"/>
              <a:buChar char="–"/>
            </a:pPr>
            <a:endParaRPr lang="en-US" dirty="0" smtClean="0">
              <a:solidFill>
                <a:schemeClr val="tx1"/>
              </a:solidFill>
            </a:endParaRPr>
          </a:p>
          <a:p>
            <a:pPr marL="128580" indent="-162135" defTabSz="911323">
              <a:lnSpc>
                <a:spcPct val="80000"/>
              </a:lnSpc>
              <a:buClr>
                <a:schemeClr val="tx1"/>
              </a:buClr>
            </a:pPr>
            <a:endParaRPr lang="en-US" dirty="0" smtClean="0">
              <a:solidFill>
                <a:schemeClr val="tx1"/>
              </a:solidFill>
            </a:endParaRPr>
          </a:p>
        </p:txBody>
      </p:sp>
      <p:sp>
        <p:nvSpPr>
          <p:cNvPr id="64514" name="Rectangle 2"/>
          <p:cNvSpPr>
            <a:spLocks noGrp="1" noChangeArrowheads="1"/>
          </p:cNvSpPr>
          <p:nvPr>
            <p:ph type="title"/>
          </p:nvPr>
        </p:nvSpPr>
        <p:spPr/>
        <p:txBody>
          <a:bodyPr/>
          <a:lstStyle/>
          <a:p>
            <a:r>
              <a:rPr lang="en-US" dirty="0" smtClean="0"/>
              <a:t>Common References </a:t>
            </a:r>
            <a:r>
              <a:rPr lang="en-GB" dirty="0" smtClean="0">
                <a:solidFill>
                  <a:srgbClr val="0070C0"/>
                </a:solidFill>
                <a:cs typeface="Arial" pitchFamily="34" charset="0"/>
              </a:rPr>
              <a:t>**</a:t>
            </a:r>
            <a:r>
              <a:rPr lang="en-US" dirty="0" smtClean="0"/>
              <a:t>  </a:t>
            </a:r>
          </a:p>
        </p:txBody>
      </p:sp>
      <p:sp>
        <p:nvSpPr>
          <p:cNvPr id="8" name="Slide Number Placeholder 7"/>
          <p:cNvSpPr>
            <a:spLocks noGrp="1"/>
          </p:cNvSpPr>
          <p:nvPr>
            <p:ph type="sldNum" sz="quarter" idx="12"/>
          </p:nvPr>
        </p:nvSpPr>
        <p:spPr>
          <a:xfrm>
            <a:off x="8400422" y="6356351"/>
            <a:ext cx="490078" cy="365125"/>
          </a:xfrm>
        </p:spPr>
        <p:txBody>
          <a:bodyPr/>
          <a:lstStyle/>
          <a:p>
            <a:fld id="{3482C549-CAD6-944D-AB16-52BEF20053F9}" type="slidenum">
              <a:rPr lang="en-US" smtClean="0"/>
              <a:pPr/>
              <a:t>53</a:t>
            </a:fld>
            <a:endParaRPr lang="en-US" dirty="0"/>
          </a:p>
        </p:txBody>
      </p:sp>
      <p:sp>
        <p:nvSpPr>
          <p:cNvPr id="5" name="Date Placeholder 4"/>
          <p:cNvSpPr>
            <a:spLocks noGrp="1"/>
          </p:cNvSpPr>
          <p:nvPr>
            <p:ph type="dt" sz="half" idx="2"/>
          </p:nvPr>
        </p:nvSpPr>
        <p:spPr>
          <a:xfrm>
            <a:off x="135699" y="6507071"/>
            <a:ext cx="2133599" cy="365125"/>
          </a:xfrm>
        </p:spPr>
        <p:txBody>
          <a:bodyPr/>
          <a:lstStyle/>
          <a:p>
            <a:fld id="{D5A68B49-3DB6-4F0A-A5BC-AECEF083EDFE}" type="datetime3">
              <a:rPr lang="en-US" smtClean="0"/>
              <a:pPr/>
              <a:t>22 June 2015</a:t>
            </a:fld>
            <a:endParaRPr 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9" name="Rectangle 3"/>
          <p:cNvSpPr>
            <a:spLocks noChangeArrowheads="1"/>
          </p:cNvSpPr>
          <p:nvPr/>
        </p:nvSpPr>
        <p:spPr bwMode="auto">
          <a:xfrm>
            <a:off x="337423" y="1547180"/>
            <a:ext cx="8534960" cy="4838964"/>
          </a:xfrm>
          <a:prstGeom prst="rect">
            <a:avLst/>
          </a:prstGeom>
          <a:noFill/>
          <a:ln w="9525">
            <a:noFill/>
            <a:miter lim="800000"/>
            <a:headEnd/>
            <a:tailEnd/>
          </a:ln>
        </p:spPr>
        <p:txBody>
          <a:bodyPr lIns="80537" tIns="40268" rIns="80537" bIns="40268"/>
          <a:lstStyle/>
          <a:p>
            <a:pPr marL="172029" indent="-172029" defTabSz="911903" eaLnBrk="0" fontAlgn="base" hangingPunct="0">
              <a:lnSpc>
                <a:spcPct val="80000"/>
              </a:lnSpc>
              <a:spcBef>
                <a:spcPct val="50000"/>
              </a:spcBef>
              <a:spcAft>
                <a:spcPct val="0"/>
              </a:spcAft>
              <a:buClr>
                <a:srgbClr val="000000"/>
              </a:buClr>
            </a:pPr>
            <a:r>
              <a:rPr lang="en-US" b="1" dirty="0">
                <a:solidFill>
                  <a:srgbClr val="000000"/>
                </a:solidFill>
              </a:rPr>
              <a:t>Web sites:</a:t>
            </a:r>
          </a:p>
          <a:p>
            <a:pPr marL="507695" lvl="1" indent="-162240" defTabSz="911903" eaLnBrk="0" fontAlgn="base" hangingPunct="0">
              <a:lnSpc>
                <a:spcPct val="80000"/>
              </a:lnSpc>
              <a:spcBef>
                <a:spcPct val="0"/>
              </a:spcBef>
              <a:spcAft>
                <a:spcPct val="0"/>
              </a:spcAft>
              <a:buClr>
                <a:srgbClr val="000000"/>
              </a:buClr>
              <a:buFont typeface="Arial" pitchFamily="34" charset="0"/>
              <a:buChar char="–"/>
            </a:pPr>
            <a:r>
              <a:rPr lang="en-US" dirty="0">
                <a:solidFill>
                  <a:srgbClr val="000000"/>
                </a:solidFill>
                <a:hlinkClick r:id="rId3"/>
              </a:rPr>
              <a:t>http://www.vm.ibm.com/</a:t>
            </a:r>
            <a:r>
              <a:rPr lang="en-US" dirty="0">
                <a:solidFill>
                  <a:srgbClr val="000000"/>
                </a:solidFill>
              </a:rPr>
              <a:t> -- </a:t>
            </a:r>
            <a:r>
              <a:rPr lang="en-US" dirty="0" err="1">
                <a:solidFill>
                  <a:srgbClr val="000000"/>
                </a:solidFill>
              </a:rPr>
              <a:t>zVM</a:t>
            </a:r>
            <a:r>
              <a:rPr lang="en-US" dirty="0">
                <a:solidFill>
                  <a:srgbClr val="000000"/>
                </a:solidFill>
              </a:rPr>
              <a:t> on the Web</a:t>
            </a:r>
          </a:p>
          <a:p>
            <a:pPr marL="507695" lvl="1" indent="-162240" defTabSz="911903" eaLnBrk="0" fontAlgn="base" hangingPunct="0">
              <a:lnSpc>
                <a:spcPct val="80000"/>
              </a:lnSpc>
              <a:spcBef>
                <a:spcPct val="0"/>
              </a:spcBef>
              <a:spcAft>
                <a:spcPct val="0"/>
              </a:spcAft>
              <a:buClr>
                <a:srgbClr val="000000"/>
              </a:buClr>
              <a:buFont typeface="Arial" pitchFamily="34" charset="0"/>
              <a:buChar char="–"/>
            </a:pPr>
            <a:r>
              <a:rPr lang="en-GB" dirty="0">
                <a:solidFill>
                  <a:srgbClr val="000000"/>
                </a:solidFill>
                <a:hlinkClick r:id="rId4"/>
              </a:rPr>
              <a:t>http://www.vm.ibm.com/library</a:t>
            </a:r>
            <a:r>
              <a:rPr lang="en-GB" dirty="0">
                <a:solidFill>
                  <a:srgbClr val="000000"/>
                </a:solidFill>
              </a:rPr>
              <a:t> -- the online </a:t>
            </a:r>
            <a:r>
              <a:rPr lang="en-GB" dirty="0" err="1">
                <a:solidFill>
                  <a:srgbClr val="000000"/>
                </a:solidFill>
              </a:rPr>
              <a:t>zVM</a:t>
            </a:r>
            <a:r>
              <a:rPr lang="en-GB" dirty="0">
                <a:solidFill>
                  <a:srgbClr val="000000"/>
                </a:solidFill>
              </a:rPr>
              <a:t> Library</a:t>
            </a:r>
          </a:p>
          <a:p>
            <a:pPr marL="507695" lvl="1" indent="-162240" defTabSz="911903" eaLnBrk="0" fontAlgn="base" hangingPunct="0">
              <a:lnSpc>
                <a:spcPct val="80000"/>
              </a:lnSpc>
              <a:spcBef>
                <a:spcPct val="0"/>
              </a:spcBef>
              <a:spcAft>
                <a:spcPct val="0"/>
              </a:spcAft>
              <a:buClr>
                <a:srgbClr val="000000"/>
              </a:buClr>
              <a:buFont typeface="Arial" pitchFamily="34" charset="0"/>
              <a:buChar char="–"/>
            </a:pPr>
            <a:r>
              <a:rPr lang="en-GB" dirty="0">
                <a:solidFill>
                  <a:srgbClr val="000000"/>
                </a:solidFill>
                <a:hlinkClick r:id="rId5"/>
              </a:rPr>
              <a:t>http://www.vm.ibm.com/education</a:t>
            </a:r>
            <a:r>
              <a:rPr lang="en-GB" dirty="0">
                <a:solidFill>
                  <a:srgbClr val="000000"/>
                </a:solidFill>
              </a:rPr>
              <a:t> -- presentations, classes and information</a:t>
            </a:r>
          </a:p>
          <a:p>
            <a:pPr marL="507695" lvl="1" indent="-162240" defTabSz="911903" eaLnBrk="0" fontAlgn="base" hangingPunct="0">
              <a:lnSpc>
                <a:spcPct val="80000"/>
              </a:lnSpc>
              <a:spcBef>
                <a:spcPct val="0"/>
              </a:spcBef>
              <a:spcAft>
                <a:spcPct val="0"/>
              </a:spcAft>
              <a:buClr>
                <a:srgbClr val="000000"/>
              </a:buClr>
              <a:buFont typeface="Arial" pitchFamily="34" charset="0"/>
              <a:buChar char="–"/>
            </a:pPr>
            <a:endParaRPr lang="en-US" dirty="0">
              <a:solidFill>
                <a:srgbClr val="000000"/>
              </a:solidFill>
            </a:endParaRPr>
          </a:p>
          <a:p>
            <a:pPr marL="172029" indent="-172029" defTabSz="911903" eaLnBrk="0" fontAlgn="base" hangingPunct="0">
              <a:lnSpc>
                <a:spcPct val="80000"/>
              </a:lnSpc>
              <a:spcBef>
                <a:spcPct val="50000"/>
              </a:spcBef>
              <a:spcAft>
                <a:spcPct val="0"/>
              </a:spcAft>
              <a:buClr>
                <a:srgbClr val="000000"/>
              </a:buClr>
            </a:pPr>
            <a:r>
              <a:rPr lang="en-US" b="1" dirty="0">
                <a:solidFill>
                  <a:srgbClr val="000000"/>
                </a:solidFill>
              </a:rPr>
              <a:t>Via mailing lists:</a:t>
            </a:r>
          </a:p>
          <a:p>
            <a:pPr marL="507695" lvl="1" indent="-162240" defTabSz="911903" eaLnBrk="0" fontAlgn="base" hangingPunct="0">
              <a:lnSpc>
                <a:spcPct val="80000"/>
              </a:lnSpc>
              <a:spcBef>
                <a:spcPct val="0"/>
              </a:spcBef>
              <a:spcAft>
                <a:spcPct val="0"/>
              </a:spcAft>
              <a:buClr>
                <a:srgbClr val="000000"/>
              </a:buClr>
              <a:buFont typeface="Arial" pitchFamily="34" charset="0"/>
              <a:buChar char="–"/>
            </a:pPr>
            <a:r>
              <a:rPr lang="en-US" dirty="0">
                <a:solidFill>
                  <a:srgbClr val="000000"/>
                </a:solidFill>
                <a:hlinkClick r:id="rId6"/>
              </a:rPr>
              <a:t>IBMTCP-L@VM.MARIST.EDU</a:t>
            </a:r>
            <a:endParaRPr lang="en-US" dirty="0">
              <a:solidFill>
                <a:srgbClr val="000000"/>
              </a:solidFill>
            </a:endParaRPr>
          </a:p>
          <a:p>
            <a:pPr marL="507695" lvl="1" indent="-162240" defTabSz="911903" eaLnBrk="0" fontAlgn="base" hangingPunct="0">
              <a:lnSpc>
                <a:spcPct val="80000"/>
              </a:lnSpc>
              <a:spcBef>
                <a:spcPct val="0"/>
              </a:spcBef>
              <a:spcAft>
                <a:spcPct val="0"/>
              </a:spcAft>
              <a:buClr>
                <a:srgbClr val="000000"/>
              </a:buClr>
              <a:buFont typeface="Arial" pitchFamily="34" charset="0"/>
              <a:buChar char="–"/>
            </a:pPr>
            <a:r>
              <a:rPr lang="en-US" dirty="0">
                <a:solidFill>
                  <a:srgbClr val="000000"/>
                </a:solidFill>
                <a:hlinkClick r:id="rId7"/>
              </a:rPr>
              <a:t>IBMVM@LISTSERV.UARK.EDU</a:t>
            </a:r>
            <a:endParaRPr lang="en-US" dirty="0">
              <a:solidFill>
                <a:srgbClr val="000000"/>
              </a:solidFill>
            </a:endParaRPr>
          </a:p>
          <a:p>
            <a:pPr marL="507695" lvl="1" indent="-162240" defTabSz="911903" eaLnBrk="0" fontAlgn="base" hangingPunct="0">
              <a:lnSpc>
                <a:spcPct val="80000"/>
              </a:lnSpc>
              <a:spcBef>
                <a:spcPct val="0"/>
              </a:spcBef>
              <a:spcAft>
                <a:spcPct val="0"/>
              </a:spcAft>
              <a:buClr>
                <a:srgbClr val="000000"/>
              </a:buClr>
              <a:buFont typeface="Arial" pitchFamily="34" charset="0"/>
              <a:buChar char="–"/>
            </a:pPr>
            <a:r>
              <a:rPr lang="en-US" dirty="0" smtClean="0">
                <a:solidFill>
                  <a:srgbClr val="000000"/>
                </a:solidFill>
                <a:hlinkClick r:id="rId8"/>
              </a:rPr>
              <a:t>LINUX-390@VM.MARIST.EDU</a:t>
            </a:r>
            <a:endParaRPr lang="en-US" dirty="0" smtClean="0">
              <a:solidFill>
                <a:srgbClr val="000000"/>
              </a:solidFill>
            </a:endParaRPr>
          </a:p>
          <a:p>
            <a:pPr marL="507695" lvl="1" indent="-162240" defTabSz="911903" eaLnBrk="0" fontAlgn="base" hangingPunct="0">
              <a:lnSpc>
                <a:spcPct val="80000"/>
              </a:lnSpc>
              <a:spcBef>
                <a:spcPct val="0"/>
              </a:spcBef>
              <a:spcAft>
                <a:spcPct val="0"/>
              </a:spcAft>
              <a:buClr>
                <a:srgbClr val="000000"/>
              </a:buClr>
              <a:buFont typeface="Arial" pitchFamily="34" charset="0"/>
              <a:buChar char="–"/>
            </a:pPr>
            <a:endParaRPr lang="en-US" dirty="0" smtClean="0">
              <a:solidFill>
                <a:srgbClr val="000000"/>
              </a:solidFill>
            </a:endParaRPr>
          </a:p>
          <a:p>
            <a:pPr marL="128667" indent="-162240" defTabSz="911903" eaLnBrk="0" fontAlgn="base" hangingPunct="0">
              <a:lnSpc>
                <a:spcPct val="80000"/>
              </a:lnSpc>
              <a:spcBef>
                <a:spcPct val="0"/>
              </a:spcBef>
              <a:spcAft>
                <a:spcPct val="0"/>
              </a:spcAft>
              <a:buClr>
                <a:srgbClr val="000000"/>
              </a:buClr>
              <a:buFont typeface="Arial" pitchFamily="34" charset="0"/>
              <a:buChar char="–"/>
            </a:pPr>
            <a:endParaRPr lang="en-US" dirty="0" smtClean="0">
              <a:solidFill>
                <a:srgbClr val="000000"/>
              </a:solidFill>
            </a:endParaRPr>
          </a:p>
          <a:p>
            <a:pPr marL="128667" indent="-162240" defTabSz="911903" eaLnBrk="0" fontAlgn="base" hangingPunct="0">
              <a:lnSpc>
                <a:spcPct val="80000"/>
              </a:lnSpc>
              <a:spcBef>
                <a:spcPct val="0"/>
              </a:spcBef>
              <a:spcAft>
                <a:spcPct val="0"/>
              </a:spcAft>
              <a:buClr>
                <a:srgbClr val="000000"/>
              </a:buClr>
              <a:buFont typeface="Arial" pitchFamily="34" charset="0"/>
              <a:buChar char="–"/>
            </a:pPr>
            <a:endParaRPr lang="en-US" dirty="0" smtClean="0">
              <a:solidFill>
                <a:srgbClr val="000000"/>
              </a:solidFill>
            </a:endParaRPr>
          </a:p>
          <a:p>
            <a:pPr marL="128667" indent="-162240" defTabSz="911903" eaLnBrk="0" fontAlgn="base" hangingPunct="0">
              <a:lnSpc>
                <a:spcPct val="80000"/>
              </a:lnSpc>
              <a:spcBef>
                <a:spcPct val="0"/>
              </a:spcBef>
              <a:spcAft>
                <a:spcPct val="0"/>
              </a:spcAft>
              <a:buClr>
                <a:srgbClr val="000000"/>
              </a:buClr>
              <a:buFont typeface="Arial" pitchFamily="34" charset="0"/>
              <a:buChar char="–"/>
            </a:pPr>
            <a:endParaRPr lang="en-US" dirty="0" smtClean="0">
              <a:solidFill>
                <a:srgbClr val="000000"/>
              </a:solidFill>
            </a:endParaRPr>
          </a:p>
          <a:p>
            <a:pPr marL="128667" indent="-162240" defTabSz="911903" eaLnBrk="0" fontAlgn="base" hangingPunct="0">
              <a:lnSpc>
                <a:spcPct val="80000"/>
              </a:lnSpc>
              <a:spcBef>
                <a:spcPct val="0"/>
              </a:spcBef>
              <a:spcAft>
                <a:spcPct val="0"/>
              </a:spcAft>
              <a:buClr>
                <a:srgbClr val="000000"/>
              </a:buClr>
              <a:buFont typeface="Arial" pitchFamily="34" charset="0"/>
              <a:buChar char="–"/>
            </a:pPr>
            <a:endParaRPr lang="en-US" dirty="0" smtClean="0">
              <a:solidFill>
                <a:srgbClr val="000000"/>
              </a:solidFill>
            </a:endParaRPr>
          </a:p>
          <a:p>
            <a:pPr marL="128667" indent="-162240" defTabSz="911903" eaLnBrk="0" fontAlgn="base" hangingPunct="0">
              <a:lnSpc>
                <a:spcPct val="80000"/>
              </a:lnSpc>
              <a:spcBef>
                <a:spcPct val="0"/>
              </a:spcBef>
              <a:spcAft>
                <a:spcPct val="0"/>
              </a:spcAft>
              <a:buClr>
                <a:srgbClr val="000000"/>
              </a:buClr>
              <a:buFont typeface="Arial" pitchFamily="34" charset="0"/>
              <a:buChar char="–"/>
            </a:pPr>
            <a:endParaRPr lang="en-US" dirty="0" smtClean="0">
              <a:solidFill>
                <a:srgbClr val="000000"/>
              </a:solidFill>
            </a:endParaRPr>
          </a:p>
          <a:p>
            <a:pPr marL="128667" indent="-162240" defTabSz="911903" eaLnBrk="0" fontAlgn="base" hangingPunct="0">
              <a:lnSpc>
                <a:spcPct val="80000"/>
              </a:lnSpc>
              <a:spcBef>
                <a:spcPct val="0"/>
              </a:spcBef>
              <a:spcAft>
                <a:spcPct val="0"/>
              </a:spcAft>
              <a:buClr>
                <a:srgbClr val="000000"/>
              </a:buClr>
              <a:buFont typeface="Arial" pitchFamily="34" charset="0"/>
              <a:buChar char="–"/>
            </a:pPr>
            <a:endParaRPr lang="en-US" dirty="0" smtClean="0">
              <a:solidFill>
                <a:srgbClr val="000000"/>
              </a:solidFill>
            </a:endParaRPr>
          </a:p>
          <a:p>
            <a:pPr marL="128667" indent="-162240" defTabSz="911903" eaLnBrk="0" fontAlgn="base" hangingPunct="0">
              <a:lnSpc>
                <a:spcPct val="80000"/>
              </a:lnSpc>
              <a:spcBef>
                <a:spcPct val="0"/>
              </a:spcBef>
              <a:spcAft>
                <a:spcPct val="0"/>
              </a:spcAft>
              <a:buClr>
                <a:srgbClr val="000000"/>
              </a:buClr>
              <a:buFont typeface="Arial" pitchFamily="34" charset="0"/>
              <a:buChar char="–"/>
            </a:pPr>
            <a:endParaRPr lang="en-US" dirty="0" smtClean="0">
              <a:solidFill>
                <a:srgbClr val="000000"/>
              </a:solidFill>
            </a:endParaRPr>
          </a:p>
          <a:p>
            <a:pPr marL="128667" indent="-162240" defTabSz="911903" eaLnBrk="0" fontAlgn="base" hangingPunct="0">
              <a:lnSpc>
                <a:spcPct val="80000"/>
              </a:lnSpc>
              <a:spcBef>
                <a:spcPct val="0"/>
              </a:spcBef>
              <a:spcAft>
                <a:spcPct val="0"/>
              </a:spcAft>
              <a:buClr>
                <a:srgbClr val="000000"/>
              </a:buClr>
              <a:buFont typeface="Arial" pitchFamily="34" charset="0"/>
              <a:buChar char="–"/>
            </a:pPr>
            <a:endParaRPr lang="en-US" dirty="0" smtClean="0">
              <a:solidFill>
                <a:srgbClr val="000000"/>
              </a:solidFill>
            </a:endParaRPr>
          </a:p>
          <a:p>
            <a:pPr marL="128667" indent="-162240" defTabSz="911903" eaLnBrk="0" fontAlgn="base" hangingPunct="0">
              <a:lnSpc>
                <a:spcPct val="80000"/>
              </a:lnSpc>
              <a:spcBef>
                <a:spcPct val="0"/>
              </a:spcBef>
              <a:spcAft>
                <a:spcPct val="0"/>
              </a:spcAft>
              <a:buClr>
                <a:srgbClr val="000000"/>
              </a:buClr>
            </a:pPr>
            <a:endParaRPr lang="en-US" dirty="0" smtClean="0">
              <a:solidFill>
                <a:srgbClr val="000000"/>
              </a:solidFill>
            </a:endParaRPr>
          </a:p>
        </p:txBody>
      </p:sp>
      <p:sp>
        <p:nvSpPr>
          <p:cNvPr id="64514" name="Rectangle 2"/>
          <p:cNvSpPr>
            <a:spLocks noGrp="1" noChangeArrowheads="1"/>
          </p:cNvSpPr>
          <p:nvPr>
            <p:ph type="title"/>
          </p:nvPr>
        </p:nvSpPr>
        <p:spPr/>
        <p:txBody>
          <a:bodyPr/>
          <a:lstStyle/>
          <a:p>
            <a:pPr eaLnBrk="1" hangingPunct="1"/>
            <a:r>
              <a:rPr lang="en-US" dirty="0" smtClean="0"/>
              <a:t>For More Information …</a:t>
            </a:r>
          </a:p>
        </p:txBody>
      </p:sp>
      <p:sp>
        <p:nvSpPr>
          <p:cNvPr id="8" name="Slide Number Placeholder 7"/>
          <p:cNvSpPr>
            <a:spLocks noGrp="1"/>
          </p:cNvSpPr>
          <p:nvPr>
            <p:ph type="sldNum" sz="quarter" idx="12"/>
          </p:nvPr>
        </p:nvSpPr>
        <p:spPr>
          <a:xfrm>
            <a:off x="8112089" y="6436991"/>
            <a:ext cx="778429" cy="365125"/>
          </a:xfrm>
          <a:prstGeom prst="rect">
            <a:avLst/>
          </a:prstGeom>
        </p:spPr>
        <p:txBody>
          <a:bodyPr lIns="91357" tIns="45679" rIns="91357" bIns="45679"/>
          <a:lstStyle/>
          <a:p>
            <a:fld id="{3482C549-CAD6-944D-AB16-52BEF20053F9}" type="slidenum">
              <a:rPr lang="en-US" smtClean="0">
                <a:solidFill>
                  <a:srgbClr val="000000"/>
                </a:solidFill>
              </a:rPr>
              <a:pPr/>
              <a:t>54</a:t>
            </a:fld>
            <a:endParaRPr lang="en-US">
              <a:solidFill>
                <a:srgbClr val="000000"/>
              </a:solidFill>
            </a:endParaRPr>
          </a:p>
        </p:txBody>
      </p:sp>
      <p:sp>
        <p:nvSpPr>
          <p:cNvPr id="11" name="Rectangle 3"/>
          <p:cNvSpPr>
            <a:spLocks noChangeArrowheads="1"/>
          </p:cNvSpPr>
          <p:nvPr/>
        </p:nvSpPr>
        <p:spPr bwMode="auto">
          <a:xfrm>
            <a:off x="2354275" y="3959258"/>
            <a:ext cx="4132791" cy="1905000"/>
          </a:xfrm>
          <a:prstGeom prst="rect">
            <a:avLst/>
          </a:prstGeom>
          <a:solidFill>
            <a:schemeClr val="bg1">
              <a:lumMod val="95000"/>
            </a:schemeClr>
          </a:solidFill>
          <a:ln w="9360">
            <a:solidFill>
              <a:srgbClr val="000000"/>
            </a:solidFill>
            <a:miter lim="800000"/>
            <a:headEnd/>
            <a:tailEnd/>
          </a:ln>
          <a:effectLst>
            <a:outerShdw blurRad="63500" dir="2700000" sx="102000" sy="102000" algn="tl" rotWithShape="0">
              <a:schemeClr val="tx1">
                <a:alpha val="40000"/>
              </a:schemeClr>
            </a:outerShdw>
          </a:effectLst>
          <a:scene3d>
            <a:camera prst="orthographicFront"/>
            <a:lightRig rig="threePt" dir="t"/>
          </a:scene3d>
          <a:sp3d>
            <a:bevelT/>
          </a:sp3d>
        </p:spPr>
        <p:txBody>
          <a:bodyPr lIns="89890" tIns="46744" rIns="89890" bIns="46744"/>
          <a:lstStyle/>
          <a:p>
            <a:pPr defTabSz="456652" eaLnBrk="0" fontAlgn="base" hangingPunct="0">
              <a:spcBef>
                <a:spcPct val="0"/>
              </a:spcBef>
              <a:spcAft>
                <a:spcPct val="0"/>
              </a:spcAft>
              <a:buClr>
                <a:srgbClr val="000000"/>
              </a:buClr>
              <a:buSzPct val="100000"/>
              <a:tabLst>
                <a:tab pos="0" algn="l"/>
                <a:tab pos="913308" algn="l"/>
                <a:tab pos="1826605" algn="l"/>
                <a:tab pos="2739904" algn="l"/>
                <a:tab pos="3653213" algn="l"/>
                <a:tab pos="4566508" algn="l"/>
                <a:tab pos="5479810" algn="l"/>
                <a:tab pos="6393118" algn="l"/>
                <a:tab pos="7306416" algn="l"/>
                <a:tab pos="8219719" algn="l"/>
                <a:tab pos="9133021" algn="l"/>
                <a:tab pos="10046324" algn="l"/>
              </a:tabLst>
              <a:defRPr/>
            </a:pPr>
            <a:r>
              <a:rPr lang="en-GB" i="1" dirty="0">
                <a:solidFill>
                  <a:srgbClr val="7889FB">
                    <a:lumMod val="50000"/>
                  </a:srgbClr>
                </a:solidFill>
                <a:ea typeface="宋体" pitchFamily="2" charset="-122"/>
              </a:rPr>
              <a:t>Contact Information:</a:t>
            </a:r>
          </a:p>
          <a:p>
            <a:pPr defTabSz="456652" eaLnBrk="0" fontAlgn="base" hangingPunct="0">
              <a:spcBef>
                <a:spcPct val="0"/>
              </a:spcBef>
              <a:spcAft>
                <a:spcPct val="0"/>
              </a:spcAft>
              <a:buClr>
                <a:srgbClr val="000000"/>
              </a:buClr>
              <a:buSzPct val="100000"/>
              <a:tabLst>
                <a:tab pos="0" algn="l"/>
                <a:tab pos="913308" algn="l"/>
                <a:tab pos="1826605" algn="l"/>
                <a:tab pos="2739904" algn="l"/>
                <a:tab pos="3653213" algn="l"/>
                <a:tab pos="4566508" algn="l"/>
                <a:tab pos="5479810" algn="l"/>
                <a:tab pos="6393118" algn="l"/>
                <a:tab pos="7306416" algn="l"/>
                <a:tab pos="8219719" algn="l"/>
                <a:tab pos="9133021" algn="l"/>
                <a:tab pos="10046324" algn="l"/>
              </a:tabLst>
              <a:defRPr/>
            </a:pPr>
            <a:r>
              <a:rPr lang="en-GB" i="1" dirty="0">
                <a:solidFill>
                  <a:srgbClr val="7889FB">
                    <a:lumMod val="50000"/>
                  </a:srgbClr>
                </a:solidFill>
                <a:ea typeface="宋体" pitchFamily="2" charset="-122"/>
              </a:rPr>
              <a:t> 	</a:t>
            </a:r>
          </a:p>
          <a:p>
            <a:pPr defTabSz="456652" eaLnBrk="0" fontAlgn="base" hangingPunct="0">
              <a:spcBef>
                <a:spcPct val="0"/>
              </a:spcBef>
              <a:spcAft>
                <a:spcPct val="0"/>
              </a:spcAft>
              <a:buClr>
                <a:srgbClr val="000000"/>
              </a:buClr>
              <a:buSzPct val="100000"/>
              <a:tabLst>
                <a:tab pos="0" algn="l"/>
                <a:tab pos="913308" algn="l"/>
                <a:tab pos="1826605" algn="l"/>
                <a:tab pos="2739904" algn="l"/>
                <a:tab pos="3653213" algn="l"/>
                <a:tab pos="4566508" algn="l"/>
                <a:tab pos="5479810" algn="l"/>
                <a:tab pos="6393118" algn="l"/>
                <a:tab pos="7306416" algn="l"/>
                <a:tab pos="8219719" algn="l"/>
                <a:tab pos="9133021" algn="l"/>
                <a:tab pos="10046324" algn="l"/>
              </a:tabLst>
              <a:defRPr/>
            </a:pPr>
            <a:r>
              <a:rPr lang="en-GB" dirty="0">
                <a:solidFill>
                  <a:srgbClr val="7889FB">
                    <a:lumMod val="50000"/>
                  </a:srgbClr>
                </a:solidFill>
                <a:ea typeface="宋体" pitchFamily="2" charset="-122"/>
              </a:rPr>
              <a:t>	</a:t>
            </a:r>
            <a:r>
              <a:rPr lang="en-GB" dirty="0" smtClean="0">
                <a:solidFill>
                  <a:srgbClr val="7889FB">
                    <a:lumMod val="50000"/>
                  </a:srgbClr>
                </a:solidFill>
                <a:ea typeface="宋体" pitchFamily="2" charset="-122"/>
              </a:rPr>
              <a:t>Tim Reynolds</a:t>
            </a:r>
            <a:endParaRPr lang="en-GB" sz="1600" dirty="0">
              <a:solidFill>
                <a:srgbClr val="7889FB">
                  <a:lumMod val="50000"/>
                </a:srgbClr>
              </a:solidFill>
              <a:ea typeface="宋体" pitchFamily="2" charset="-122"/>
            </a:endParaRPr>
          </a:p>
          <a:p>
            <a:pPr defTabSz="456652" eaLnBrk="0" fontAlgn="base" hangingPunct="0">
              <a:spcBef>
                <a:spcPct val="0"/>
              </a:spcBef>
              <a:spcAft>
                <a:spcPct val="0"/>
              </a:spcAft>
              <a:buClr>
                <a:srgbClr val="000000"/>
              </a:buClr>
              <a:buSzPct val="100000"/>
              <a:tabLst>
                <a:tab pos="0" algn="l"/>
                <a:tab pos="913308" algn="l"/>
                <a:tab pos="1826605" algn="l"/>
                <a:tab pos="2739904" algn="l"/>
                <a:tab pos="3653213" algn="l"/>
                <a:tab pos="4566508" algn="l"/>
                <a:tab pos="5479810" algn="l"/>
                <a:tab pos="6393118" algn="l"/>
                <a:tab pos="7306416" algn="l"/>
                <a:tab pos="8219719" algn="l"/>
                <a:tab pos="9133021" algn="l"/>
                <a:tab pos="10046324" algn="l"/>
              </a:tabLst>
              <a:defRPr/>
            </a:pPr>
            <a:r>
              <a:rPr lang="en-GB" sz="1600" dirty="0" smtClean="0">
                <a:solidFill>
                  <a:srgbClr val="7889FB">
                    <a:lumMod val="50000"/>
                  </a:srgbClr>
                </a:solidFill>
                <a:ea typeface="宋体" pitchFamily="2" charset="-122"/>
              </a:rPr>
              <a:t>z/VM CP Level 2 Support</a:t>
            </a:r>
            <a:endParaRPr lang="en-GB" sz="1600" dirty="0">
              <a:solidFill>
                <a:srgbClr val="7889FB">
                  <a:lumMod val="50000"/>
                </a:srgbClr>
              </a:solidFill>
              <a:ea typeface="宋体" pitchFamily="2" charset="-122"/>
            </a:endParaRPr>
          </a:p>
          <a:p>
            <a:pPr defTabSz="456652" eaLnBrk="0" fontAlgn="base" hangingPunct="0">
              <a:spcBef>
                <a:spcPct val="0"/>
              </a:spcBef>
              <a:spcAft>
                <a:spcPct val="0"/>
              </a:spcAft>
              <a:buClr>
                <a:srgbClr val="000000"/>
              </a:buClr>
              <a:buSzPct val="100000"/>
              <a:tabLst>
                <a:tab pos="0" algn="l"/>
                <a:tab pos="913308" algn="l"/>
                <a:tab pos="1826605" algn="l"/>
                <a:tab pos="2739904" algn="l"/>
                <a:tab pos="3653213" algn="l"/>
                <a:tab pos="4566508" algn="l"/>
                <a:tab pos="5479810" algn="l"/>
                <a:tab pos="6393118" algn="l"/>
                <a:tab pos="7306416" algn="l"/>
                <a:tab pos="8219719" algn="l"/>
                <a:tab pos="9133021" algn="l"/>
                <a:tab pos="10046324" algn="l"/>
              </a:tabLst>
              <a:defRPr/>
            </a:pPr>
            <a:r>
              <a:rPr lang="en-GB" sz="1600" dirty="0" smtClean="0">
                <a:solidFill>
                  <a:srgbClr val="7889FB">
                    <a:lumMod val="50000"/>
                  </a:srgbClr>
                </a:solidFill>
                <a:ea typeface="宋体" pitchFamily="2" charset="-122"/>
              </a:rPr>
              <a:t>timr@us.ibm.com</a:t>
            </a:r>
            <a:endParaRPr lang="en-GB" sz="1600" dirty="0">
              <a:solidFill>
                <a:srgbClr val="7889FB">
                  <a:lumMod val="50000"/>
                </a:srgbClr>
              </a:solidFill>
              <a:latin typeface="Courier New" pitchFamily="49" charset="0"/>
              <a:ea typeface="宋体" pitchFamily="2" charset="-122"/>
              <a:cs typeface="Courier New" pitchFamily="49" charset="0"/>
            </a:endParaRPr>
          </a:p>
        </p:txBody>
      </p:sp>
      <p:sp>
        <p:nvSpPr>
          <p:cNvPr id="6" name="Text Box 12"/>
          <p:cNvSpPr txBox="1">
            <a:spLocks noChangeArrowheads="1"/>
          </p:cNvSpPr>
          <p:nvPr/>
        </p:nvSpPr>
        <p:spPr bwMode="auto">
          <a:xfrm>
            <a:off x="337423" y="5982900"/>
            <a:ext cx="7839082" cy="683078"/>
          </a:xfrm>
          <a:prstGeom prst="rect">
            <a:avLst/>
          </a:prstGeom>
          <a:noFill/>
          <a:ln w="9525">
            <a:noFill/>
            <a:miter lim="800000"/>
            <a:headEnd/>
            <a:tailEnd/>
          </a:ln>
          <a:effectLst/>
        </p:spPr>
        <p:txBody>
          <a:bodyPr lIns="127810" tIns="63916" rIns="127810" bIns="63916">
            <a:spAutoFit/>
          </a:bodyPr>
          <a:lstStyle/>
          <a:p>
            <a:r>
              <a:rPr lang="en-US" dirty="0"/>
              <a:t>Acknowledgement</a:t>
            </a:r>
            <a:r>
              <a:rPr lang="en-US" dirty="0" smtClean="0"/>
              <a:t>: </a:t>
            </a:r>
            <a:r>
              <a:rPr lang="en-US" b="0" dirty="0" smtClean="0"/>
              <a:t>Thanks </a:t>
            </a:r>
            <a:r>
              <a:rPr lang="en-US" b="0" dirty="0"/>
              <a:t>to </a:t>
            </a:r>
            <a:r>
              <a:rPr lang="en-US" b="0" dirty="0" smtClean="0"/>
              <a:t>Steve Wilkins, Bill </a:t>
            </a:r>
            <a:r>
              <a:rPr lang="en-US" b="0" dirty="0" err="1" smtClean="0"/>
              <a:t>Bitner</a:t>
            </a:r>
            <a:r>
              <a:rPr lang="en-US" b="0" dirty="0" smtClean="0"/>
              <a:t>, and Dan Griffith from IBM </a:t>
            </a:r>
            <a:r>
              <a:rPr lang="en-US" b="0" dirty="0"/>
              <a:t>z/VM </a:t>
            </a:r>
            <a:r>
              <a:rPr lang="en-US" b="0" dirty="0" smtClean="0"/>
              <a:t>Development for helping put this presentation together. </a:t>
            </a:r>
            <a:endParaRPr lang="en-US" b="0" dirty="0"/>
          </a:p>
        </p:txBody>
      </p:sp>
      <p:sp>
        <p:nvSpPr>
          <p:cNvPr id="7" name="Date Placeholder 6"/>
          <p:cNvSpPr>
            <a:spLocks noGrp="1"/>
          </p:cNvSpPr>
          <p:nvPr>
            <p:ph type="dt" sz="half" idx="2"/>
          </p:nvPr>
        </p:nvSpPr>
        <p:spPr>
          <a:xfrm>
            <a:off x="135699" y="6507071"/>
            <a:ext cx="2133599" cy="365125"/>
          </a:xfrm>
        </p:spPr>
        <p:txBody>
          <a:bodyPr/>
          <a:lstStyle/>
          <a:p>
            <a:fld id="{C3504F77-B1F3-477F-9CC6-FCDFECA54D00}" type="datetime3">
              <a:rPr lang="en-US" smtClean="0"/>
              <a:pPr/>
              <a:t>22 June 2015</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vertical)">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50" name="Text Box 2"/>
          <p:cNvSpPr txBox="1">
            <a:spLocks noChangeArrowheads="1"/>
          </p:cNvSpPr>
          <p:nvPr/>
        </p:nvSpPr>
        <p:spPr bwMode="auto">
          <a:xfrm>
            <a:off x="3962262" y="3353394"/>
            <a:ext cx="3353220" cy="708483"/>
          </a:xfrm>
          <a:prstGeom prst="rect">
            <a:avLst/>
          </a:prstGeom>
          <a:noFill/>
          <a:ln w="9525">
            <a:noFill/>
            <a:miter lim="800000"/>
            <a:headEnd/>
            <a:tailEnd/>
          </a:ln>
          <a:effectLst>
            <a:prstShdw prst="shdw17" dist="17961" dir="2700000">
              <a:schemeClr val="accent1">
                <a:gamma/>
                <a:shade val="60000"/>
                <a:invGamma/>
              </a:schemeClr>
            </a:prstShdw>
          </a:effectLst>
        </p:spPr>
        <p:txBody>
          <a:bodyPr lIns="91296" tIns="45647" rIns="91296" bIns="45647">
            <a:spAutoFit/>
          </a:bodyPr>
          <a:lstStyle/>
          <a:p>
            <a:pPr algn="ctr" defTabSz="457184" eaLnBrk="0" fontAlgn="base" hangingPunct="0">
              <a:spcBef>
                <a:spcPct val="50000"/>
              </a:spcBef>
              <a:spcAft>
                <a:spcPct val="0"/>
              </a:spcAft>
              <a:defRPr/>
            </a:pPr>
            <a:r>
              <a:rPr lang="en-US" sz="4000" dirty="0">
                <a:solidFill>
                  <a:srgbClr val="0033CC"/>
                </a:solidFill>
                <a:cs typeface="Arial" charset="0"/>
              </a:rPr>
              <a:t>Thank You</a:t>
            </a:r>
            <a:endParaRPr lang="en-US" sz="1200" b="1" dirty="0">
              <a:solidFill>
                <a:srgbClr val="000000"/>
              </a:solidFill>
              <a:cs typeface="Arial" charset="0"/>
            </a:endParaRPr>
          </a:p>
        </p:txBody>
      </p:sp>
      <p:sp>
        <p:nvSpPr>
          <p:cNvPr id="309251" name="Text Box 3"/>
          <p:cNvSpPr txBox="1">
            <a:spLocks noChangeArrowheads="1"/>
          </p:cNvSpPr>
          <p:nvPr/>
        </p:nvSpPr>
        <p:spPr bwMode="auto">
          <a:xfrm>
            <a:off x="7543698" y="4115091"/>
            <a:ext cx="991264" cy="784683"/>
          </a:xfrm>
          <a:prstGeom prst="rect">
            <a:avLst/>
          </a:prstGeom>
          <a:noFill/>
          <a:ln w="9525">
            <a:noFill/>
            <a:miter lim="800000"/>
            <a:headEnd/>
            <a:tailEnd/>
          </a:ln>
          <a:effectLst>
            <a:prstShdw prst="shdw17" dist="17961" dir="2700000">
              <a:schemeClr val="accent1">
                <a:gamma/>
                <a:shade val="60000"/>
                <a:invGamma/>
              </a:schemeClr>
            </a:prstShdw>
          </a:effectLst>
        </p:spPr>
        <p:txBody>
          <a:bodyPr lIns="91296" tIns="45647" rIns="91296" bIns="45647">
            <a:spAutoFit/>
          </a:bodyPr>
          <a:lstStyle/>
          <a:p>
            <a:pPr algn="ctr" defTabSz="457184" eaLnBrk="0" fontAlgn="base" hangingPunct="0">
              <a:spcBef>
                <a:spcPct val="50000"/>
              </a:spcBef>
              <a:spcAft>
                <a:spcPct val="0"/>
              </a:spcAft>
              <a:defRPr/>
            </a:pPr>
            <a:r>
              <a:rPr lang="en-US" sz="3300" b="1" dirty="0">
                <a:solidFill>
                  <a:srgbClr val="000000"/>
                </a:solidFill>
                <a:latin typeface="Times New Roman" pitchFamily="18" charset="0"/>
                <a:cs typeface="Times New Roman" pitchFamily="18" charset="0"/>
              </a:rPr>
              <a:t>Tak</a:t>
            </a:r>
            <a:r>
              <a:rPr lang="en-US" sz="3600" dirty="0">
                <a:solidFill>
                  <a:srgbClr val="0033CC"/>
                </a:solidFill>
                <a:cs typeface="Arial" charset="0"/>
              </a:rPr>
              <a:t/>
            </a:r>
            <a:br>
              <a:rPr lang="en-US" sz="3600" dirty="0">
                <a:solidFill>
                  <a:srgbClr val="0033CC"/>
                </a:solidFill>
                <a:cs typeface="Arial" charset="0"/>
              </a:rPr>
            </a:br>
            <a:r>
              <a:rPr lang="en-US" sz="1200" b="1" dirty="0">
                <a:solidFill>
                  <a:srgbClr val="000000"/>
                </a:solidFill>
                <a:cs typeface="Arial" charset="0"/>
              </a:rPr>
              <a:t>Danish</a:t>
            </a:r>
          </a:p>
        </p:txBody>
      </p:sp>
      <p:sp>
        <p:nvSpPr>
          <p:cNvPr id="309252" name="Text Box 4"/>
          <p:cNvSpPr txBox="1">
            <a:spLocks noChangeArrowheads="1"/>
          </p:cNvSpPr>
          <p:nvPr/>
        </p:nvSpPr>
        <p:spPr bwMode="auto">
          <a:xfrm>
            <a:off x="5486960" y="4495934"/>
            <a:ext cx="1523300" cy="569239"/>
          </a:xfrm>
          <a:prstGeom prst="rect">
            <a:avLst/>
          </a:prstGeom>
          <a:noFill/>
          <a:ln w="9525">
            <a:noFill/>
            <a:miter lim="800000"/>
            <a:headEnd/>
            <a:tailEnd/>
          </a:ln>
          <a:effectLst>
            <a:prstShdw prst="shdw17" dist="17961" dir="2700000">
              <a:schemeClr val="accent1">
                <a:gamma/>
                <a:shade val="60000"/>
                <a:invGamma/>
              </a:schemeClr>
            </a:prstShdw>
          </a:effectLst>
        </p:spPr>
        <p:txBody>
          <a:bodyPr lIns="91296" tIns="45647" rIns="91296" bIns="45647">
            <a:spAutoFit/>
          </a:bodyPr>
          <a:lstStyle/>
          <a:p>
            <a:pPr algn="ctr" defTabSz="457184" eaLnBrk="0" fontAlgn="base" hangingPunct="0">
              <a:spcBef>
                <a:spcPct val="50000"/>
              </a:spcBef>
              <a:spcAft>
                <a:spcPct val="0"/>
              </a:spcAft>
              <a:defRPr/>
            </a:pPr>
            <a:r>
              <a:rPr lang="en-US" sz="1900" b="1" dirty="0">
                <a:solidFill>
                  <a:srgbClr val="008000"/>
                </a:solidFill>
                <a:cs typeface="Arial" charset="0"/>
              </a:rPr>
              <a:t>Danke</a:t>
            </a:r>
            <a:r>
              <a:rPr lang="en-US" sz="3600" dirty="0">
                <a:solidFill>
                  <a:srgbClr val="008000"/>
                </a:solidFill>
                <a:cs typeface="Arial" charset="0"/>
              </a:rPr>
              <a:t/>
            </a:r>
            <a:br>
              <a:rPr lang="en-US" sz="3600" dirty="0">
                <a:solidFill>
                  <a:srgbClr val="008000"/>
                </a:solidFill>
                <a:cs typeface="Arial" charset="0"/>
              </a:rPr>
            </a:br>
            <a:r>
              <a:rPr lang="en-US" sz="1200" b="1" dirty="0">
                <a:solidFill>
                  <a:srgbClr val="000000"/>
                </a:solidFill>
                <a:cs typeface="Arial" charset="0"/>
              </a:rPr>
              <a:t>German</a:t>
            </a:r>
          </a:p>
        </p:txBody>
      </p:sp>
      <p:sp>
        <p:nvSpPr>
          <p:cNvPr id="309253" name="Text Box 5"/>
          <p:cNvSpPr txBox="1">
            <a:spLocks noChangeArrowheads="1"/>
          </p:cNvSpPr>
          <p:nvPr/>
        </p:nvSpPr>
        <p:spPr bwMode="auto">
          <a:xfrm>
            <a:off x="457830" y="971024"/>
            <a:ext cx="1523300" cy="569239"/>
          </a:xfrm>
          <a:prstGeom prst="rect">
            <a:avLst/>
          </a:prstGeom>
          <a:noFill/>
          <a:ln w="9525">
            <a:noFill/>
            <a:miter lim="800000"/>
            <a:headEnd/>
            <a:tailEnd/>
          </a:ln>
          <a:effectLst>
            <a:prstShdw prst="shdw17" dist="17961" dir="2700000">
              <a:schemeClr val="accent1">
                <a:gamma/>
                <a:shade val="60000"/>
                <a:invGamma/>
              </a:schemeClr>
            </a:prstShdw>
          </a:effectLst>
        </p:spPr>
        <p:txBody>
          <a:bodyPr lIns="91296" tIns="45647" rIns="91296" bIns="45647">
            <a:spAutoFit/>
          </a:bodyPr>
          <a:lstStyle/>
          <a:p>
            <a:pPr algn="ctr" defTabSz="457184" eaLnBrk="0" fontAlgn="base" hangingPunct="0">
              <a:spcBef>
                <a:spcPct val="50000"/>
              </a:spcBef>
              <a:spcAft>
                <a:spcPct val="0"/>
              </a:spcAft>
              <a:defRPr/>
            </a:pPr>
            <a:r>
              <a:rPr lang="en-US" sz="1900" b="1" dirty="0">
                <a:solidFill>
                  <a:srgbClr val="0066FF"/>
                </a:solidFill>
                <a:cs typeface="Arial" charset="0"/>
              </a:rPr>
              <a:t>Dank u</a:t>
            </a:r>
            <a:r>
              <a:rPr lang="en-US" sz="3600" dirty="0">
                <a:solidFill>
                  <a:srgbClr val="008000"/>
                </a:solidFill>
                <a:cs typeface="Arial" charset="0"/>
              </a:rPr>
              <a:t/>
            </a:r>
            <a:br>
              <a:rPr lang="en-US" sz="3600" dirty="0">
                <a:solidFill>
                  <a:srgbClr val="008000"/>
                </a:solidFill>
                <a:cs typeface="Arial" charset="0"/>
              </a:rPr>
            </a:br>
            <a:r>
              <a:rPr lang="en-US" sz="1200" b="1" dirty="0">
                <a:solidFill>
                  <a:srgbClr val="000000"/>
                </a:solidFill>
                <a:cs typeface="Arial" charset="0"/>
              </a:rPr>
              <a:t>Dutch</a:t>
            </a:r>
          </a:p>
        </p:txBody>
      </p:sp>
      <p:sp>
        <p:nvSpPr>
          <p:cNvPr id="309254" name="Text Box 6"/>
          <p:cNvSpPr txBox="1">
            <a:spLocks noChangeArrowheads="1"/>
          </p:cNvSpPr>
          <p:nvPr/>
        </p:nvSpPr>
        <p:spPr bwMode="auto">
          <a:xfrm>
            <a:off x="457830" y="2895548"/>
            <a:ext cx="1523300" cy="753905"/>
          </a:xfrm>
          <a:prstGeom prst="rect">
            <a:avLst/>
          </a:prstGeom>
          <a:noFill/>
          <a:ln w="9525">
            <a:noFill/>
            <a:miter lim="800000"/>
            <a:headEnd/>
            <a:tailEnd/>
          </a:ln>
          <a:effectLst>
            <a:prstShdw prst="shdw17" dist="17961" dir="2700000">
              <a:schemeClr val="accent1">
                <a:gamma/>
                <a:shade val="60000"/>
                <a:invGamma/>
              </a:schemeClr>
            </a:prstShdw>
          </a:effectLst>
        </p:spPr>
        <p:txBody>
          <a:bodyPr lIns="91296" tIns="45647" rIns="91296" bIns="45647">
            <a:spAutoFit/>
          </a:bodyPr>
          <a:lstStyle/>
          <a:p>
            <a:pPr algn="ctr" defTabSz="457184" eaLnBrk="0" fontAlgn="base" hangingPunct="0">
              <a:spcBef>
                <a:spcPct val="50000"/>
              </a:spcBef>
              <a:spcAft>
                <a:spcPct val="0"/>
              </a:spcAft>
              <a:defRPr/>
            </a:pPr>
            <a:r>
              <a:rPr lang="en-US" sz="1900" b="1" dirty="0">
                <a:solidFill>
                  <a:srgbClr val="00CC00"/>
                </a:solidFill>
                <a:cs typeface="Arial" charset="0"/>
              </a:rPr>
              <a:t>Obrigado</a:t>
            </a:r>
            <a:r>
              <a:rPr lang="en-US" sz="3600" dirty="0">
                <a:solidFill>
                  <a:srgbClr val="00CC00"/>
                </a:solidFill>
                <a:cs typeface="Arial" charset="0"/>
              </a:rPr>
              <a:t/>
            </a:r>
            <a:br>
              <a:rPr lang="en-US" sz="3600" dirty="0">
                <a:solidFill>
                  <a:srgbClr val="00CC00"/>
                </a:solidFill>
                <a:cs typeface="Arial" charset="0"/>
              </a:rPr>
            </a:br>
            <a:r>
              <a:rPr lang="en-US" sz="1200" b="1" dirty="0">
                <a:solidFill>
                  <a:srgbClr val="000000"/>
                </a:solidFill>
                <a:cs typeface="Arial" charset="0"/>
              </a:rPr>
              <a:t>Brazilian</a:t>
            </a:r>
            <a:br>
              <a:rPr lang="en-US" sz="1200" b="1" dirty="0">
                <a:solidFill>
                  <a:srgbClr val="000000"/>
                </a:solidFill>
                <a:cs typeface="Arial" charset="0"/>
              </a:rPr>
            </a:br>
            <a:r>
              <a:rPr lang="en-US" sz="1200" b="1" dirty="0">
                <a:solidFill>
                  <a:srgbClr val="000000"/>
                </a:solidFill>
                <a:cs typeface="Arial" charset="0"/>
              </a:rPr>
              <a:t>Portuguese</a:t>
            </a:r>
          </a:p>
        </p:txBody>
      </p:sp>
      <p:sp>
        <p:nvSpPr>
          <p:cNvPr id="309255" name="Text Box 7"/>
          <p:cNvSpPr txBox="1">
            <a:spLocks noChangeArrowheads="1"/>
          </p:cNvSpPr>
          <p:nvPr/>
        </p:nvSpPr>
        <p:spPr bwMode="auto">
          <a:xfrm>
            <a:off x="6782044" y="5257617"/>
            <a:ext cx="1523300" cy="830849"/>
          </a:xfrm>
          <a:prstGeom prst="rect">
            <a:avLst/>
          </a:prstGeom>
          <a:noFill/>
          <a:ln w="9525">
            <a:noFill/>
            <a:miter lim="800000"/>
            <a:headEnd/>
            <a:tailEnd/>
          </a:ln>
          <a:effectLst>
            <a:prstShdw prst="shdw17" dist="17961" dir="2700000">
              <a:schemeClr val="accent1">
                <a:gamma/>
                <a:shade val="60000"/>
                <a:invGamma/>
              </a:schemeClr>
            </a:prstShdw>
          </a:effectLst>
        </p:spPr>
        <p:txBody>
          <a:bodyPr lIns="91296" tIns="45647" rIns="91296" bIns="45647">
            <a:spAutoFit/>
          </a:bodyPr>
          <a:lstStyle/>
          <a:p>
            <a:pPr algn="ctr" defTabSz="457184" eaLnBrk="0" fontAlgn="base" hangingPunct="0">
              <a:spcBef>
                <a:spcPct val="50000"/>
              </a:spcBef>
              <a:spcAft>
                <a:spcPct val="0"/>
              </a:spcAft>
              <a:defRPr/>
            </a:pPr>
            <a:r>
              <a:rPr lang="th-TH" sz="3600" dirty="0">
                <a:solidFill>
                  <a:srgbClr val="000000"/>
                </a:solidFill>
                <a:cs typeface="Angsana New" pitchFamily="18" charset="-34"/>
              </a:rPr>
              <a:t>ขอบคุณ</a:t>
            </a:r>
            <a:r>
              <a:rPr lang="en-US" sz="3600" dirty="0">
                <a:solidFill>
                  <a:srgbClr val="000000"/>
                </a:solidFill>
                <a:cs typeface="Angsana New" pitchFamily="18" charset="-34"/>
              </a:rPr>
              <a:t/>
            </a:r>
            <a:br>
              <a:rPr lang="en-US" sz="3600" dirty="0">
                <a:solidFill>
                  <a:srgbClr val="000000"/>
                </a:solidFill>
                <a:cs typeface="Angsana New" pitchFamily="18" charset="-34"/>
              </a:rPr>
            </a:br>
            <a:r>
              <a:rPr lang="en-US" sz="1200" b="1" dirty="0">
                <a:solidFill>
                  <a:srgbClr val="000000"/>
                </a:solidFill>
                <a:cs typeface="Arial" charset="0"/>
              </a:rPr>
              <a:t>Thai</a:t>
            </a:r>
          </a:p>
        </p:txBody>
      </p:sp>
      <p:sp>
        <p:nvSpPr>
          <p:cNvPr id="309256" name="Text Box 8"/>
          <p:cNvSpPr txBox="1">
            <a:spLocks noChangeArrowheads="1"/>
          </p:cNvSpPr>
          <p:nvPr/>
        </p:nvSpPr>
        <p:spPr bwMode="auto">
          <a:xfrm>
            <a:off x="380825" y="4952390"/>
            <a:ext cx="1524700" cy="569239"/>
          </a:xfrm>
          <a:prstGeom prst="rect">
            <a:avLst/>
          </a:prstGeom>
          <a:noFill/>
          <a:ln w="9525">
            <a:noFill/>
            <a:miter lim="800000"/>
            <a:headEnd/>
            <a:tailEnd/>
          </a:ln>
          <a:effectLst>
            <a:prstShdw prst="shdw17" dist="17961" dir="2700000">
              <a:schemeClr val="accent1">
                <a:gamma/>
                <a:shade val="60000"/>
                <a:invGamma/>
              </a:schemeClr>
            </a:prstShdw>
          </a:effectLst>
        </p:spPr>
        <p:txBody>
          <a:bodyPr lIns="91296" tIns="45647" rIns="91296" bIns="45647">
            <a:spAutoFit/>
          </a:bodyPr>
          <a:lstStyle/>
          <a:p>
            <a:pPr algn="ctr" defTabSz="457184" eaLnBrk="0" fontAlgn="base" hangingPunct="0">
              <a:spcBef>
                <a:spcPct val="50000"/>
              </a:spcBef>
              <a:spcAft>
                <a:spcPct val="0"/>
              </a:spcAft>
              <a:defRPr/>
            </a:pPr>
            <a:r>
              <a:rPr lang="en-US" sz="1900" b="1" dirty="0">
                <a:solidFill>
                  <a:srgbClr val="CC0000"/>
                </a:solidFill>
                <a:cs typeface="Arial" charset="0"/>
              </a:rPr>
              <a:t>Grazie</a:t>
            </a:r>
            <a:r>
              <a:rPr lang="en-US" sz="3600" dirty="0">
                <a:solidFill>
                  <a:srgbClr val="008000"/>
                </a:solidFill>
                <a:cs typeface="Arial" charset="0"/>
              </a:rPr>
              <a:t/>
            </a:r>
            <a:br>
              <a:rPr lang="en-US" sz="3600" dirty="0">
                <a:solidFill>
                  <a:srgbClr val="008000"/>
                </a:solidFill>
                <a:cs typeface="Arial" charset="0"/>
              </a:rPr>
            </a:br>
            <a:r>
              <a:rPr lang="en-US" sz="1200" b="1" dirty="0">
                <a:solidFill>
                  <a:srgbClr val="000000"/>
                </a:solidFill>
                <a:cs typeface="Arial" charset="0"/>
              </a:rPr>
              <a:t>Italian</a:t>
            </a:r>
          </a:p>
        </p:txBody>
      </p:sp>
      <p:sp>
        <p:nvSpPr>
          <p:cNvPr id="309257" name="Text Box 9"/>
          <p:cNvSpPr txBox="1">
            <a:spLocks noChangeArrowheads="1"/>
          </p:cNvSpPr>
          <p:nvPr/>
        </p:nvSpPr>
        <p:spPr bwMode="auto">
          <a:xfrm>
            <a:off x="886259" y="5848495"/>
            <a:ext cx="2667174" cy="569239"/>
          </a:xfrm>
          <a:prstGeom prst="rect">
            <a:avLst/>
          </a:prstGeom>
          <a:noFill/>
          <a:ln w="9525">
            <a:noFill/>
            <a:miter lim="800000"/>
            <a:headEnd/>
            <a:tailEnd/>
          </a:ln>
          <a:effectLst>
            <a:prstShdw prst="shdw17" dist="17961" dir="2700000">
              <a:schemeClr val="accent1">
                <a:gamma/>
                <a:shade val="60000"/>
                <a:invGamma/>
              </a:schemeClr>
            </a:prstShdw>
          </a:effectLst>
        </p:spPr>
        <p:txBody>
          <a:bodyPr lIns="91296" tIns="45647" rIns="91296" bIns="45647">
            <a:spAutoFit/>
          </a:bodyPr>
          <a:lstStyle/>
          <a:p>
            <a:pPr algn="ctr" defTabSz="457184" eaLnBrk="0" fontAlgn="base" hangingPunct="0">
              <a:spcBef>
                <a:spcPct val="50000"/>
              </a:spcBef>
              <a:spcAft>
                <a:spcPct val="0"/>
              </a:spcAft>
              <a:defRPr/>
            </a:pPr>
            <a:r>
              <a:rPr lang="en-US" sz="1900" dirty="0">
                <a:solidFill>
                  <a:srgbClr val="6600CC"/>
                </a:solidFill>
                <a:cs typeface="Arial" charset="0"/>
              </a:rPr>
              <a:t>go raibh maith agat</a:t>
            </a:r>
            <a:r>
              <a:rPr lang="en-US" sz="3600" dirty="0">
                <a:solidFill>
                  <a:srgbClr val="6600CC"/>
                </a:solidFill>
                <a:cs typeface="Arial" charset="0"/>
              </a:rPr>
              <a:t/>
            </a:r>
            <a:br>
              <a:rPr lang="en-US" sz="3600" dirty="0">
                <a:solidFill>
                  <a:srgbClr val="6600CC"/>
                </a:solidFill>
                <a:cs typeface="Arial" charset="0"/>
              </a:rPr>
            </a:br>
            <a:r>
              <a:rPr lang="en-US" sz="1200" b="1" dirty="0">
                <a:solidFill>
                  <a:srgbClr val="000000"/>
                </a:solidFill>
                <a:cs typeface="Arial" charset="0"/>
              </a:rPr>
              <a:t>Gaelic</a:t>
            </a:r>
          </a:p>
        </p:txBody>
      </p:sp>
      <p:sp>
        <p:nvSpPr>
          <p:cNvPr id="309258" name="Text Box 10"/>
          <p:cNvSpPr txBox="1">
            <a:spLocks noChangeArrowheads="1"/>
          </p:cNvSpPr>
          <p:nvPr/>
        </p:nvSpPr>
        <p:spPr bwMode="auto">
          <a:xfrm>
            <a:off x="3918858" y="4273310"/>
            <a:ext cx="1524700" cy="569239"/>
          </a:xfrm>
          <a:prstGeom prst="rect">
            <a:avLst/>
          </a:prstGeom>
          <a:noFill/>
          <a:ln w="9525">
            <a:noFill/>
            <a:miter lim="800000"/>
            <a:headEnd/>
            <a:tailEnd/>
          </a:ln>
          <a:effectLst>
            <a:prstShdw prst="shdw17" dist="17961" dir="2700000">
              <a:schemeClr val="accent1">
                <a:gamma/>
                <a:shade val="60000"/>
                <a:invGamma/>
              </a:schemeClr>
            </a:prstShdw>
          </a:effectLst>
        </p:spPr>
        <p:txBody>
          <a:bodyPr lIns="91296" tIns="45647" rIns="91296" bIns="45647">
            <a:spAutoFit/>
          </a:bodyPr>
          <a:lstStyle/>
          <a:p>
            <a:pPr algn="ctr" defTabSz="457184" eaLnBrk="0" fontAlgn="base" hangingPunct="0">
              <a:spcBef>
                <a:spcPct val="50000"/>
              </a:spcBef>
              <a:spcAft>
                <a:spcPct val="0"/>
              </a:spcAft>
              <a:defRPr/>
            </a:pPr>
            <a:r>
              <a:rPr lang="en-US" sz="1900" dirty="0">
                <a:solidFill>
                  <a:srgbClr val="FF5050"/>
                </a:solidFill>
                <a:cs typeface="Arial" charset="0"/>
              </a:rPr>
              <a:t>Trugarez</a:t>
            </a:r>
            <a:r>
              <a:rPr lang="en-US" dirty="0">
                <a:solidFill>
                  <a:srgbClr val="660066"/>
                </a:solidFill>
                <a:cs typeface="Arial" charset="0"/>
              </a:rPr>
              <a:t/>
            </a:r>
            <a:br>
              <a:rPr lang="en-US" dirty="0">
                <a:solidFill>
                  <a:srgbClr val="660066"/>
                </a:solidFill>
                <a:cs typeface="Arial" charset="0"/>
              </a:rPr>
            </a:br>
            <a:r>
              <a:rPr lang="en-US" sz="1200" b="1" dirty="0">
                <a:solidFill>
                  <a:srgbClr val="000000"/>
                </a:solidFill>
                <a:cs typeface="Arial" charset="0"/>
              </a:rPr>
              <a:t>Breton</a:t>
            </a:r>
          </a:p>
        </p:txBody>
      </p:sp>
      <p:sp>
        <p:nvSpPr>
          <p:cNvPr id="309259" name="Text Box 11"/>
          <p:cNvSpPr txBox="1">
            <a:spLocks noChangeArrowheads="1"/>
          </p:cNvSpPr>
          <p:nvPr/>
        </p:nvSpPr>
        <p:spPr bwMode="auto">
          <a:xfrm>
            <a:off x="2438960" y="989930"/>
            <a:ext cx="1523300" cy="646183"/>
          </a:xfrm>
          <a:prstGeom prst="rect">
            <a:avLst/>
          </a:prstGeom>
          <a:noFill/>
          <a:ln w="9525">
            <a:noFill/>
            <a:miter lim="800000"/>
            <a:headEnd/>
            <a:tailEnd/>
          </a:ln>
          <a:effectLst>
            <a:prstShdw prst="shdw17" dist="17961" dir="2700000">
              <a:schemeClr val="accent1">
                <a:gamma/>
                <a:shade val="60000"/>
                <a:invGamma/>
              </a:schemeClr>
            </a:prstShdw>
          </a:effectLst>
        </p:spPr>
        <p:txBody>
          <a:bodyPr lIns="91296" tIns="45647" rIns="91296" bIns="45647">
            <a:spAutoFit/>
          </a:bodyPr>
          <a:lstStyle/>
          <a:p>
            <a:pPr algn="ctr" defTabSz="457184" eaLnBrk="0" fontAlgn="base" hangingPunct="0">
              <a:spcBef>
                <a:spcPct val="50000"/>
              </a:spcBef>
              <a:spcAft>
                <a:spcPct val="0"/>
              </a:spcAft>
              <a:defRPr/>
            </a:pPr>
            <a:r>
              <a:rPr lang="en-US" sz="2400" dirty="0">
                <a:solidFill>
                  <a:srgbClr val="FF0000"/>
                </a:solidFill>
                <a:cs typeface="Arial" charset="0"/>
              </a:rPr>
              <a:t>Merci</a:t>
            </a:r>
            <a:r>
              <a:rPr lang="en-US" dirty="0">
                <a:solidFill>
                  <a:srgbClr val="660066"/>
                </a:solidFill>
                <a:cs typeface="Arial" charset="0"/>
              </a:rPr>
              <a:t/>
            </a:r>
            <a:br>
              <a:rPr lang="en-US" dirty="0">
                <a:solidFill>
                  <a:srgbClr val="660066"/>
                </a:solidFill>
                <a:cs typeface="Arial" charset="0"/>
              </a:rPr>
            </a:br>
            <a:r>
              <a:rPr lang="en-US" sz="1200" b="1" dirty="0">
                <a:solidFill>
                  <a:srgbClr val="000000"/>
                </a:solidFill>
                <a:cs typeface="Arial" charset="0"/>
              </a:rPr>
              <a:t>French</a:t>
            </a:r>
          </a:p>
        </p:txBody>
      </p:sp>
      <p:sp>
        <p:nvSpPr>
          <p:cNvPr id="309260" name="Text Box 12"/>
          <p:cNvSpPr txBox="1">
            <a:spLocks noChangeArrowheads="1"/>
          </p:cNvSpPr>
          <p:nvPr/>
        </p:nvSpPr>
        <p:spPr bwMode="auto">
          <a:xfrm>
            <a:off x="7391085" y="1066935"/>
            <a:ext cx="1524700" cy="569239"/>
          </a:xfrm>
          <a:prstGeom prst="rect">
            <a:avLst/>
          </a:prstGeom>
          <a:noFill/>
          <a:ln w="9525">
            <a:noFill/>
            <a:miter lim="800000"/>
            <a:headEnd/>
            <a:tailEnd/>
          </a:ln>
          <a:effectLst>
            <a:prstShdw prst="shdw17" dist="17961" dir="2700000">
              <a:schemeClr val="accent1">
                <a:gamma/>
                <a:shade val="60000"/>
                <a:invGamma/>
              </a:schemeClr>
            </a:prstShdw>
          </a:effectLst>
        </p:spPr>
        <p:txBody>
          <a:bodyPr lIns="91296" tIns="45647" rIns="91296" bIns="45647">
            <a:spAutoFit/>
          </a:bodyPr>
          <a:lstStyle/>
          <a:p>
            <a:pPr algn="ctr" defTabSz="457184" eaLnBrk="0" fontAlgn="base" hangingPunct="0">
              <a:spcBef>
                <a:spcPct val="50000"/>
              </a:spcBef>
              <a:spcAft>
                <a:spcPct val="0"/>
              </a:spcAft>
              <a:defRPr/>
            </a:pPr>
            <a:r>
              <a:rPr lang="en-US" sz="1900" b="1" dirty="0">
                <a:solidFill>
                  <a:srgbClr val="CC0099"/>
                </a:solidFill>
                <a:cs typeface="Arial" charset="0"/>
              </a:rPr>
              <a:t>Gracias</a:t>
            </a:r>
            <a:r>
              <a:rPr lang="en-US" sz="3600" dirty="0">
                <a:solidFill>
                  <a:srgbClr val="008000"/>
                </a:solidFill>
                <a:cs typeface="Arial" charset="0"/>
              </a:rPr>
              <a:t/>
            </a:r>
            <a:br>
              <a:rPr lang="en-US" sz="3600" dirty="0">
                <a:solidFill>
                  <a:srgbClr val="008000"/>
                </a:solidFill>
                <a:cs typeface="Arial" charset="0"/>
              </a:rPr>
            </a:br>
            <a:r>
              <a:rPr lang="en-US" sz="1200" b="1" dirty="0">
                <a:solidFill>
                  <a:srgbClr val="000000"/>
                </a:solidFill>
                <a:cs typeface="Arial" charset="0"/>
              </a:rPr>
              <a:t>Spanish</a:t>
            </a:r>
          </a:p>
        </p:txBody>
      </p:sp>
      <p:sp>
        <p:nvSpPr>
          <p:cNvPr id="309261" name="Text Box 13"/>
          <p:cNvSpPr txBox="1">
            <a:spLocks noChangeArrowheads="1"/>
          </p:cNvSpPr>
          <p:nvPr/>
        </p:nvSpPr>
        <p:spPr bwMode="auto">
          <a:xfrm>
            <a:off x="4572728" y="914309"/>
            <a:ext cx="2514565" cy="707739"/>
          </a:xfrm>
          <a:prstGeom prst="rect">
            <a:avLst/>
          </a:prstGeom>
          <a:noFill/>
          <a:ln w="9525">
            <a:noFill/>
            <a:miter lim="800000"/>
            <a:headEnd/>
            <a:tailEnd/>
          </a:ln>
          <a:effectLst>
            <a:prstShdw prst="shdw17" dist="17961" dir="2700000">
              <a:schemeClr val="accent1">
                <a:gamma/>
                <a:shade val="60000"/>
                <a:invGamma/>
              </a:schemeClr>
            </a:prstShdw>
          </a:effectLst>
        </p:spPr>
        <p:txBody>
          <a:bodyPr lIns="91296" tIns="45647" rIns="91296" bIns="45647">
            <a:spAutoFit/>
          </a:bodyPr>
          <a:lstStyle/>
          <a:p>
            <a:pPr algn="ctr" defTabSz="455835" eaLnBrk="0" fontAlgn="base" hangingPunct="0">
              <a:spcBef>
                <a:spcPct val="50000"/>
              </a:spcBef>
              <a:spcAft>
                <a:spcPct val="0"/>
              </a:spcAft>
              <a:defRPr/>
            </a:pPr>
            <a:r>
              <a:rPr lang="en-US" sz="2800" b="1" dirty="0">
                <a:solidFill>
                  <a:srgbClr val="000000"/>
                </a:solidFill>
              </a:rPr>
              <a:t>Спаcибо</a:t>
            </a:r>
            <a:r>
              <a:rPr lang="en-US" sz="3600" dirty="0">
                <a:solidFill>
                  <a:srgbClr val="0033CC"/>
                </a:solidFill>
              </a:rPr>
              <a:t/>
            </a:r>
            <a:br>
              <a:rPr lang="en-US" sz="3600" dirty="0">
                <a:solidFill>
                  <a:srgbClr val="0033CC"/>
                </a:solidFill>
              </a:rPr>
            </a:br>
            <a:r>
              <a:rPr lang="en-US" sz="1200" b="1" dirty="0">
                <a:solidFill>
                  <a:srgbClr val="000000"/>
                </a:solidFill>
              </a:rPr>
              <a:t>Russian</a:t>
            </a:r>
          </a:p>
        </p:txBody>
      </p:sp>
      <p:sp>
        <p:nvSpPr>
          <p:cNvPr id="309262" name="Text Box 14"/>
          <p:cNvSpPr txBox="1">
            <a:spLocks noChangeArrowheads="1"/>
          </p:cNvSpPr>
          <p:nvPr/>
        </p:nvSpPr>
        <p:spPr bwMode="auto">
          <a:xfrm>
            <a:off x="2959823" y="5004187"/>
            <a:ext cx="1751515" cy="707739"/>
          </a:xfrm>
          <a:prstGeom prst="rect">
            <a:avLst/>
          </a:prstGeom>
          <a:noFill/>
          <a:ln w="9525">
            <a:noFill/>
            <a:miter lim="800000"/>
            <a:headEnd/>
            <a:tailEnd/>
          </a:ln>
          <a:effectLst>
            <a:prstShdw prst="shdw17" dist="17961" dir="2700000">
              <a:schemeClr val="accent1">
                <a:gamma/>
                <a:shade val="60000"/>
                <a:invGamma/>
              </a:schemeClr>
            </a:prstShdw>
          </a:effectLst>
        </p:spPr>
        <p:txBody>
          <a:bodyPr lIns="91296" tIns="45647" rIns="91296" bIns="45647">
            <a:spAutoFit/>
          </a:bodyPr>
          <a:lstStyle/>
          <a:p>
            <a:pPr algn="ctr" defTabSz="457184" eaLnBrk="0" fontAlgn="base" hangingPunct="0">
              <a:spcBef>
                <a:spcPct val="50000"/>
              </a:spcBef>
              <a:spcAft>
                <a:spcPct val="0"/>
              </a:spcAft>
              <a:defRPr/>
            </a:pPr>
            <a:r>
              <a:rPr lang="ta-IN" sz="2800" dirty="0">
                <a:solidFill>
                  <a:srgbClr val="000000"/>
                </a:solidFill>
                <a:ea typeface="Latha" pitchFamily="2"/>
                <a:cs typeface="Latha" pitchFamily="2"/>
              </a:rPr>
              <a:t>நன்றி</a:t>
            </a:r>
            <a:r>
              <a:rPr lang="ta-IN" dirty="0">
                <a:solidFill>
                  <a:srgbClr val="000000"/>
                </a:solidFill>
                <a:cs typeface="Arial" charset="0"/>
              </a:rPr>
              <a:t> </a:t>
            </a:r>
            <a:r>
              <a:rPr lang="en-US" sz="4500" dirty="0">
                <a:solidFill>
                  <a:srgbClr val="0033CC"/>
                </a:solidFill>
                <a:cs typeface="Arial" charset="0"/>
              </a:rPr>
              <a:t/>
            </a:r>
            <a:br>
              <a:rPr lang="en-US" sz="4500" dirty="0">
                <a:solidFill>
                  <a:srgbClr val="0033CC"/>
                </a:solidFill>
                <a:cs typeface="Arial" charset="0"/>
              </a:rPr>
            </a:br>
            <a:r>
              <a:rPr lang="en-US" sz="1200" b="1" dirty="0">
                <a:solidFill>
                  <a:srgbClr val="000000"/>
                </a:solidFill>
                <a:cs typeface="Arial" charset="0"/>
              </a:rPr>
              <a:t>Tamil</a:t>
            </a:r>
          </a:p>
        </p:txBody>
      </p:sp>
      <p:sp>
        <p:nvSpPr>
          <p:cNvPr id="309263" name="Text Box 15"/>
          <p:cNvSpPr txBox="1">
            <a:spLocks noChangeArrowheads="1"/>
          </p:cNvSpPr>
          <p:nvPr/>
        </p:nvSpPr>
        <p:spPr bwMode="auto">
          <a:xfrm>
            <a:off x="2228973" y="2353690"/>
            <a:ext cx="1752915" cy="646183"/>
          </a:xfrm>
          <a:prstGeom prst="rect">
            <a:avLst/>
          </a:prstGeom>
          <a:noFill/>
          <a:ln w="9525">
            <a:noFill/>
            <a:miter lim="800000"/>
            <a:headEnd/>
            <a:tailEnd/>
          </a:ln>
          <a:effectLst>
            <a:prstShdw prst="shdw17" dist="17961" dir="2700000">
              <a:schemeClr val="accent1">
                <a:gamma/>
                <a:shade val="60000"/>
                <a:invGamma/>
              </a:schemeClr>
            </a:prstShdw>
          </a:effectLst>
        </p:spPr>
        <p:txBody>
          <a:bodyPr lIns="91296" tIns="45647" rIns="91296" bIns="45647">
            <a:spAutoFit/>
          </a:bodyPr>
          <a:lstStyle/>
          <a:p>
            <a:pPr algn="ctr" defTabSz="457184" eaLnBrk="0" fontAlgn="base" hangingPunct="0">
              <a:spcBef>
                <a:spcPct val="50000"/>
              </a:spcBef>
              <a:spcAft>
                <a:spcPct val="0"/>
              </a:spcAft>
              <a:defRPr/>
            </a:pPr>
            <a:r>
              <a:rPr lang="hi-IN" sz="2400" dirty="0">
                <a:solidFill>
                  <a:srgbClr val="663300"/>
                </a:solidFill>
                <a:ea typeface="Mangal" pitchFamily="2"/>
                <a:cs typeface="Mangal" pitchFamily="2"/>
              </a:rPr>
              <a:t>धन्यवाद</a:t>
            </a:r>
            <a:r>
              <a:rPr lang="hi-IN" sz="1900" dirty="0">
                <a:solidFill>
                  <a:srgbClr val="000000"/>
                </a:solidFill>
                <a:cs typeface="Arial" charset="0"/>
              </a:rPr>
              <a:t> </a:t>
            </a:r>
            <a:r>
              <a:rPr lang="en-US" sz="4800" dirty="0">
                <a:solidFill>
                  <a:srgbClr val="0033CC"/>
                </a:solidFill>
                <a:cs typeface="Arial" charset="0"/>
              </a:rPr>
              <a:t/>
            </a:r>
            <a:br>
              <a:rPr lang="en-US" sz="4800" dirty="0">
                <a:solidFill>
                  <a:srgbClr val="0033CC"/>
                </a:solidFill>
                <a:cs typeface="Arial" charset="0"/>
              </a:rPr>
            </a:br>
            <a:r>
              <a:rPr lang="en-US" sz="1200" b="1" dirty="0">
                <a:solidFill>
                  <a:srgbClr val="000000"/>
                </a:solidFill>
                <a:cs typeface="Arial" charset="0"/>
              </a:rPr>
              <a:t>Hindi</a:t>
            </a:r>
          </a:p>
        </p:txBody>
      </p:sp>
      <p:sp>
        <p:nvSpPr>
          <p:cNvPr id="309264" name="Text Box 16"/>
          <p:cNvSpPr txBox="1">
            <a:spLocks noChangeArrowheads="1"/>
          </p:cNvSpPr>
          <p:nvPr/>
        </p:nvSpPr>
        <p:spPr bwMode="auto">
          <a:xfrm>
            <a:off x="533462" y="1675996"/>
            <a:ext cx="1752915" cy="830849"/>
          </a:xfrm>
          <a:prstGeom prst="rect">
            <a:avLst/>
          </a:prstGeom>
          <a:noFill/>
          <a:ln w="9525">
            <a:noFill/>
            <a:miter lim="800000"/>
            <a:headEnd/>
            <a:tailEnd/>
          </a:ln>
          <a:effectLst>
            <a:prstShdw prst="shdw17" dist="17961" dir="2700000">
              <a:schemeClr val="accent1">
                <a:gamma/>
                <a:shade val="60000"/>
                <a:invGamma/>
              </a:schemeClr>
            </a:prstShdw>
          </a:effectLst>
        </p:spPr>
        <p:txBody>
          <a:bodyPr lIns="91296" tIns="45647" rIns="91296" bIns="45647">
            <a:spAutoFit/>
          </a:bodyPr>
          <a:lstStyle/>
          <a:p>
            <a:pPr algn="ctr" defTabSz="455835" eaLnBrk="0" fontAlgn="base" hangingPunct="0">
              <a:spcBef>
                <a:spcPct val="50000"/>
              </a:spcBef>
              <a:spcAft>
                <a:spcPct val="0"/>
              </a:spcAft>
            </a:pPr>
            <a:r>
              <a:rPr lang="ar-SA" sz="3600" dirty="0">
                <a:solidFill>
                  <a:srgbClr val="000000"/>
                </a:solidFill>
              </a:rPr>
              <a:t>شكراً</a:t>
            </a:r>
            <a:r>
              <a:rPr lang="en-US" dirty="0">
                <a:solidFill>
                  <a:srgbClr val="000000"/>
                </a:solidFill>
              </a:rPr>
              <a:t> </a:t>
            </a:r>
            <a:r>
              <a:rPr lang="hi-IN" dirty="0">
                <a:solidFill>
                  <a:srgbClr val="000000"/>
                </a:solidFill>
              </a:rPr>
              <a:t> </a:t>
            </a:r>
            <a:r>
              <a:rPr lang="en-US" sz="4500" dirty="0">
                <a:solidFill>
                  <a:srgbClr val="0033CC"/>
                </a:solidFill>
              </a:rPr>
              <a:t/>
            </a:r>
            <a:br>
              <a:rPr lang="en-US" sz="4500" dirty="0">
                <a:solidFill>
                  <a:srgbClr val="0033CC"/>
                </a:solidFill>
              </a:rPr>
            </a:br>
            <a:r>
              <a:rPr lang="en-US" sz="1200" b="1" dirty="0">
                <a:solidFill>
                  <a:srgbClr val="000000"/>
                </a:solidFill>
              </a:rPr>
              <a:t>Arabic</a:t>
            </a:r>
          </a:p>
        </p:txBody>
      </p:sp>
      <p:sp>
        <p:nvSpPr>
          <p:cNvPr id="309265" name="Text Box 17"/>
          <p:cNvSpPr txBox="1">
            <a:spLocks noChangeArrowheads="1"/>
          </p:cNvSpPr>
          <p:nvPr/>
        </p:nvSpPr>
        <p:spPr bwMode="auto">
          <a:xfrm>
            <a:off x="3657040" y="1753014"/>
            <a:ext cx="2286350" cy="646183"/>
          </a:xfrm>
          <a:prstGeom prst="rect">
            <a:avLst/>
          </a:prstGeom>
          <a:noFill/>
          <a:ln w="9525">
            <a:noFill/>
            <a:miter lim="800000"/>
            <a:headEnd/>
            <a:tailEnd/>
          </a:ln>
          <a:effectLst>
            <a:prstShdw prst="shdw17" dist="17961" dir="2700000">
              <a:schemeClr val="accent1">
                <a:gamma/>
                <a:shade val="60000"/>
                <a:invGamma/>
              </a:schemeClr>
            </a:prstShdw>
          </a:effectLst>
        </p:spPr>
        <p:txBody>
          <a:bodyPr lIns="91296" tIns="45647" rIns="91296" bIns="45647">
            <a:spAutoFit/>
          </a:bodyPr>
          <a:lstStyle/>
          <a:p>
            <a:pPr algn="ctr" defTabSz="455835" eaLnBrk="0" fontAlgn="base" hangingPunct="0">
              <a:spcBef>
                <a:spcPct val="50000"/>
              </a:spcBef>
              <a:spcAft>
                <a:spcPct val="0"/>
              </a:spcAft>
              <a:defRPr/>
            </a:pPr>
            <a:r>
              <a:rPr lang="en-US" sz="2400" b="1" dirty="0">
                <a:solidFill>
                  <a:srgbClr val="000000"/>
                </a:solidFill>
              </a:rPr>
              <a:t>감사합니다</a:t>
            </a:r>
            <a:r>
              <a:rPr lang="en-US" dirty="0">
                <a:solidFill>
                  <a:srgbClr val="000000"/>
                </a:solidFill>
              </a:rPr>
              <a:t> </a:t>
            </a:r>
            <a:r>
              <a:rPr lang="hi-IN" dirty="0">
                <a:solidFill>
                  <a:srgbClr val="000000"/>
                </a:solidFill>
              </a:rPr>
              <a:t> </a:t>
            </a:r>
            <a:r>
              <a:rPr lang="en-US" sz="4500" dirty="0">
                <a:solidFill>
                  <a:srgbClr val="0033CC"/>
                </a:solidFill>
              </a:rPr>
              <a:t/>
            </a:r>
            <a:br>
              <a:rPr lang="en-US" sz="4500" dirty="0">
                <a:solidFill>
                  <a:srgbClr val="0033CC"/>
                </a:solidFill>
              </a:rPr>
            </a:br>
            <a:r>
              <a:rPr lang="en-US" sz="1200" b="1" dirty="0">
                <a:solidFill>
                  <a:srgbClr val="000000"/>
                </a:solidFill>
              </a:rPr>
              <a:t>Korean</a:t>
            </a:r>
          </a:p>
        </p:txBody>
      </p:sp>
      <p:sp>
        <p:nvSpPr>
          <p:cNvPr id="309266" name="Text Box 18"/>
          <p:cNvSpPr txBox="1">
            <a:spLocks noChangeArrowheads="1"/>
          </p:cNvSpPr>
          <p:nvPr/>
        </p:nvSpPr>
        <p:spPr bwMode="auto">
          <a:xfrm>
            <a:off x="4723938" y="2362079"/>
            <a:ext cx="1905525" cy="707739"/>
          </a:xfrm>
          <a:prstGeom prst="rect">
            <a:avLst/>
          </a:prstGeom>
          <a:noFill/>
          <a:ln w="9525">
            <a:noFill/>
            <a:miter lim="800000"/>
            <a:headEnd/>
            <a:tailEnd/>
          </a:ln>
          <a:effectLst>
            <a:prstShdw prst="shdw17" dist="17961" dir="2700000">
              <a:schemeClr val="accent1">
                <a:gamma/>
                <a:shade val="60000"/>
                <a:invGamma/>
              </a:schemeClr>
            </a:prstShdw>
          </a:effectLst>
        </p:spPr>
        <p:txBody>
          <a:bodyPr lIns="91296" tIns="45647" rIns="91296" bIns="45647">
            <a:spAutoFit/>
          </a:bodyPr>
          <a:lstStyle/>
          <a:p>
            <a:pPr algn="ctr" defTabSz="455835" eaLnBrk="0" fontAlgn="base" hangingPunct="0">
              <a:spcBef>
                <a:spcPct val="50000"/>
              </a:spcBef>
              <a:spcAft>
                <a:spcPct val="0"/>
              </a:spcAft>
            </a:pPr>
            <a:r>
              <a:rPr lang="he-IL" sz="2800" dirty="0">
                <a:solidFill>
                  <a:srgbClr val="000000"/>
                </a:solidFill>
              </a:rPr>
              <a:t>תודה רבה</a:t>
            </a:r>
            <a:r>
              <a:rPr lang="en-US" sz="1600" dirty="0">
                <a:solidFill>
                  <a:srgbClr val="000000"/>
                </a:solidFill>
              </a:rPr>
              <a:t> </a:t>
            </a:r>
            <a:r>
              <a:rPr lang="hi-IN" sz="1600" dirty="0">
                <a:solidFill>
                  <a:srgbClr val="000000"/>
                </a:solidFill>
              </a:rPr>
              <a:t> </a:t>
            </a:r>
            <a:r>
              <a:rPr lang="en-US" sz="4500" dirty="0">
                <a:solidFill>
                  <a:srgbClr val="0033CC"/>
                </a:solidFill>
              </a:rPr>
              <a:t/>
            </a:r>
            <a:br>
              <a:rPr lang="en-US" sz="4500" dirty="0">
                <a:solidFill>
                  <a:srgbClr val="0033CC"/>
                </a:solidFill>
              </a:rPr>
            </a:br>
            <a:r>
              <a:rPr lang="en-US" sz="1200" b="1" dirty="0">
                <a:solidFill>
                  <a:srgbClr val="000000"/>
                </a:solidFill>
              </a:rPr>
              <a:t>Hebrew</a:t>
            </a:r>
          </a:p>
        </p:txBody>
      </p:sp>
      <p:sp>
        <p:nvSpPr>
          <p:cNvPr id="309267" name="Text Box 19"/>
          <p:cNvSpPr txBox="1">
            <a:spLocks noChangeArrowheads="1"/>
          </p:cNvSpPr>
          <p:nvPr/>
        </p:nvSpPr>
        <p:spPr bwMode="auto">
          <a:xfrm>
            <a:off x="6248613" y="1753017"/>
            <a:ext cx="1981129" cy="569239"/>
          </a:xfrm>
          <a:prstGeom prst="rect">
            <a:avLst/>
          </a:prstGeom>
          <a:noFill/>
          <a:ln w="9525">
            <a:noFill/>
            <a:miter lim="800000"/>
            <a:headEnd/>
            <a:tailEnd/>
          </a:ln>
          <a:effectLst>
            <a:prstShdw prst="shdw17" dist="17961" dir="2700000">
              <a:schemeClr val="accent1">
                <a:gamma/>
                <a:shade val="60000"/>
                <a:invGamma/>
              </a:schemeClr>
            </a:prstShdw>
          </a:effectLst>
        </p:spPr>
        <p:txBody>
          <a:bodyPr lIns="91296" tIns="45647" rIns="91296" bIns="45647">
            <a:spAutoFit/>
          </a:bodyPr>
          <a:lstStyle/>
          <a:p>
            <a:pPr algn="ctr" defTabSz="457184" eaLnBrk="0" fontAlgn="base" hangingPunct="0">
              <a:spcBef>
                <a:spcPct val="50000"/>
              </a:spcBef>
              <a:spcAft>
                <a:spcPct val="0"/>
              </a:spcAft>
              <a:defRPr/>
            </a:pPr>
            <a:r>
              <a:rPr lang="en-US" sz="1900" dirty="0">
                <a:solidFill>
                  <a:srgbClr val="0066FF"/>
                </a:solidFill>
                <a:cs typeface="Arial" charset="0"/>
              </a:rPr>
              <a:t>Tack s</a:t>
            </a:r>
            <a:r>
              <a:rPr lang="en-US" dirty="0">
                <a:solidFill>
                  <a:srgbClr val="0066FF"/>
                </a:solidFill>
                <a:cs typeface="Arial" charset="0"/>
              </a:rPr>
              <a:t>å mycket</a:t>
            </a:r>
            <a:r>
              <a:rPr lang="en-US" sz="1900" dirty="0">
                <a:solidFill>
                  <a:srgbClr val="0066FF"/>
                </a:solidFill>
                <a:cs typeface="Arial" charset="0"/>
              </a:rPr>
              <a:t/>
            </a:r>
            <a:br>
              <a:rPr lang="en-US" sz="1900" dirty="0">
                <a:solidFill>
                  <a:srgbClr val="0066FF"/>
                </a:solidFill>
                <a:cs typeface="Arial" charset="0"/>
              </a:rPr>
            </a:br>
            <a:r>
              <a:rPr lang="en-US" sz="1200" b="1" dirty="0">
                <a:solidFill>
                  <a:srgbClr val="000000"/>
                </a:solidFill>
                <a:cs typeface="Arial" charset="0"/>
              </a:rPr>
              <a:t>Swedish</a:t>
            </a:r>
          </a:p>
        </p:txBody>
      </p:sp>
      <p:sp>
        <p:nvSpPr>
          <p:cNvPr id="309268" name="Text Box 20"/>
          <p:cNvSpPr txBox="1">
            <a:spLocks noChangeArrowheads="1"/>
          </p:cNvSpPr>
          <p:nvPr/>
        </p:nvSpPr>
        <p:spPr bwMode="auto">
          <a:xfrm>
            <a:off x="2209345" y="3429002"/>
            <a:ext cx="1524700" cy="553850"/>
          </a:xfrm>
          <a:prstGeom prst="rect">
            <a:avLst/>
          </a:prstGeom>
          <a:noFill/>
          <a:ln w="9525">
            <a:noFill/>
            <a:miter lim="800000"/>
            <a:headEnd/>
            <a:tailEnd/>
          </a:ln>
          <a:effectLst>
            <a:prstShdw prst="shdw17" dist="17961" dir="2700000">
              <a:schemeClr val="accent1">
                <a:gamma/>
                <a:shade val="60000"/>
                <a:invGamma/>
              </a:schemeClr>
            </a:prstShdw>
          </a:effectLst>
        </p:spPr>
        <p:txBody>
          <a:bodyPr lIns="91296" tIns="45647" rIns="91296" bIns="45647">
            <a:spAutoFit/>
          </a:bodyPr>
          <a:lstStyle/>
          <a:p>
            <a:pPr algn="ctr" defTabSz="457184" eaLnBrk="0" fontAlgn="base" hangingPunct="0">
              <a:spcBef>
                <a:spcPct val="50000"/>
              </a:spcBef>
              <a:spcAft>
                <a:spcPct val="0"/>
              </a:spcAft>
              <a:defRPr/>
            </a:pPr>
            <a:r>
              <a:rPr lang="en-US" dirty="0">
                <a:solidFill>
                  <a:srgbClr val="660066"/>
                </a:solidFill>
                <a:cs typeface="Arial" charset="0"/>
              </a:rPr>
              <a:t>Dankon</a:t>
            </a:r>
            <a:r>
              <a:rPr lang="en-US" sz="3300" dirty="0">
                <a:solidFill>
                  <a:srgbClr val="008000"/>
                </a:solidFill>
                <a:cs typeface="Arial" charset="0"/>
              </a:rPr>
              <a:t/>
            </a:r>
            <a:br>
              <a:rPr lang="en-US" sz="3300" dirty="0">
                <a:solidFill>
                  <a:srgbClr val="008000"/>
                </a:solidFill>
                <a:cs typeface="Arial" charset="0"/>
              </a:rPr>
            </a:br>
            <a:r>
              <a:rPr lang="en-US" sz="1200" b="1" dirty="0">
                <a:solidFill>
                  <a:srgbClr val="000000"/>
                </a:solidFill>
                <a:cs typeface="Arial" charset="0"/>
              </a:rPr>
              <a:t>Esperanto</a:t>
            </a:r>
          </a:p>
        </p:txBody>
      </p:sp>
      <p:sp>
        <p:nvSpPr>
          <p:cNvPr id="309269" name="Text Box 21"/>
          <p:cNvSpPr txBox="1">
            <a:spLocks noChangeArrowheads="1"/>
          </p:cNvSpPr>
          <p:nvPr/>
        </p:nvSpPr>
        <p:spPr bwMode="auto">
          <a:xfrm>
            <a:off x="501261" y="4159898"/>
            <a:ext cx="3277615" cy="569239"/>
          </a:xfrm>
          <a:prstGeom prst="rect">
            <a:avLst/>
          </a:prstGeom>
          <a:noFill/>
          <a:ln w="9525">
            <a:noFill/>
            <a:miter lim="800000"/>
            <a:headEnd/>
            <a:tailEnd/>
          </a:ln>
          <a:effectLst>
            <a:prstShdw prst="shdw17" dist="17961" dir="2700000">
              <a:schemeClr val="accent1">
                <a:gamma/>
                <a:shade val="60000"/>
                <a:invGamma/>
              </a:schemeClr>
            </a:prstShdw>
          </a:effectLst>
        </p:spPr>
        <p:txBody>
          <a:bodyPr lIns="91296" tIns="45647" rIns="91296" bIns="45647">
            <a:spAutoFit/>
          </a:bodyPr>
          <a:lstStyle/>
          <a:p>
            <a:pPr algn="ctr" defTabSz="455835" eaLnBrk="0" fontAlgn="base" hangingPunct="0">
              <a:spcBef>
                <a:spcPct val="50000"/>
              </a:spcBef>
              <a:spcAft>
                <a:spcPct val="0"/>
              </a:spcAft>
              <a:defRPr/>
            </a:pPr>
            <a:r>
              <a:rPr lang="en-US" sz="1900" dirty="0">
                <a:solidFill>
                  <a:srgbClr val="000000"/>
                </a:solidFill>
              </a:rPr>
              <a:t>ありがとうございます</a:t>
            </a:r>
            <a:r>
              <a:rPr lang="en-US" dirty="0">
                <a:solidFill>
                  <a:srgbClr val="000000"/>
                </a:solidFill>
              </a:rPr>
              <a:t> </a:t>
            </a:r>
            <a:r>
              <a:rPr lang="en-US" sz="3600" dirty="0">
                <a:solidFill>
                  <a:srgbClr val="000000"/>
                </a:solidFill>
                <a:cs typeface="Angsana New" pitchFamily="18" charset="-34"/>
              </a:rPr>
              <a:t/>
            </a:r>
            <a:br>
              <a:rPr lang="en-US" sz="3600" dirty="0">
                <a:solidFill>
                  <a:srgbClr val="000000"/>
                </a:solidFill>
                <a:cs typeface="Angsana New" pitchFamily="18" charset="-34"/>
              </a:rPr>
            </a:br>
            <a:r>
              <a:rPr lang="en-US" sz="1200" b="1" dirty="0">
                <a:solidFill>
                  <a:srgbClr val="000000"/>
                </a:solidFill>
              </a:rPr>
              <a:t>Japanese</a:t>
            </a:r>
          </a:p>
        </p:txBody>
      </p:sp>
      <p:sp>
        <p:nvSpPr>
          <p:cNvPr id="309270" name="Text Box 22"/>
          <p:cNvSpPr txBox="1">
            <a:spLocks noChangeArrowheads="1"/>
          </p:cNvSpPr>
          <p:nvPr/>
        </p:nvSpPr>
        <p:spPr bwMode="auto">
          <a:xfrm>
            <a:off x="7238503" y="2819936"/>
            <a:ext cx="1752915" cy="784683"/>
          </a:xfrm>
          <a:prstGeom prst="rect">
            <a:avLst/>
          </a:prstGeom>
          <a:noFill/>
          <a:ln w="9525">
            <a:noFill/>
            <a:miter lim="800000"/>
            <a:headEnd/>
            <a:tailEnd/>
          </a:ln>
          <a:effectLst>
            <a:prstShdw prst="shdw17" dist="17961" dir="2700000">
              <a:schemeClr val="accent1">
                <a:gamma/>
                <a:shade val="60000"/>
                <a:invGamma/>
              </a:schemeClr>
            </a:prstShdw>
          </a:effectLst>
        </p:spPr>
        <p:txBody>
          <a:bodyPr lIns="91296" tIns="45647" rIns="91296" bIns="45647">
            <a:spAutoFit/>
          </a:bodyPr>
          <a:lstStyle/>
          <a:p>
            <a:pPr algn="ctr" defTabSz="455835" eaLnBrk="0" fontAlgn="base" hangingPunct="0">
              <a:spcBef>
                <a:spcPct val="50000"/>
              </a:spcBef>
              <a:spcAft>
                <a:spcPct val="0"/>
              </a:spcAft>
              <a:defRPr/>
            </a:pPr>
            <a:r>
              <a:rPr lang="en-US" sz="3300" b="1" dirty="0">
                <a:solidFill>
                  <a:srgbClr val="000000"/>
                </a:solidFill>
              </a:rPr>
              <a:t>谢谢</a:t>
            </a:r>
            <a:r>
              <a:rPr lang="en-US" dirty="0">
                <a:solidFill>
                  <a:srgbClr val="000000"/>
                </a:solidFill>
              </a:rPr>
              <a:t> </a:t>
            </a:r>
            <a:r>
              <a:rPr lang="en-US" sz="4500" dirty="0">
                <a:solidFill>
                  <a:srgbClr val="0033CC"/>
                </a:solidFill>
              </a:rPr>
              <a:t/>
            </a:r>
            <a:br>
              <a:rPr lang="en-US" sz="4500" dirty="0">
                <a:solidFill>
                  <a:srgbClr val="0033CC"/>
                </a:solidFill>
              </a:rPr>
            </a:br>
            <a:r>
              <a:rPr lang="en-US" sz="1200" b="1" dirty="0">
                <a:solidFill>
                  <a:srgbClr val="000000"/>
                </a:solidFill>
              </a:rPr>
              <a:t>Chinese</a:t>
            </a:r>
          </a:p>
        </p:txBody>
      </p:sp>
      <p:sp>
        <p:nvSpPr>
          <p:cNvPr id="309271" name="Text Box 23"/>
          <p:cNvSpPr txBox="1">
            <a:spLocks noChangeArrowheads="1"/>
          </p:cNvSpPr>
          <p:nvPr/>
        </p:nvSpPr>
        <p:spPr bwMode="auto">
          <a:xfrm>
            <a:off x="4264706" y="5464853"/>
            <a:ext cx="2514565" cy="646183"/>
          </a:xfrm>
          <a:prstGeom prst="rect">
            <a:avLst/>
          </a:prstGeom>
          <a:noFill/>
          <a:ln w="9525">
            <a:noFill/>
            <a:miter lim="800000"/>
            <a:headEnd/>
            <a:tailEnd/>
          </a:ln>
          <a:effectLst>
            <a:prstShdw prst="shdw17" dist="17961" dir="2700000">
              <a:schemeClr val="accent1">
                <a:gamma/>
                <a:shade val="60000"/>
                <a:invGamma/>
              </a:schemeClr>
            </a:prstShdw>
          </a:effectLst>
        </p:spPr>
        <p:txBody>
          <a:bodyPr lIns="91296" tIns="45647" rIns="91296" bIns="45647">
            <a:spAutoFit/>
          </a:bodyPr>
          <a:lstStyle/>
          <a:p>
            <a:pPr algn="ctr" defTabSz="455835" eaLnBrk="0" fontAlgn="base" hangingPunct="0">
              <a:spcBef>
                <a:spcPct val="50000"/>
              </a:spcBef>
              <a:spcAft>
                <a:spcPct val="0"/>
              </a:spcAft>
              <a:defRPr/>
            </a:pPr>
            <a:r>
              <a:rPr lang="en-US" sz="2400" dirty="0">
                <a:solidFill>
                  <a:srgbClr val="663300"/>
                </a:solidFill>
              </a:rPr>
              <a:t>děkuji</a:t>
            </a:r>
            <a:r>
              <a:rPr lang="en-US" dirty="0">
                <a:solidFill>
                  <a:srgbClr val="000000"/>
                </a:solidFill>
              </a:rPr>
              <a:t> </a:t>
            </a:r>
            <a:br>
              <a:rPr lang="en-US" dirty="0">
                <a:solidFill>
                  <a:srgbClr val="000000"/>
                </a:solidFill>
              </a:rPr>
            </a:br>
            <a:r>
              <a:rPr lang="en-US" sz="1200" b="1" dirty="0">
                <a:solidFill>
                  <a:srgbClr val="000000"/>
                </a:solidFill>
              </a:rPr>
              <a:t>Czech</a:t>
            </a:r>
          </a:p>
        </p:txBody>
      </p:sp>
      <p:pic>
        <p:nvPicPr>
          <p:cNvPr id="24" name="Picture 22" descr="R120_G137_B251-20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82743" y="382998"/>
            <a:ext cx="715910" cy="278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57202" y="198440"/>
            <a:ext cx="8433298" cy="831450"/>
          </a:xfrm>
        </p:spPr>
        <p:txBody>
          <a:bodyPr>
            <a:normAutofit/>
          </a:bodyPr>
          <a:lstStyle/>
          <a:p>
            <a:r>
              <a:rPr lang="en-US" dirty="0" smtClean="0"/>
              <a:t>“Top 10” things you need to know and do</a:t>
            </a:r>
            <a:br>
              <a:rPr lang="en-US" dirty="0" smtClean="0"/>
            </a:br>
            <a:r>
              <a:rPr lang="en-US" b="0" i="1" dirty="0" smtClean="0"/>
              <a:t>A self serving idea that will help us all</a:t>
            </a:r>
            <a:endParaRPr lang="en-US" b="0" i="1" dirty="0"/>
          </a:p>
        </p:txBody>
      </p:sp>
      <p:sp>
        <p:nvSpPr>
          <p:cNvPr id="13" name="Slide Number Placeholder 12"/>
          <p:cNvSpPr>
            <a:spLocks noGrp="1"/>
          </p:cNvSpPr>
          <p:nvPr>
            <p:ph type="sldNum" sz="quarter" idx="12"/>
          </p:nvPr>
        </p:nvSpPr>
        <p:spPr>
          <a:xfrm>
            <a:off x="8400422" y="6356351"/>
            <a:ext cx="490078" cy="365125"/>
          </a:xfrm>
        </p:spPr>
        <p:txBody>
          <a:bodyPr/>
          <a:lstStyle/>
          <a:p>
            <a:fld id="{3482C549-CAD6-944D-AB16-52BEF20053F9}" type="slidenum">
              <a:rPr lang="en-US" smtClean="0"/>
              <a:pPr/>
              <a:t>6</a:t>
            </a:fld>
            <a:endParaRPr lang="en-US" dirty="0"/>
          </a:p>
        </p:txBody>
      </p:sp>
      <p:sp>
        <p:nvSpPr>
          <p:cNvPr id="16" name="Text Box 2"/>
          <p:cNvSpPr txBox="1">
            <a:spLocks noChangeArrowheads="1"/>
          </p:cNvSpPr>
          <p:nvPr/>
        </p:nvSpPr>
        <p:spPr bwMode="auto">
          <a:xfrm>
            <a:off x="338824" y="1106088"/>
            <a:ext cx="8380950" cy="3261342"/>
          </a:xfrm>
          <a:prstGeom prst="rect">
            <a:avLst/>
          </a:prstGeom>
          <a:noFill/>
          <a:ln w="10080">
            <a:noFill/>
            <a:miter lim="800000"/>
            <a:headEnd/>
            <a:tailEnd/>
          </a:ln>
        </p:spPr>
        <p:txBody>
          <a:bodyPr wrap="square" lIns="0" tIns="0" rIns="0" bIns="0">
            <a:spAutoFit/>
          </a:bodyPr>
          <a:lstStyle/>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GB" sz="2100" dirty="0" smtClean="0"/>
          </a:p>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Some history of how we got to this presentation</a:t>
            </a:r>
          </a:p>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GB" sz="2100" dirty="0" smtClean="0"/>
          </a:p>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Smart people thrust into uncomfortable waters</a:t>
            </a:r>
          </a:p>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GB" sz="2100" dirty="0" smtClean="0"/>
          </a:p>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Some situations we have seen</a:t>
            </a:r>
          </a:p>
          <a:p>
            <a:pPr marL="731859" lvl="1"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Unknown outages (outages without any Documentation or Known Cause) </a:t>
            </a:r>
          </a:p>
          <a:p>
            <a:pPr marL="731859" lvl="1"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Configuration</a:t>
            </a:r>
          </a:p>
          <a:p>
            <a:pPr marL="731859" lvl="1"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Performance </a:t>
            </a:r>
            <a:r>
              <a:rPr lang="en-GB" sz="2100" dirty="0" smtClean="0"/>
              <a:t/>
            </a:r>
            <a:br>
              <a:rPr lang="en-GB" sz="2100" dirty="0" smtClean="0"/>
            </a:br>
            <a:endParaRPr lang="en-GB" sz="2100" dirty="0" smtClean="0"/>
          </a:p>
        </p:txBody>
      </p:sp>
      <p:pic>
        <p:nvPicPr>
          <p:cNvPr id="5122" name="Picture 2" descr="C:\Users\IBM_ADMIN\AppData\Local\Microsoft\Windows\Temporary Internet Files\Content.IE5\6KLMQ8TJ\medium-Emoticons-Sad-face-0-11147[1].gif"/>
          <p:cNvPicPr>
            <a:picLocks noChangeAspect="1" noChangeArrowheads="1"/>
          </p:cNvPicPr>
          <p:nvPr/>
        </p:nvPicPr>
        <p:blipFill>
          <a:blip r:embed="rId4"/>
          <a:srcRect/>
          <a:stretch>
            <a:fillRect/>
          </a:stretch>
        </p:blipFill>
        <p:spPr bwMode="auto">
          <a:xfrm>
            <a:off x="2976925" y="4665787"/>
            <a:ext cx="1496310" cy="1491322"/>
          </a:xfrm>
          <a:prstGeom prst="rect">
            <a:avLst/>
          </a:prstGeom>
          <a:noFill/>
        </p:spPr>
      </p:pic>
      <p:pic>
        <p:nvPicPr>
          <p:cNvPr id="5123" name="Picture 3" descr="C:\Users\IBM_ADMIN\AppData\Local\Microsoft\Windows\Temporary Internet Files\Content.IE5\IYFMDB9H\happy face[1].jpg"/>
          <p:cNvPicPr>
            <a:picLocks noChangeAspect="1" noChangeArrowheads="1"/>
          </p:cNvPicPr>
          <p:nvPr/>
        </p:nvPicPr>
        <p:blipFill>
          <a:blip r:embed="rId5"/>
          <a:srcRect/>
          <a:stretch>
            <a:fillRect/>
          </a:stretch>
        </p:blipFill>
        <p:spPr bwMode="auto">
          <a:xfrm>
            <a:off x="6664605" y="4665788"/>
            <a:ext cx="1535721" cy="1535721"/>
          </a:xfrm>
          <a:prstGeom prst="rect">
            <a:avLst/>
          </a:prstGeom>
          <a:noFill/>
        </p:spPr>
      </p:pic>
      <p:sp>
        <p:nvSpPr>
          <p:cNvPr id="17" name="Right Arrow 16"/>
          <p:cNvSpPr/>
          <p:nvPr/>
        </p:nvSpPr>
        <p:spPr>
          <a:xfrm>
            <a:off x="4841632" y="4794773"/>
            <a:ext cx="1570892" cy="1184029"/>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298" tIns="45649" rIns="91298" bIns="45649" rtlCol="0" anchor="ctr"/>
          <a:lstStyle/>
          <a:p>
            <a:pPr algn="ctr"/>
            <a:endParaRPr lang="en-US" dirty="0"/>
          </a:p>
        </p:txBody>
      </p:sp>
      <p:sp>
        <p:nvSpPr>
          <p:cNvPr id="8" name="Date Placeholder 7"/>
          <p:cNvSpPr>
            <a:spLocks noGrp="1"/>
          </p:cNvSpPr>
          <p:nvPr>
            <p:ph type="dt" sz="half" idx="2"/>
          </p:nvPr>
        </p:nvSpPr>
        <p:spPr>
          <a:xfrm>
            <a:off x="135699" y="6507071"/>
            <a:ext cx="2133599" cy="365125"/>
          </a:xfrm>
        </p:spPr>
        <p:txBody>
          <a:bodyPr/>
          <a:lstStyle/>
          <a:p>
            <a:fld id="{874BA035-213B-4E62-A8E1-E13B5AAB70D3}" type="datetime3">
              <a:rPr lang="en-US" smtClean="0"/>
              <a:pPr/>
              <a:t>22 June 2015</a:t>
            </a:fld>
            <a:endParaRPr lang="en-US" dirty="0"/>
          </a:p>
        </p:txBody>
      </p:sp>
    </p:spTree>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57202" y="236539"/>
            <a:ext cx="8433298" cy="831450"/>
          </a:xfrm>
        </p:spPr>
        <p:txBody>
          <a:bodyPr>
            <a:normAutofit/>
          </a:bodyPr>
          <a:lstStyle/>
          <a:p>
            <a:r>
              <a:rPr lang="en-US" dirty="0" smtClean="0"/>
              <a:t>“Top 10” things you need to know and do</a:t>
            </a:r>
            <a:br>
              <a:rPr lang="en-US" dirty="0" smtClean="0"/>
            </a:br>
            <a:r>
              <a:rPr lang="en-US" b="0" i="1" dirty="0" smtClean="0"/>
              <a:t>Good   Better   Best</a:t>
            </a:r>
            <a:endParaRPr lang="en-US" b="0" i="1" dirty="0"/>
          </a:p>
        </p:txBody>
      </p:sp>
      <p:sp>
        <p:nvSpPr>
          <p:cNvPr id="13" name="Slide Number Placeholder 12"/>
          <p:cNvSpPr>
            <a:spLocks noGrp="1"/>
          </p:cNvSpPr>
          <p:nvPr>
            <p:ph type="sldNum" sz="quarter" idx="12"/>
          </p:nvPr>
        </p:nvSpPr>
        <p:spPr>
          <a:xfrm>
            <a:off x="8400422" y="6356351"/>
            <a:ext cx="490078" cy="365125"/>
          </a:xfrm>
        </p:spPr>
        <p:txBody>
          <a:bodyPr/>
          <a:lstStyle/>
          <a:p>
            <a:fld id="{3482C549-CAD6-944D-AB16-52BEF20053F9}" type="slidenum">
              <a:rPr lang="en-US" smtClean="0"/>
              <a:pPr/>
              <a:t>7</a:t>
            </a:fld>
            <a:endParaRPr lang="en-US"/>
          </a:p>
        </p:txBody>
      </p:sp>
      <p:sp>
        <p:nvSpPr>
          <p:cNvPr id="16" name="Text Box 2"/>
          <p:cNvSpPr txBox="1">
            <a:spLocks noChangeArrowheads="1"/>
          </p:cNvSpPr>
          <p:nvPr/>
        </p:nvSpPr>
        <p:spPr bwMode="auto">
          <a:xfrm>
            <a:off x="338824" y="1106122"/>
            <a:ext cx="8380950" cy="4708725"/>
          </a:xfrm>
          <a:prstGeom prst="rect">
            <a:avLst/>
          </a:prstGeom>
          <a:noFill/>
          <a:ln w="10080">
            <a:noFill/>
            <a:miter lim="800000"/>
            <a:headEnd/>
            <a:tailEnd/>
          </a:ln>
        </p:spPr>
        <p:txBody>
          <a:bodyPr wrap="square" lIns="0" tIns="0" rIns="0" bIns="0">
            <a:spAutoFit/>
          </a:bodyPr>
          <a:lstStyle/>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GB" sz="2100" dirty="0" smtClean="0"/>
          </a:p>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Good – You have more than thought about the topic</a:t>
            </a:r>
            <a:br>
              <a:rPr lang="en-GB" sz="2100" dirty="0" smtClean="0"/>
            </a:br>
            <a:r>
              <a:rPr lang="en-GB" sz="2100" dirty="0" smtClean="0"/>
              <a:t>but the response is mostly manual and ad-hoc</a:t>
            </a:r>
            <a:br>
              <a:rPr lang="en-GB" sz="2100" dirty="0" smtClean="0"/>
            </a:br>
            <a:r>
              <a:rPr lang="en-GB" sz="2100" dirty="0" smtClean="0"/>
              <a:t/>
            </a:r>
            <a:br>
              <a:rPr lang="en-GB" sz="2100" dirty="0" smtClean="0"/>
            </a:br>
            <a:endParaRPr lang="en-GB" sz="2100" dirty="0" smtClean="0"/>
          </a:p>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Better – You have a plan and are taking the steps</a:t>
            </a:r>
            <a:br>
              <a:rPr lang="en-GB" sz="2100" dirty="0" smtClean="0"/>
            </a:br>
            <a:r>
              <a:rPr lang="en-GB" sz="2100" dirty="0" smtClean="0"/>
              <a:t>necessary to carry it out.   </a:t>
            </a:r>
            <a:br>
              <a:rPr lang="en-GB" sz="2100" dirty="0" smtClean="0"/>
            </a:br>
            <a:r>
              <a:rPr lang="en-GB" sz="2100" dirty="0" smtClean="0"/>
              <a:t/>
            </a:r>
            <a:br>
              <a:rPr lang="en-GB" sz="2100" dirty="0" smtClean="0"/>
            </a:br>
            <a:endParaRPr lang="en-GB" sz="2100" dirty="0" smtClean="0"/>
          </a:p>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Best – You have a well thought out methodology.  </a:t>
            </a:r>
            <a:br>
              <a:rPr lang="en-GB" sz="2100" dirty="0" smtClean="0"/>
            </a:br>
            <a:r>
              <a:rPr lang="en-GB" sz="2100" dirty="0" smtClean="0"/>
              <a:t>Many of the responses are automated and </a:t>
            </a:r>
            <a:br>
              <a:rPr lang="en-GB" sz="2100" dirty="0" smtClean="0"/>
            </a:br>
            <a:r>
              <a:rPr lang="en-GB" sz="2100" dirty="0" smtClean="0"/>
              <a:t>documented so they are repeatable. </a:t>
            </a:r>
            <a:r>
              <a:rPr lang="en-GB" dirty="0" smtClean="0"/>
              <a:t> </a:t>
            </a:r>
          </a:p>
          <a:p>
            <a:pPr marL="731859" lvl="1"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dirty="0" smtClean="0"/>
              <a:t>You learn from the past</a:t>
            </a:r>
          </a:p>
          <a:p>
            <a:pPr marL="731859" lvl="1" indent="-275347" hangingPunct="0">
              <a:lnSpc>
                <a:spcPct val="93000"/>
              </a:lnSpc>
              <a:spcBef>
                <a:spcPts val="408"/>
              </a:spcBef>
              <a:buClr>
                <a:srgbClr val="008000"/>
              </a:buClr>
              <a:buSzPct val="117000"/>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
            </a:r>
            <a:br>
              <a:rPr lang="en-GB" sz="2100" dirty="0" smtClean="0"/>
            </a:br>
            <a:endParaRPr lang="en-GB" sz="2100" dirty="0" smtClean="0"/>
          </a:p>
        </p:txBody>
      </p:sp>
      <p:pic>
        <p:nvPicPr>
          <p:cNvPr id="5123" name="Picture 3" descr="C:\Users\IBM_ADMIN\AppData\Local\Microsoft\Windows\Temporary Internet Files\Content.IE5\IYFMDB9H\happy face[1].jpg"/>
          <p:cNvPicPr>
            <a:picLocks noChangeAspect="1" noChangeArrowheads="1"/>
          </p:cNvPicPr>
          <p:nvPr/>
        </p:nvPicPr>
        <p:blipFill>
          <a:blip r:embed="rId4"/>
          <a:srcRect/>
          <a:stretch>
            <a:fillRect/>
          </a:stretch>
        </p:blipFill>
        <p:spPr bwMode="auto">
          <a:xfrm>
            <a:off x="7217925" y="1270212"/>
            <a:ext cx="875113" cy="875112"/>
          </a:xfrm>
          <a:prstGeom prst="rect">
            <a:avLst/>
          </a:prstGeom>
          <a:noFill/>
        </p:spPr>
      </p:pic>
      <p:pic>
        <p:nvPicPr>
          <p:cNvPr id="9" name="Picture 3" descr="C:\Users\IBM_ADMIN\AppData\Local\Microsoft\Windows\Temporary Internet Files\Content.IE5\IYFMDB9H\happy face[1].jpg"/>
          <p:cNvPicPr>
            <a:picLocks noChangeAspect="1" noChangeArrowheads="1"/>
          </p:cNvPicPr>
          <p:nvPr/>
        </p:nvPicPr>
        <p:blipFill>
          <a:blip r:embed="rId4"/>
          <a:srcRect/>
          <a:stretch>
            <a:fillRect/>
          </a:stretch>
        </p:blipFill>
        <p:spPr bwMode="auto">
          <a:xfrm>
            <a:off x="7010401" y="2325282"/>
            <a:ext cx="1379518" cy="1379517"/>
          </a:xfrm>
          <a:prstGeom prst="rect">
            <a:avLst/>
          </a:prstGeom>
          <a:noFill/>
        </p:spPr>
      </p:pic>
      <p:pic>
        <p:nvPicPr>
          <p:cNvPr id="10" name="Picture 3" descr="C:\Users\IBM_ADMIN\AppData\Local\Microsoft\Windows\Temporary Internet Files\Content.IE5\IYFMDB9H\happy face[1].jpg"/>
          <p:cNvPicPr>
            <a:picLocks noChangeAspect="1" noChangeArrowheads="1"/>
          </p:cNvPicPr>
          <p:nvPr/>
        </p:nvPicPr>
        <p:blipFill>
          <a:blip r:embed="rId4"/>
          <a:srcRect/>
          <a:stretch>
            <a:fillRect/>
          </a:stretch>
        </p:blipFill>
        <p:spPr bwMode="auto">
          <a:xfrm>
            <a:off x="6883055" y="4138554"/>
            <a:ext cx="1836717" cy="1836718"/>
          </a:xfrm>
          <a:prstGeom prst="rect">
            <a:avLst/>
          </a:prstGeom>
          <a:noFill/>
        </p:spPr>
      </p:pic>
      <p:sp>
        <p:nvSpPr>
          <p:cNvPr id="8" name="Date Placeholder 7"/>
          <p:cNvSpPr>
            <a:spLocks noGrp="1"/>
          </p:cNvSpPr>
          <p:nvPr>
            <p:ph type="dt" sz="half" idx="2"/>
          </p:nvPr>
        </p:nvSpPr>
        <p:spPr>
          <a:xfrm>
            <a:off x="135699" y="6507071"/>
            <a:ext cx="2133599" cy="365125"/>
          </a:xfrm>
        </p:spPr>
        <p:txBody>
          <a:bodyPr/>
          <a:lstStyle/>
          <a:p>
            <a:fld id="{55128866-2DCE-412B-B21C-E4AC3D505CB6}" type="datetime3">
              <a:rPr lang="en-US" smtClean="0"/>
              <a:pPr/>
              <a:t>22 June 2015</a:t>
            </a:fld>
            <a:endParaRPr lang="en-US" dirty="0"/>
          </a:p>
        </p:txBody>
      </p:sp>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57202" y="223838"/>
            <a:ext cx="8433298" cy="831450"/>
          </a:xfrm>
        </p:spPr>
        <p:txBody>
          <a:bodyPr>
            <a:normAutofit/>
          </a:bodyPr>
          <a:lstStyle/>
          <a:p>
            <a:r>
              <a:rPr lang="en-US" dirty="0" smtClean="0"/>
              <a:t>“Top 10” things you need to know and do</a:t>
            </a:r>
            <a:br>
              <a:rPr lang="en-US" dirty="0" smtClean="0"/>
            </a:br>
            <a:r>
              <a:rPr lang="en-US" b="0" i="1" dirty="0" smtClean="0"/>
              <a:t>Like your car</a:t>
            </a:r>
            <a:endParaRPr lang="en-US" b="0" i="1" dirty="0"/>
          </a:p>
        </p:txBody>
      </p:sp>
      <p:sp>
        <p:nvSpPr>
          <p:cNvPr id="13" name="Slide Number Placeholder 12"/>
          <p:cNvSpPr>
            <a:spLocks noGrp="1"/>
          </p:cNvSpPr>
          <p:nvPr>
            <p:ph type="sldNum" sz="quarter" idx="12"/>
          </p:nvPr>
        </p:nvSpPr>
        <p:spPr>
          <a:xfrm>
            <a:off x="8400422" y="6356351"/>
            <a:ext cx="490078" cy="365125"/>
          </a:xfrm>
        </p:spPr>
        <p:txBody>
          <a:bodyPr/>
          <a:lstStyle/>
          <a:p>
            <a:fld id="{3482C549-CAD6-944D-AB16-52BEF20053F9}" type="slidenum">
              <a:rPr lang="en-US" smtClean="0"/>
              <a:pPr/>
              <a:t>8</a:t>
            </a:fld>
            <a:endParaRPr lang="en-US"/>
          </a:p>
        </p:txBody>
      </p:sp>
      <p:sp>
        <p:nvSpPr>
          <p:cNvPr id="16" name="Text Box 2"/>
          <p:cNvSpPr txBox="1">
            <a:spLocks noChangeArrowheads="1"/>
          </p:cNvSpPr>
          <p:nvPr/>
        </p:nvSpPr>
        <p:spPr bwMode="auto">
          <a:xfrm>
            <a:off x="338824" y="1106090"/>
            <a:ext cx="8380950" cy="3051028"/>
          </a:xfrm>
          <a:prstGeom prst="rect">
            <a:avLst/>
          </a:prstGeom>
          <a:noFill/>
          <a:ln w="10080">
            <a:noFill/>
            <a:miter lim="800000"/>
            <a:headEnd/>
            <a:tailEnd/>
          </a:ln>
        </p:spPr>
        <p:txBody>
          <a:bodyPr wrap="square" lIns="0" tIns="0" rIns="0" bIns="0">
            <a:spAutoFit/>
          </a:bodyPr>
          <a:lstStyle/>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GB" sz="2100" dirty="0" smtClean="0"/>
          </a:p>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The day you bring it home</a:t>
            </a:r>
          </a:p>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GB" sz="2100" dirty="0" smtClean="0"/>
          </a:p>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Daily needs</a:t>
            </a:r>
            <a:br>
              <a:rPr lang="en-GB" sz="2100" dirty="0" smtClean="0"/>
            </a:br>
            <a:endParaRPr lang="en-GB" sz="2100" dirty="0" smtClean="0"/>
          </a:p>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Weekly needs</a:t>
            </a:r>
          </a:p>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GB" sz="2100" dirty="0" smtClean="0"/>
          </a:p>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Occasional needs</a:t>
            </a:r>
          </a:p>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GB" sz="2100" dirty="0" smtClean="0"/>
          </a:p>
        </p:txBody>
      </p:sp>
      <p:pic>
        <p:nvPicPr>
          <p:cNvPr id="7170" name="Picture 2" descr="C:\Users\IBM_ADMIN\AppData\Local\Microsoft\Windows\Temporary Internet Files\Content.IE5\1RXEUQCE\PngMedium-car-clipart-2508[1].gif"/>
          <p:cNvPicPr>
            <a:picLocks noChangeAspect="1" noChangeArrowheads="1"/>
          </p:cNvPicPr>
          <p:nvPr/>
        </p:nvPicPr>
        <p:blipFill>
          <a:blip r:embed="rId4"/>
          <a:srcRect/>
          <a:stretch>
            <a:fillRect/>
          </a:stretch>
        </p:blipFill>
        <p:spPr bwMode="auto">
          <a:xfrm>
            <a:off x="4591293" y="1364553"/>
            <a:ext cx="3710990" cy="1546246"/>
          </a:xfrm>
          <a:prstGeom prst="rect">
            <a:avLst/>
          </a:prstGeom>
          <a:noFill/>
        </p:spPr>
      </p:pic>
      <p:pic>
        <p:nvPicPr>
          <p:cNvPr id="7171" name="Picture 3" descr="C:\Users\IBM_ADMIN\AppData\Local\Microsoft\Windows\Temporary Internet Files\Content.IE5\WM5QHQ7B\Hot-Wheels-Camaro-toys[1].jpg"/>
          <p:cNvPicPr>
            <a:picLocks noChangeAspect="1" noChangeArrowheads="1"/>
          </p:cNvPicPr>
          <p:nvPr/>
        </p:nvPicPr>
        <p:blipFill>
          <a:blip r:embed="rId5"/>
          <a:srcRect/>
          <a:stretch>
            <a:fillRect/>
          </a:stretch>
        </p:blipFill>
        <p:spPr bwMode="auto">
          <a:xfrm>
            <a:off x="4013698" y="3895090"/>
            <a:ext cx="4876800" cy="2461259"/>
          </a:xfrm>
          <a:prstGeom prst="rect">
            <a:avLst/>
          </a:prstGeom>
          <a:noFill/>
        </p:spPr>
      </p:pic>
      <p:pic>
        <p:nvPicPr>
          <p:cNvPr id="7172" name="Picture 4" descr="C:\Users\IBM_ADMIN\AppData\Local\Microsoft\Windows\Temporary Internet Files\Content.IE5\6KLMQ8TJ\.Venturi_m[1].jpg"/>
          <p:cNvPicPr>
            <a:picLocks noChangeAspect="1" noChangeArrowheads="1"/>
          </p:cNvPicPr>
          <p:nvPr/>
        </p:nvPicPr>
        <p:blipFill>
          <a:blip r:embed="rId6"/>
          <a:srcRect/>
          <a:stretch>
            <a:fillRect/>
          </a:stretch>
        </p:blipFill>
        <p:spPr bwMode="auto">
          <a:xfrm>
            <a:off x="338822" y="4169940"/>
            <a:ext cx="3413760" cy="2148839"/>
          </a:xfrm>
          <a:prstGeom prst="rect">
            <a:avLst/>
          </a:prstGeom>
          <a:noFill/>
        </p:spPr>
      </p:pic>
      <p:sp>
        <p:nvSpPr>
          <p:cNvPr id="8" name="Date Placeholder 7"/>
          <p:cNvSpPr>
            <a:spLocks noGrp="1"/>
          </p:cNvSpPr>
          <p:nvPr>
            <p:ph type="dt" sz="half" idx="2"/>
          </p:nvPr>
        </p:nvSpPr>
        <p:spPr>
          <a:xfrm>
            <a:off x="135699" y="6507071"/>
            <a:ext cx="2133599" cy="365125"/>
          </a:xfrm>
        </p:spPr>
        <p:txBody>
          <a:bodyPr/>
          <a:lstStyle/>
          <a:p>
            <a:fld id="{7E81B41F-516E-4EAD-B133-628CA2B90B9A}" type="datetime3">
              <a:rPr lang="en-US" smtClean="0"/>
              <a:pPr/>
              <a:t>22 June 2015</a:t>
            </a:fld>
            <a:endParaRPr lang="en-US" dirty="0"/>
          </a:p>
        </p:txBody>
      </p:sp>
    </p:spTree>
  </p:cSld>
  <p:clrMapOvr>
    <a:masterClrMapping/>
  </p:clrMapOvr>
  <p:transition spd="med">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57202" y="223838"/>
            <a:ext cx="8433298" cy="831450"/>
          </a:xfrm>
        </p:spPr>
        <p:txBody>
          <a:bodyPr>
            <a:normAutofit/>
          </a:bodyPr>
          <a:lstStyle/>
          <a:p>
            <a:r>
              <a:rPr lang="en-US" dirty="0" smtClean="0"/>
              <a:t>“Top 10” things you need to know and do</a:t>
            </a:r>
            <a:br>
              <a:rPr lang="en-US" dirty="0" smtClean="0"/>
            </a:br>
            <a:r>
              <a:rPr lang="en-US" b="0" i="1" dirty="0" smtClean="0"/>
              <a:t>Like your pets</a:t>
            </a:r>
            <a:endParaRPr lang="en-US" b="0" i="1" dirty="0"/>
          </a:p>
        </p:txBody>
      </p:sp>
      <p:sp>
        <p:nvSpPr>
          <p:cNvPr id="13" name="Slide Number Placeholder 12"/>
          <p:cNvSpPr>
            <a:spLocks noGrp="1"/>
          </p:cNvSpPr>
          <p:nvPr>
            <p:ph type="sldNum" sz="quarter" idx="12"/>
          </p:nvPr>
        </p:nvSpPr>
        <p:spPr>
          <a:xfrm>
            <a:off x="8400422" y="6356351"/>
            <a:ext cx="490078" cy="365125"/>
          </a:xfrm>
        </p:spPr>
        <p:txBody>
          <a:bodyPr/>
          <a:lstStyle/>
          <a:p>
            <a:fld id="{3482C549-CAD6-944D-AB16-52BEF20053F9}" type="slidenum">
              <a:rPr lang="en-US" smtClean="0"/>
              <a:pPr/>
              <a:t>9</a:t>
            </a:fld>
            <a:endParaRPr lang="en-US"/>
          </a:p>
        </p:txBody>
      </p:sp>
      <p:sp>
        <p:nvSpPr>
          <p:cNvPr id="16" name="Text Box 2"/>
          <p:cNvSpPr txBox="1">
            <a:spLocks noChangeArrowheads="1"/>
          </p:cNvSpPr>
          <p:nvPr/>
        </p:nvSpPr>
        <p:spPr bwMode="auto">
          <a:xfrm>
            <a:off x="338824" y="1106090"/>
            <a:ext cx="8380950" cy="3051028"/>
          </a:xfrm>
          <a:prstGeom prst="rect">
            <a:avLst/>
          </a:prstGeom>
          <a:noFill/>
          <a:ln w="10080">
            <a:noFill/>
            <a:miter lim="800000"/>
            <a:headEnd/>
            <a:tailEnd/>
          </a:ln>
        </p:spPr>
        <p:txBody>
          <a:bodyPr wrap="square" lIns="0" tIns="0" rIns="0" bIns="0">
            <a:spAutoFit/>
          </a:bodyPr>
          <a:lstStyle/>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GB" sz="2100" dirty="0" smtClean="0"/>
          </a:p>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The day you bring it home</a:t>
            </a:r>
          </a:p>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GB" sz="2100" dirty="0" smtClean="0"/>
          </a:p>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Daily needs</a:t>
            </a:r>
            <a:br>
              <a:rPr lang="en-GB" sz="2100" dirty="0" smtClean="0"/>
            </a:br>
            <a:endParaRPr lang="en-GB" sz="2100" dirty="0" smtClean="0"/>
          </a:p>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Weekly needs</a:t>
            </a:r>
          </a:p>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GB" sz="2100" dirty="0" smtClean="0"/>
          </a:p>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r>
              <a:rPr lang="en-GB" sz="2100" dirty="0" smtClean="0"/>
              <a:t>Occasional needs</a:t>
            </a:r>
          </a:p>
          <a:p>
            <a:pPr marL="275347" indent="-275347" hangingPunct="0">
              <a:lnSpc>
                <a:spcPct val="93000"/>
              </a:lnSpc>
              <a:spcBef>
                <a:spcPts val="408"/>
              </a:spcBef>
              <a:buClr>
                <a:srgbClr val="008000"/>
              </a:buClr>
              <a:buSzPct val="117000"/>
              <a:buBlip>
                <a:blip r:embed="rId3"/>
              </a:buBlip>
              <a:tabLst>
                <a:tab pos="635967" algn="l"/>
                <a:tab pos="1273322" algn="l"/>
                <a:tab pos="1909299" algn="l"/>
                <a:tab pos="2548056" algn="l"/>
                <a:tab pos="3185418" algn="l"/>
                <a:tab pos="3822793" algn="l"/>
                <a:tab pos="4460140" algn="l"/>
                <a:tab pos="5094713" algn="l"/>
                <a:tab pos="5732071" algn="l"/>
                <a:tab pos="6370832" algn="l"/>
                <a:tab pos="7009593" algn="l"/>
                <a:tab pos="7646956" algn="l"/>
              </a:tabLst>
            </a:pPr>
            <a:endParaRPr lang="en-GB" sz="2100" dirty="0" smtClean="0"/>
          </a:p>
        </p:txBody>
      </p:sp>
      <p:pic>
        <p:nvPicPr>
          <p:cNvPr id="7" name="Picture 6" descr="2004_0126_chloe 2-1.JPG"/>
          <p:cNvPicPr>
            <a:picLocks noChangeAspect="1"/>
          </p:cNvPicPr>
          <p:nvPr/>
        </p:nvPicPr>
        <p:blipFill>
          <a:blip r:embed="rId4"/>
          <a:stretch>
            <a:fillRect/>
          </a:stretch>
        </p:blipFill>
        <p:spPr>
          <a:xfrm>
            <a:off x="5263661" y="1106122"/>
            <a:ext cx="3194249" cy="2650733"/>
          </a:xfrm>
          <a:prstGeom prst="rect">
            <a:avLst/>
          </a:prstGeom>
        </p:spPr>
      </p:pic>
      <p:pic>
        <p:nvPicPr>
          <p:cNvPr id="8" name="Picture 7" descr="2005_0715 Sam6.JPG"/>
          <p:cNvPicPr>
            <a:picLocks noChangeAspect="1"/>
          </p:cNvPicPr>
          <p:nvPr/>
        </p:nvPicPr>
        <p:blipFill>
          <a:blip r:embed="rId5"/>
          <a:stretch>
            <a:fillRect/>
          </a:stretch>
        </p:blipFill>
        <p:spPr>
          <a:xfrm>
            <a:off x="5941393" y="4173417"/>
            <a:ext cx="2516553" cy="1887414"/>
          </a:xfrm>
          <a:prstGeom prst="rect">
            <a:avLst/>
          </a:prstGeom>
        </p:spPr>
      </p:pic>
      <p:pic>
        <p:nvPicPr>
          <p:cNvPr id="10" name="Picture 9" descr="Bailey Inman Feb-2013.jpg"/>
          <p:cNvPicPr>
            <a:picLocks noChangeAspect="1"/>
          </p:cNvPicPr>
          <p:nvPr/>
        </p:nvPicPr>
        <p:blipFill>
          <a:blip r:embed="rId6"/>
          <a:stretch>
            <a:fillRect/>
          </a:stretch>
        </p:blipFill>
        <p:spPr>
          <a:xfrm>
            <a:off x="2016369" y="4173415"/>
            <a:ext cx="2983523" cy="2155175"/>
          </a:xfrm>
          <a:prstGeom prst="rect">
            <a:avLst/>
          </a:prstGeom>
        </p:spPr>
      </p:pic>
      <p:sp>
        <p:nvSpPr>
          <p:cNvPr id="9" name="Date Placeholder 8"/>
          <p:cNvSpPr>
            <a:spLocks noGrp="1"/>
          </p:cNvSpPr>
          <p:nvPr>
            <p:ph type="dt" sz="half" idx="2"/>
          </p:nvPr>
        </p:nvSpPr>
        <p:spPr>
          <a:xfrm>
            <a:off x="135699" y="6507071"/>
            <a:ext cx="2133599" cy="365125"/>
          </a:xfrm>
        </p:spPr>
        <p:txBody>
          <a:bodyPr/>
          <a:lstStyle/>
          <a:p>
            <a:fld id="{C11247C2-2E27-4FD0-987F-9ADF8134425C}" type="datetime3">
              <a:rPr lang="en-US" smtClean="0"/>
              <a:pPr/>
              <a:t>22 June 2015</a:t>
            </a:fld>
            <a:endParaRPr lang="en-US" dirty="0"/>
          </a:p>
        </p:txBody>
      </p:sp>
    </p:spTree>
  </p:cSld>
  <p:clrMapOvr>
    <a:masterClrMapping/>
  </p:clrMapOvr>
  <p:transition spd="med">
    <p:wedge/>
  </p:transition>
  <p:timing>
    <p:tnLst>
      <p:par>
        <p:cTn id="1" dur="indefinite" restart="never" nodeType="tmRoot"/>
      </p:par>
    </p:tnLst>
  </p:timing>
</p:sld>
</file>

<file path=ppt/theme/theme1.xml><?xml version="1.0" encoding="utf-8"?>
<a:theme xmlns:a="http://schemas.openxmlformats.org/drawingml/2006/main" name="Office Theme">
  <a:themeElements>
    <a:clrScheme name="Edge2015">
      <a:dk1>
        <a:sysClr val="windowText" lastClr="000000"/>
      </a:dk1>
      <a:lt1>
        <a:sysClr val="window" lastClr="FFFFFF"/>
      </a:lt1>
      <a:dk2>
        <a:srgbClr val="000000"/>
      </a:dk2>
      <a:lt2>
        <a:srgbClr val="FFFFFF"/>
      </a:lt2>
      <a:accent1>
        <a:srgbClr val="00B0DA"/>
      </a:accent1>
      <a:accent2>
        <a:srgbClr val="7F1C7D"/>
      </a:accent2>
      <a:accent3>
        <a:srgbClr val="00649D"/>
      </a:accent3>
      <a:accent4>
        <a:srgbClr val="17AF4B"/>
      </a:accent4>
      <a:accent5>
        <a:srgbClr val="007670"/>
      </a:accent5>
      <a:accent6>
        <a:srgbClr val="F04E37"/>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6995</TotalTime>
  <Words>4515</Words>
  <Application>Microsoft Office PowerPoint</Application>
  <PresentationFormat>On-screen Show (4:3)</PresentationFormat>
  <Paragraphs>811</Paragraphs>
  <Slides>55</Slides>
  <Notes>53</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55</vt:i4>
      </vt:variant>
    </vt:vector>
  </HeadingPairs>
  <TitlesOfParts>
    <vt:vector size="68" baseType="lpstr">
      <vt:lpstr>MS Gothic</vt:lpstr>
      <vt:lpstr>ＭＳ Ｐゴシック</vt:lpstr>
      <vt:lpstr>ＭＳ Ｐゴシック</vt:lpstr>
      <vt:lpstr>宋体</vt:lpstr>
      <vt:lpstr>Angsana New</vt:lpstr>
      <vt:lpstr>Arial</vt:lpstr>
      <vt:lpstr>Calibri</vt:lpstr>
      <vt:lpstr>Courier New</vt:lpstr>
      <vt:lpstr>Latha</vt:lpstr>
      <vt:lpstr>Mangal</vt:lpstr>
      <vt:lpstr>Times New Roman</vt:lpstr>
      <vt:lpstr>Wingdings</vt:lpstr>
      <vt:lpstr>Office Theme</vt:lpstr>
      <vt:lpstr>How to be a Great z/VM System Programmer</vt:lpstr>
      <vt:lpstr>PowerPoint Presentation</vt:lpstr>
      <vt:lpstr>PowerPoint Presentation</vt:lpstr>
      <vt:lpstr>Disclaimer</vt:lpstr>
      <vt:lpstr>Agenda</vt:lpstr>
      <vt:lpstr>“Top 10” things you need to know and do A self serving idea that will help us all</vt:lpstr>
      <vt:lpstr>“Top 10” things you need to know and do Good   Better   Best</vt:lpstr>
      <vt:lpstr>“Top 10” things you need to know and do Like your car</vt:lpstr>
      <vt:lpstr>“Top 10” things you need to know and do Like your pets</vt:lpstr>
      <vt:lpstr>“Top 10” things you need to know and do Like your Personal Relationships</vt:lpstr>
      <vt:lpstr>“Top 10” things you need to know and do What are the “Top 10”?</vt:lpstr>
      <vt:lpstr>“Top 10” things you need to know and do </vt:lpstr>
      <vt:lpstr>“Top 10” things you need to know and do Change Installation Passwords</vt:lpstr>
      <vt:lpstr>“Top 10” things you need to know and do System Security Policy </vt:lpstr>
      <vt:lpstr>“Top 10” things you need to know and do Storage Configuration (FICON DASD and FCP SCSI) </vt:lpstr>
      <vt:lpstr>“Top 10” things you need to know and do Storage Configuration (FICON DASD and FCP SCSI) </vt:lpstr>
      <vt:lpstr>“Top 10” things you need to know and do A Planned Network Configuration </vt:lpstr>
      <vt:lpstr>“Top 10” things you need to know and do BACKUP of z/VM and Server data</vt:lpstr>
      <vt:lpstr>“Top 10” things you need to know and do BACKUP of z/VM and Server data</vt:lpstr>
      <vt:lpstr>“Top 10” things you need to know and do </vt:lpstr>
      <vt:lpstr>“Top 10” things you need to know and do Manage Paging space on the system</vt:lpstr>
      <vt:lpstr>“Top 10” things you need to know and do Manage Paging space on the system</vt:lpstr>
      <vt:lpstr>“Top 10” things you need to know and do Manage Paging space on the system</vt:lpstr>
      <vt:lpstr>“Top 10” things you need to know and do Keep track of System &amp; Server Performance</vt:lpstr>
      <vt:lpstr>“Top 10” things you need to know and do Keep track of System &amp; Server Performance</vt:lpstr>
      <vt:lpstr>“Top 10” things you need to know and do Keep track of System &amp; Server Performance</vt:lpstr>
      <vt:lpstr>“Top 10” things you need to know and do Manage Spooling space on the system</vt:lpstr>
      <vt:lpstr>“Top 10” things you need to know and do Manage Spooling space on the system</vt:lpstr>
      <vt:lpstr>“Top 10” things you need to know and do Manage Spooling space on the system</vt:lpstr>
      <vt:lpstr>“Top 10” things you need to know and do Monitor your Virtual Machines</vt:lpstr>
      <vt:lpstr>“Top 10” things you need to know and do Monitor your Virtual Machines</vt:lpstr>
      <vt:lpstr>“Top 10” things you need to know and do Capture Important Console logs</vt:lpstr>
      <vt:lpstr>“Top 10” things you need to know and do Capture Important Console logs</vt:lpstr>
      <vt:lpstr>“Top 10” things you need to know and do Capture Important Console logs</vt:lpstr>
      <vt:lpstr>“Top 10” things you need to know and do Mainframe Social - </vt:lpstr>
      <vt:lpstr>“Top 10” things you need to know and do </vt:lpstr>
      <vt:lpstr>“Top 10” things you need to know and do Changing SYSTEM CONFIG – As safely as possible</vt:lpstr>
      <vt:lpstr>“Top 10” things you need to know and do Changing SYSTEM CONFIG – As safely as possible</vt:lpstr>
      <vt:lpstr>“Top 10” things you need to know and do Changing SYSTEM CONFIG – As safe as possible</vt:lpstr>
      <vt:lpstr>“Top 10” things you need to know and do Review Startup Logs for errors</vt:lpstr>
      <vt:lpstr>“Top 10” things you need to know and do Maintenance is not something that can wait forever</vt:lpstr>
      <vt:lpstr>“Top 10” things you need to know and do Maintenance is not something that can wait forever</vt:lpstr>
      <vt:lpstr>“Top 10” things you need to know and do Maintenance is not something that can wait forever</vt:lpstr>
      <vt:lpstr>“Top 10” things you need to know and do What is the future – Longer range</vt:lpstr>
      <vt:lpstr>“Top 10” things you need to know and do </vt:lpstr>
      <vt:lpstr>“Top 10” things you need to know and do Disaster Recovery</vt:lpstr>
      <vt:lpstr>“Top 10” things you need to know and do Prepare for z/VM Failures</vt:lpstr>
      <vt:lpstr>“Top 10” things you need to know and do Prepare for z/VM Failures</vt:lpstr>
      <vt:lpstr>“Top 10” things you need to know and do Prepare for z/VM Failures</vt:lpstr>
      <vt:lpstr>“Top 10” things you need to know and do  Prepare for z/VM Failures</vt:lpstr>
      <vt:lpstr>“Top 10” things you need to know and do Your own education and that of your peers</vt:lpstr>
      <vt:lpstr>PowerPoint Presentation</vt:lpstr>
      <vt:lpstr>Common References **  </vt:lpstr>
      <vt:lpstr>For More Information …</vt:lpstr>
      <vt:lpstr>PowerPoint Presentation</vt:lpstr>
    </vt:vector>
  </TitlesOfParts>
  <Company>Creative Concepts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Linda Malcomb</dc:creator>
  <cp:lastModifiedBy>IBM_ADMIN</cp:lastModifiedBy>
  <cp:revision>423</cp:revision>
  <dcterms:created xsi:type="dcterms:W3CDTF">2015-01-30T20:31:02Z</dcterms:created>
  <dcterms:modified xsi:type="dcterms:W3CDTF">2015-06-22T17:41:08Z</dcterms:modified>
</cp:coreProperties>
</file>