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88" r:id="rId3"/>
    <p:sldId id="302" r:id="rId4"/>
    <p:sldId id="272" r:id="rId5"/>
    <p:sldId id="273" r:id="rId6"/>
    <p:sldId id="274" r:id="rId7"/>
    <p:sldId id="275" r:id="rId8"/>
    <p:sldId id="283" r:id="rId9"/>
    <p:sldId id="289" r:id="rId10"/>
    <p:sldId id="291" r:id="rId11"/>
    <p:sldId id="278" r:id="rId12"/>
    <p:sldId id="290" r:id="rId13"/>
    <p:sldId id="276" r:id="rId14"/>
    <p:sldId id="294" r:id="rId15"/>
    <p:sldId id="300" r:id="rId16"/>
    <p:sldId id="293" r:id="rId17"/>
    <p:sldId id="295" r:id="rId18"/>
    <p:sldId id="296" r:id="rId19"/>
    <p:sldId id="297" r:id="rId20"/>
    <p:sldId id="298" r:id="rId21"/>
    <p:sldId id="303" r:id="rId22"/>
    <p:sldId id="299" r:id="rId23"/>
    <p:sldId id="287" r:id="rId24"/>
    <p:sldId id="292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42" autoAdjust="0"/>
    <p:restoredTop sz="94660"/>
  </p:normalViewPr>
  <p:slideViewPr>
    <p:cSldViewPr>
      <p:cViewPr>
        <p:scale>
          <a:sx n="87" d="100"/>
          <a:sy n="87" d="100"/>
        </p:scale>
        <p:origin x="-968" y="-3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38" y="-90"/>
      </p:cViewPr>
      <p:guideLst>
        <p:guide orient="horz" pos="2880"/>
        <p:guide pos="2160"/>
      </p:guideLst>
    </p:cSldViewPr>
  </p:notesViewPr>
  <p:gridSpacing cx="57607" cy="57607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D0EDFF-A50C-42FF-97B9-59C4F66FD427}" type="datetimeFigureOut">
              <a:rPr lang="en-US" smtClean="0"/>
              <a:t>6/24/15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4A79C-238E-474F-83BD-4C5133323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1647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1BBBF-322B-48BF-954B-912C5D7D9E48}" type="datetimeFigureOut">
              <a:rPr lang="en-US" smtClean="0"/>
              <a:t>6/24/15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D66B20-FA53-4A88-A70B-A4AC6C91F0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637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66B20-FA53-4A88-A70B-A4AC6C91F05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28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177" indent="0" algn="ctr">
              <a:buNone/>
              <a:defRPr/>
            </a:lvl2pPr>
            <a:lvl3pPr marL="914353" indent="0" algn="ctr">
              <a:buNone/>
              <a:defRPr/>
            </a:lvl3pPr>
            <a:lvl4pPr marL="1371530" indent="0" algn="ctr">
              <a:buNone/>
              <a:defRPr/>
            </a:lvl4pPr>
            <a:lvl5pPr marL="1828706" indent="0" algn="ctr">
              <a:buNone/>
              <a:defRPr/>
            </a:lvl5pPr>
            <a:lvl6pPr marL="2285883" indent="0" algn="ctr">
              <a:buNone/>
              <a:defRPr/>
            </a:lvl6pPr>
            <a:lvl7pPr marL="2743060" indent="0" algn="ctr">
              <a:buNone/>
              <a:defRPr/>
            </a:lvl7pPr>
            <a:lvl8pPr marL="3200236" indent="0" algn="ctr">
              <a:buNone/>
              <a:defRPr/>
            </a:lvl8pPr>
            <a:lvl9pPr marL="365741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089E75-34F4-47D3-8FB8-B6E25176B3F7}" type="datetimeFigureOut">
              <a:rPr lang="en-US" smtClean="0"/>
              <a:t>6/24/15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32E960-1230-4FDC-B7A7-6598359521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495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089E75-34F4-47D3-8FB8-B6E25176B3F7}" type="datetimeFigureOut">
              <a:rPr lang="en-US" smtClean="0"/>
              <a:t>6/24/15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32E960-1230-4FDC-B7A7-6598359521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342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089E75-34F4-47D3-8FB8-B6E25176B3F7}" type="datetimeFigureOut">
              <a:rPr lang="en-US" smtClean="0"/>
              <a:t>6/24/15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32E960-1230-4FDC-B7A7-6598359521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378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089E75-34F4-47D3-8FB8-B6E25176B3F7}" type="datetimeFigureOut">
              <a:rPr lang="en-US" smtClean="0"/>
              <a:t>6/24/15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32E960-1230-4FDC-B7A7-6598359521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271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7" indent="0">
              <a:buNone/>
              <a:defRPr sz="1800"/>
            </a:lvl2pPr>
            <a:lvl3pPr marL="914353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3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089E75-34F4-47D3-8FB8-B6E25176B3F7}" type="datetimeFigureOut">
              <a:rPr lang="en-US" smtClean="0"/>
              <a:t>6/24/15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32E960-1230-4FDC-B7A7-6598359521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620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089E75-34F4-47D3-8FB8-B6E25176B3F7}" type="datetimeFigureOut">
              <a:rPr lang="en-US" smtClean="0"/>
              <a:t>6/24/15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32E960-1230-4FDC-B7A7-6598359521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926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089E75-34F4-47D3-8FB8-B6E25176B3F7}" type="datetimeFigureOut">
              <a:rPr lang="en-US" smtClean="0"/>
              <a:t>6/24/15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32E960-1230-4FDC-B7A7-6598359521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37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089E75-34F4-47D3-8FB8-B6E25176B3F7}" type="datetimeFigureOut">
              <a:rPr lang="en-US" smtClean="0"/>
              <a:t>6/24/15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32E960-1230-4FDC-B7A7-6598359521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26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089E75-34F4-47D3-8FB8-B6E25176B3F7}" type="datetimeFigureOut">
              <a:rPr lang="en-US" smtClean="0"/>
              <a:t>6/24/15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32E960-1230-4FDC-B7A7-6598359521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854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089E75-34F4-47D3-8FB8-B6E25176B3F7}" type="datetimeFigureOut">
              <a:rPr lang="en-US" smtClean="0"/>
              <a:t>6/24/15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32E960-1230-4FDC-B7A7-6598359521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753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089E75-34F4-47D3-8FB8-B6E25176B3F7}" type="datetimeFigureOut">
              <a:rPr lang="en-US" smtClean="0"/>
              <a:t>6/24/15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32E960-1230-4FDC-B7A7-6598359521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644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354" y="609451"/>
            <a:ext cx="777329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54" y="1981275"/>
            <a:ext cx="7773293" cy="4114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" y="6248549"/>
            <a:ext cx="1905372" cy="45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accent1"/>
                </a:solidFill>
              </a:defRPr>
            </a:lvl1pPr>
          </a:lstStyle>
          <a:p>
            <a:fld id="{1E089E75-34F4-47D3-8FB8-B6E25176B3F7}" type="datetimeFigureOut">
              <a:rPr lang="en-US" smtClean="0"/>
              <a:t>6/24/15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726" y="6400354"/>
            <a:ext cx="2895451" cy="457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824" y="6400354"/>
            <a:ext cx="1904256" cy="457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chemeClr val="bg1"/>
                </a:solidFill>
              </a:defRPr>
            </a:lvl1pPr>
          </a:lstStyle>
          <a:p>
            <a:fld id="{9532E960-1230-4FDC-B7A7-65983595212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MS PGothic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MS PGothic" pitchFamily="34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MS PGothic" pitchFamily="34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MS PGothic" pitchFamily="34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MS PGothic" pitchFamily="34" charset="-128"/>
          <a:cs typeface="ＭＳ Ｐゴシック" charset="-128"/>
        </a:defRPr>
      </a:lvl5pPr>
      <a:lvl6pPr marL="457177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6pPr>
      <a:lvl7pPr marL="914353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53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706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665" indent="-342665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2"/>
          </a:solidFill>
          <a:latin typeface="+mn-lt"/>
          <a:ea typeface="MS PGothic" pitchFamily="34" charset="-128"/>
          <a:cs typeface="+mn-cs"/>
        </a:defRPr>
      </a:lvl1pPr>
      <a:lvl2pPr marL="742254" indent="-284624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2"/>
          </a:solidFill>
          <a:latin typeface="+mn-lt"/>
          <a:ea typeface="MS PGothic" pitchFamily="34" charset="-128"/>
        </a:defRPr>
      </a:lvl2pPr>
      <a:lvl3pPr marL="1141844" indent="-227699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2"/>
          </a:solidFill>
          <a:latin typeface="+mn-lt"/>
          <a:ea typeface="MS PGothic" pitchFamily="34" charset="-128"/>
        </a:defRPr>
      </a:lvl3pPr>
      <a:lvl4pPr marL="1599474" indent="-227699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2"/>
          </a:solidFill>
          <a:latin typeface="+mn-lt"/>
          <a:ea typeface="MS PGothic" pitchFamily="34" charset="-128"/>
        </a:defRPr>
      </a:lvl4pPr>
      <a:lvl5pPr marL="2057104" indent="-22769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ea typeface="MS PGothic" pitchFamily="34" charset="-128"/>
        </a:defRPr>
      </a:lvl5pPr>
      <a:lvl6pPr marL="2514471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ea typeface="+mn-ea"/>
        </a:defRPr>
      </a:lvl6pPr>
      <a:lvl7pPr marL="2971648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ea typeface="+mn-ea"/>
        </a:defRPr>
      </a:lvl7pPr>
      <a:lvl8pPr marL="3428825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ea typeface="+mn-ea"/>
        </a:defRPr>
      </a:lvl8pPr>
      <a:lvl9pPr marL="3886001" indent="-22858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dharman@sinenomine.net" TargetMode="External"/><Relationship Id="rId3" Type="http://schemas.openxmlformats.org/officeDocument/2006/relationships/hyperlink" Target="https://www.sinenomine.net/contact-u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dirty="0" smtClean="0"/>
              <a:t>Dustin Harman</a:t>
            </a:r>
          </a:p>
          <a:p>
            <a:r>
              <a:rPr lang="en-US" sz="2000" dirty="0"/>
              <a:t>VM </a:t>
            </a:r>
            <a:r>
              <a:rPr lang="en-US" sz="2000" dirty="0" smtClean="0"/>
              <a:t>Workshop 2015</a:t>
            </a:r>
            <a:endParaRPr lang="en-US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15983" y="2276860"/>
            <a:ext cx="777329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+mj-lt"/>
                <a:ea typeface="MS PGothic" pitchFamily="34" charset="-128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MS PGothic" pitchFamily="34" charset="-128"/>
                <a:cs typeface="ＭＳ Ｐゴシック" charset="-128"/>
              </a:defRPr>
            </a:lvl5pPr>
            <a:lvl6pPr marL="457177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353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53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706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dirty="0" smtClean="0"/>
              <a:t>RPM Basics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611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RPM build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261" y="1906961"/>
            <a:ext cx="9101908" cy="4114354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$ </a:t>
            </a:r>
            <a:r>
              <a:rPr lang="en-US" sz="2400" dirty="0" err="1"/>
              <a:t>sudo</a:t>
            </a:r>
            <a:r>
              <a:rPr lang="en-US" sz="2400" dirty="0"/>
              <a:t> yum install rpm-build </a:t>
            </a:r>
            <a:r>
              <a:rPr lang="en-US" sz="2400" dirty="0" err="1"/>
              <a:t>redhat</a:t>
            </a:r>
            <a:r>
              <a:rPr lang="en-US" sz="2400" dirty="0"/>
              <a:t>-rpm-</a:t>
            </a:r>
            <a:r>
              <a:rPr lang="en-US" sz="2400" dirty="0" err="1"/>
              <a:t>config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$ </a:t>
            </a:r>
            <a:r>
              <a:rPr lang="en-US" sz="2400" dirty="0" err="1"/>
              <a:t>sudo</a:t>
            </a:r>
            <a:r>
              <a:rPr lang="en-US" sz="2400" dirty="0"/>
              <a:t> yum install </a:t>
            </a:r>
            <a:r>
              <a:rPr lang="en-US" sz="2400" dirty="0" err="1"/>
              <a:t>rpmlint</a:t>
            </a:r>
            <a:r>
              <a:rPr lang="en-US" sz="2400" dirty="0"/>
              <a:t> make </a:t>
            </a:r>
            <a:r>
              <a:rPr lang="en-US" sz="2400" dirty="0" err="1"/>
              <a:t>gcc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$ </a:t>
            </a:r>
            <a:r>
              <a:rPr lang="en-US" sz="2400" dirty="0" err="1"/>
              <a:t>mkdir</a:t>
            </a:r>
            <a:r>
              <a:rPr lang="en-US" sz="2400" dirty="0"/>
              <a:t> -p ~/</a:t>
            </a:r>
            <a:r>
              <a:rPr lang="en-US" sz="2400" dirty="0" err="1"/>
              <a:t>rpmbuild</a:t>
            </a:r>
            <a:r>
              <a:rPr lang="en-US" sz="2400" dirty="0"/>
              <a:t>/{BUILD,RPMS,SOURCES,SPECS,SRPMS}</a:t>
            </a:r>
          </a:p>
          <a:p>
            <a:pPr marL="0" indent="0">
              <a:buNone/>
            </a:pPr>
            <a:r>
              <a:rPr lang="en-US" sz="2400" dirty="0"/>
              <a:t>$ echo '%_</a:t>
            </a:r>
            <a:r>
              <a:rPr lang="en-US" sz="2400" dirty="0" err="1"/>
              <a:t>topdir</a:t>
            </a:r>
            <a:r>
              <a:rPr lang="en-US" sz="2400" dirty="0"/>
              <a:t> %(echo $HOME)/</a:t>
            </a:r>
            <a:r>
              <a:rPr lang="en-US" sz="2400" dirty="0" err="1"/>
              <a:t>rpmbuild</a:t>
            </a:r>
            <a:r>
              <a:rPr lang="en-US" sz="2400" dirty="0"/>
              <a:t>' &gt; ~/.</a:t>
            </a:r>
            <a:r>
              <a:rPr lang="en-US" sz="2400" dirty="0" err="1" smtClean="0"/>
              <a:t>rpmmacros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$ </a:t>
            </a:r>
            <a:r>
              <a:rPr lang="en-US" sz="2400" dirty="0"/>
              <a:t>echo '</a:t>
            </a:r>
            <a:r>
              <a:rPr lang="en-US" sz="2400" dirty="0" smtClean="0"/>
              <a:t>%packager First Last &lt;</a:t>
            </a:r>
            <a:r>
              <a:rPr lang="en-US" sz="2400" dirty="0" err="1" smtClean="0"/>
              <a:t>user@example.com</a:t>
            </a:r>
            <a:r>
              <a:rPr lang="en-US" sz="2400" dirty="0" smtClean="0"/>
              <a:t>&gt;</a:t>
            </a:r>
            <a:r>
              <a:rPr lang="en-US" sz="2400" dirty="0"/>
              <a:t>'</a:t>
            </a:r>
            <a:r>
              <a:rPr lang="en-US" sz="2400" dirty="0" smtClean="0"/>
              <a:t> &gt;&gt; ~/.</a:t>
            </a:r>
            <a:r>
              <a:rPr lang="en-US" sz="2400" dirty="0" err="1" smtClean="0"/>
              <a:t>rpmmacros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10115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5-06-19 at 10.18.2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10" y="1182327"/>
            <a:ext cx="7988566" cy="54864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354" y="609451"/>
            <a:ext cx="7773293" cy="1143000"/>
          </a:xfrm>
        </p:spPr>
        <p:txBody>
          <a:bodyPr/>
          <a:lstStyle/>
          <a:p>
            <a:r>
              <a:rPr lang="en-US" dirty="0" smtClean="0"/>
              <a:t>RPM build setup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889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RPM build </a:t>
            </a:r>
            <a:r>
              <a:rPr lang="en-US" dirty="0" smtClean="0"/>
              <a:t>directory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354" y="1816004"/>
            <a:ext cx="7773293" cy="411435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%_</a:t>
            </a:r>
            <a:r>
              <a:rPr lang="en-US" dirty="0" err="1"/>
              <a:t>topdir</a:t>
            </a:r>
            <a:r>
              <a:rPr lang="en-US" dirty="0"/>
              <a:t> (set via ~/.</a:t>
            </a:r>
            <a:r>
              <a:rPr lang="en-US" dirty="0" err="1"/>
              <a:t>rpmmacros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SOURCES</a:t>
            </a:r>
          </a:p>
          <a:p>
            <a:pPr lvl="1"/>
            <a:r>
              <a:rPr lang="en-US" dirty="0"/>
              <a:t>SPECS</a:t>
            </a:r>
          </a:p>
          <a:p>
            <a:pPr lvl="1"/>
            <a:r>
              <a:rPr lang="en-US" dirty="0"/>
              <a:t>RPMS</a:t>
            </a:r>
          </a:p>
          <a:p>
            <a:pPr lvl="2"/>
            <a:r>
              <a:rPr lang="en-US" dirty="0" err="1" smtClean="0"/>
              <a:t>noarch</a:t>
            </a:r>
            <a:endParaRPr lang="en-US" dirty="0"/>
          </a:p>
          <a:p>
            <a:pPr lvl="2"/>
            <a:r>
              <a:rPr lang="en-US" dirty="0"/>
              <a:t>s</a:t>
            </a:r>
            <a:r>
              <a:rPr lang="en-US" dirty="0" smtClean="0"/>
              <a:t>390x.</a:t>
            </a:r>
            <a:r>
              <a:rPr lang="en-US" dirty="0"/>
              <a:t>..</a:t>
            </a:r>
          </a:p>
          <a:p>
            <a:pPr lvl="1"/>
            <a:r>
              <a:rPr lang="en-US" dirty="0"/>
              <a:t>SRPMS</a:t>
            </a:r>
          </a:p>
          <a:p>
            <a:pPr lvl="1"/>
            <a:r>
              <a:rPr lang="en-US" dirty="0"/>
              <a:t>BUILD</a:t>
            </a:r>
          </a:p>
        </p:txBody>
      </p:sp>
    </p:spTree>
    <p:extLst>
      <p:ext uri="{BB962C8B-B14F-4D97-AF65-F5344CB8AC3E}">
        <p14:creationId xmlns:p14="http://schemas.microsoft.com/office/powerpoint/2010/main" val="1411326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4724" y="1758397"/>
            <a:ext cx="7773293" cy="4608560"/>
          </a:xfrm>
        </p:spPr>
        <p:txBody>
          <a:bodyPr/>
          <a:lstStyle/>
          <a:p>
            <a:r>
              <a:rPr lang="en-US" sz="2000" dirty="0" smtClean="0"/>
              <a:t>Tags</a:t>
            </a:r>
          </a:p>
          <a:p>
            <a:pPr lvl="1"/>
            <a:r>
              <a:rPr lang="en-US" sz="2000" dirty="0" smtClean="0"/>
              <a:t>Name, Version, Release, Summary</a:t>
            </a:r>
          </a:p>
          <a:p>
            <a:pPr lvl="1"/>
            <a:r>
              <a:rPr lang="en-US" sz="2000" dirty="0" smtClean="0"/>
              <a:t>Group, License, URL, </a:t>
            </a:r>
            <a:r>
              <a:rPr lang="en-US" sz="2000" dirty="0" err="1" smtClean="0"/>
              <a:t>SourceN</a:t>
            </a:r>
            <a:r>
              <a:rPr lang="en-US" sz="2000" dirty="0" smtClean="0"/>
              <a:t>, </a:t>
            </a:r>
            <a:r>
              <a:rPr lang="en-US" sz="2000" dirty="0" err="1" smtClean="0"/>
              <a:t>PatchN</a:t>
            </a:r>
            <a:endParaRPr lang="en-US" sz="2000" dirty="0"/>
          </a:p>
          <a:p>
            <a:pPr lvl="1"/>
            <a:r>
              <a:rPr lang="en-US" sz="2000" dirty="0" smtClean="0"/>
              <a:t>Requires, </a:t>
            </a:r>
            <a:r>
              <a:rPr lang="en-US" sz="2000" dirty="0" err="1" smtClean="0"/>
              <a:t>BuildRequires</a:t>
            </a:r>
            <a:endParaRPr lang="en-US" sz="2000" dirty="0" smtClean="0"/>
          </a:p>
          <a:p>
            <a:pPr lvl="1"/>
            <a:r>
              <a:rPr lang="en-US" sz="2000" dirty="0" err="1" smtClean="0"/>
              <a:t>BuildRoot</a:t>
            </a:r>
            <a:r>
              <a:rPr lang="en-US" sz="2000" dirty="0" smtClean="0"/>
              <a:t>, </a:t>
            </a:r>
            <a:r>
              <a:rPr lang="en-US" sz="2000" dirty="0" err="1" smtClean="0"/>
              <a:t>BuildArch</a:t>
            </a:r>
            <a:endParaRPr lang="en-US" sz="2000" dirty="0" smtClean="0"/>
          </a:p>
          <a:p>
            <a:r>
              <a:rPr lang="en-US" sz="2000" dirty="0" smtClean="0"/>
              <a:t>Scripts</a:t>
            </a:r>
          </a:p>
          <a:p>
            <a:pPr lvl="1"/>
            <a:r>
              <a:rPr lang="en-US" sz="2000" dirty="0" smtClean="0"/>
              <a:t>%prep, %build, %install, %clean</a:t>
            </a:r>
          </a:p>
          <a:p>
            <a:r>
              <a:rPr lang="en-US" sz="2000" dirty="0" smtClean="0"/>
              <a:t>Other</a:t>
            </a:r>
          </a:p>
          <a:p>
            <a:pPr lvl="1"/>
            <a:r>
              <a:rPr lang="en-US" sz="2000" dirty="0" smtClean="0"/>
              <a:t>%description</a:t>
            </a:r>
          </a:p>
          <a:p>
            <a:pPr lvl="1"/>
            <a:r>
              <a:rPr lang="en-US" sz="2000" dirty="0" smtClean="0"/>
              <a:t>%files</a:t>
            </a:r>
          </a:p>
          <a:p>
            <a:pPr lvl="1"/>
            <a:r>
              <a:rPr lang="en-US" sz="2000" dirty="0" smtClean="0"/>
              <a:t>%</a:t>
            </a:r>
            <a:r>
              <a:rPr lang="en-US" sz="2000" dirty="0" err="1" smtClean="0"/>
              <a:t>changelog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636245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RPM Macros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354" y="1816004"/>
            <a:ext cx="7773293" cy="4114354"/>
          </a:xfrm>
        </p:spPr>
        <p:txBody>
          <a:bodyPr/>
          <a:lstStyle/>
          <a:p>
            <a:r>
              <a:rPr lang="en-US" dirty="0"/>
              <a:t>%setup</a:t>
            </a:r>
          </a:p>
          <a:p>
            <a:r>
              <a:rPr lang="en-US" dirty="0"/>
              <a:t>%</a:t>
            </a:r>
            <a:r>
              <a:rPr lang="en-US" dirty="0" err="1"/>
              <a:t>patchN</a:t>
            </a:r>
            <a:endParaRPr lang="en-US" dirty="0"/>
          </a:p>
          <a:p>
            <a:r>
              <a:rPr lang="en-US" dirty="0"/>
              <a:t>%</a:t>
            </a:r>
            <a:r>
              <a:rPr lang="en-US" dirty="0" smtClean="0"/>
              <a:t>configure</a:t>
            </a:r>
            <a:endParaRPr lang="en-US" dirty="0"/>
          </a:p>
          <a:p>
            <a:r>
              <a:rPr lang="en-US" dirty="0" smtClean="0"/>
              <a:t>%</a:t>
            </a:r>
            <a:r>
              <a:rPr lang="en-US" dirty="0"/>
              <a:t>{_</a:t>
            </a:r>
            <a:r>
              <a:rPr lang="en-US" dirty="0" err="1"/>
              <a:t>bindir</a:t>
            </a:r>
            <a:r>
              <a:rPr lang="en-US" dirty="0"/>
              <a:t>}...</a:t>
            </a:r>
          </a:p>
          <a:p>
            <a:r>
              <a:rPr lang="en-US" dirty="0" smtClean="0"/>
              <a:t>%</a:t>
            </a:r>
            <a:r>
              <a:rPr lang="en-US" dirty="0" err="1" smtClean="0"/>
              <a:t>config</a:t>
            </a:r>
            <a:r>
              <a:rPr lang="en-US" dirty="0" smtClean="0"/>
              <a:t>,%</a:t>
            </a:r>
            <a:r>
              <a:rPr lang="en-US" dirty="0" err="1" smtClean="0"/>
              <a:t>config</a:t>
            </a:r>
            <a:r>
              <a:rPr lang="en-US" dirty="0" smtClean="0"/>
              <a:t>(</a:t>
            </a:r>
            <a:r>
              <a:rPr lang="en-US" dirty="0" err="1"/>
              <a:t>noreplace</a:t>
            </a:r>
            <a:r>
              <a:rPr lang="en-US" dirty="0" smtClean="0"/>
              <a:t>)</a:t>
            </a:r>
          </a:p>
          <a:p>
            <a:r>
              <a:rPr lang="en-US" dirty="0"/>
              <a:t>%define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13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354" y="1816004"/>
            <a:ext cx="7773293" cy="4114354"/>
          </a:xfrm>
        </p:spPr>
        <p:txBody>
          <a:bodyPr/>
          <a:lstStyle/>
          <a:p>
            <a:r>
              <a:rPr lang="en-US" dirty="0" smtClean="0"/>
              <a:t>%</a:t>
            </a:r>
            <a:r>
              <a:rPr lang="en-US" dirty="0" err="1" smtClean="0"/>
              <a:t>ifarch</a:t>
            </a:r>
            <a:r>
              <a:rPr lang="en-US" dirty="0" smtClean="0"/>
              <a:t> s390x</a:t>
            </a:r>
          </a:p>
          <a:p>
            <a:r>
              <a:rPr lang="en-US" dirty="0"/>
              <a:t>%</a:t>
            </a:r>
            <a:r>
              <a:rPr lang="en-US" dirty="0" err="1" smtClean="0"/>
              <a:t>ifnarch</a:t>
            </a:r>
            <a:r>
              <a:rPr lang="en-US" dirty="0" smtClean="0"/>
              <a:t> s390x</a:t>
            </a:r>
          </a:p>
          <a:p>
            <a:r>
              <a:rPr lang="en-US" dirty="0" smtClean="0"/>
              <a:t>%else</a:t>
            </a:r>
          </a:p>
          <a:p>
            <a:r>
              <a:rPr lang="en-US" dirty="0" smtClean="0"/>
              <a:t>%</a:t>
            </a:r>
            <a:r>
              <a:rPr lang="en-US" dirty="0" err="1" smtClean="0"/>
              <a:t>endif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782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Generate patch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261" y="1758397"/>
            <a:ext cx="9217120" cy="4114354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$ </a:t>
            </a:r>
            <a:r>
              <a:rPr lang="en-US" sz="2400" dirty="0" err="1" smtClean="0"/>
              <a:t>cp</a:t>
            </a:r>
            <a:r>
              <a:rPr lang="en-US" sz="2400" dirty="0" smtClean="0"/>
              <a:t> </a:t>
            </a:r>
            <a:r>
              <a:rPr lang="en-US" sz="2400" dirty="0"/>
              <a:t>-</a:t>
            </a:r>
            <a:r>
              <a:rPr lang="en-US" sz="2400" dirty="0" err="1"/>
              <a:t>rp</a:t>
            </a:r>
            <a:r>
              <a:rPr lang="en-US" sz="2400" dirty="0"/>
              <a:t> </a:t>
            </a:r>
            <a:r>
              <a:rPr lang="en-US" sz="2400" dirty="0" smtClean="0"/>
              <a:t>./source ./source-new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2400" dirty="0" smtClean="0"/>
              <a:t>[Make your changes to new source]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400" dirty="0" smtClean="0"/>
              <a:t>$ diff </a:t>
            </a:r>
            <a:r>
              <a:rPr lang="en-US" sz="2400" dirty="0"/>
              <a:t>-</a:t>
            </a:r>
            <a:r>
              <a:rPr lang="en-US" sz="2400" dirty="0" err="1"/>
              <a:t>ru</a:t>
            </a:r>
            <a:r>
              <a:rPr lang="en-US" sz="2400" dirty="0"/>
              <a:t> </a:t>
            </a:r>
            <a:r>
              <a:rPr lang="en-US" sz="2400" dirty="0" smtClean="0"/>
              <a:t>./source ./source-</a:t>
            </a:r>
            <a:r>
              <a:rPr lang="en-US" sz="2400" dirty="0"/>
              <a:t>new &gt;| ~</a:t>
            </a:r>
            <a:r>
              <a:rPr lang="en-US" sz="2400" dirty="0" smtClean="0"/>
              <a:t>/</a:t>
            </a:r>
            <a:r>
              <a:rPr lang="en-US" sz="2400" dirty="0" err="1"/>
              <a:t>rpmbuild</a:t>
            </a:r>
            <a:r>
              <a:rPr lang="en-US" sz="2400" dirty="0"/>
              <a:t>/SOURCES</a:t>
            </a:r>
            <a:r>
              <a:rPr lang="en-US" sz="2400" dirty="0" smtClean="0"/>
              <a:t>/</a:t>
            </a:r>
            <a:r>
              <a:rPr lang="en-US" sz="2400" dirty="0" err="1" smtClean="0"/>
              <a:t>source.patch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Patch1: </a:t>
            </a:r>
            <a:r>
              <a:rPr lang="en-US" sz="2400" dirty="0" err="1" smtClean="0"/>
              <a:t>source.patch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%</a:t>
            </a:r>
            <a:r>
              <a:rPr lang="en-US" sz="2400" dirty="0"/>
              <a:t>patch1 -p0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83833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</a:t>
            </a:r>
            <a:r>
              <a:rPr lang="en-US" dirty="0" err="1"/>
              <a:t>rpmbuild</a:t>
            </a:r>
            <a:r>
              <a:rPr lang="en-US" dirty="0"/>
              <a:t>” command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354" y="1816004"/>
            <a:ext cx="7773293" cy="4114354"/>
          </a:xfrm>
        </p:spPr>
        <p:txBody>
          <a:bodyPr/>
          <a:lstStyle/>
          <a:p>
            <a:r>
              <a:rPr lang="en-US" dirty="0" err="1"/>
              <a:t>rpmbuild</a:t>
            </a:r>
            <a:r>
              <a:rPr lang="en-US" dirty="0"/>
              <a:t> -</a:t>
            </a:r>
            <a:r>
              <a:rPr lang="en-US" dirty="0" err="1"/>
              <a:t>bs</a:t>
            </a:r>
            <a:r>
              <a:rPr lang="en-US" dirty="0"/>
              <a:t> &lt;</a:t>
            </a:r>
            <a:r>
              <a:rPr lang="en-US" dirty="0" err="1"/>
              <a:t>specfile</a:t>
            </a:r>
            <a:r>
              <a:rPr lang="en-US" dirty="0"/>
              <a:t>&gt;</a:t>
            </a:r>
          </a:p>
          <a:p>
            <a:pPr lvl="1"/>
            <a:r>
              <a:rPr lang="en-US" dirty="0"/>
              <a:t>Build source RPM</a:t>
            </a:r>
          </a:p>
          <a:p>
            <a:r>
              <a:rPr lang="en-US" dirty="0" err="1"/>
              <a:t>rpmbuild</a:t>
            </a:r>
            <a:r>
              <a:rPr lang="en-US" dirty="0"/>
              <a:t> -bb &lt;</a:t>
            </a:r>
            <a:r>
              <a:rPr lang="en-US" dirty="0" err="1"/>
              <a:t>specfile</a:t>
            </a:r>
            <a:r>
              <a:rPr lang="en-US" dirty="0"/>
              <a:t>&gt;</a:t>
            </a:r>
          </a:p>
          <a:p>
            <a:pPr lvl="1"/>
            <a:r>
              <a:rPr lang="en-US" dirty="0"/>
              <a:t>Build binary RPM</a:t>
            </a:r>
          </a:p>
          <a:p>
            <a:r>
              <a:rPr lang="en-US" dirty="0" err="1"/>
              <a:t>rpmbuild</a:t>
            </a:r>
            <a:r>
              <a:rPr lang="en-US" dirty="0"/>
              <a:t> -</a:t>
            </a:r>
            <a:r>
              <a:rPr lang="en-US" dirty="0" err="1"/>
              <a:t>ba</a:t>
            </a:r>
            <a:r>
              <a:rPr lang="en-US" dirty="0"/>
              <a:t> &lt;</a:t>
            </a:r>
            <a:r>
              <a:rPr lang="en-US" dirty="0" err="1"/>
              <a:t>specfile</a:t>
            </a:r>
            <a:r>
              <a:rPr lang="en-US" dirty="0"/>
              <a:t>&gt;</a:t>
            </a:r>
          </a:p>
          <a:p>
            <a:pPr lvl="1"/>
            <a:r>
              <a:rPr lang="en-US" dirty="0"/>
              <a:t>Build all RPMs (binary and source)</a:t>
            </a:r>
          </a:p>
          <a:p>
            <a:r>
              <a:rPr lang="en-US" dirty="0" err="1"/>
              <a:t>rpmbuild</a:t>
            </a:r>
            <a:r>
              <a:rPr lang="en-US" dirty="0"/>
              <a:t> --rebuild &lt;source rpm&gt;</a:t>
            </a:r>
          </a:p>
        </p:txBody>
      </p:sp>
    </p:spTree>
    <p:extLst>
      <p:ext uri="{BB962C8B-B14F-4D97-AF65-F5344CB8AC3E}">
        <p14:creationId xmlns:p14="http://schemas.microsoft.com/office/powerpoint/2010/main" val="1645105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</a:t>
            </a:r>
            <a:r>
              <a:rPr lang="en-US" dirty="0" err="1"/>
              <a:t>rpmbuild</a:t>
            </a:r>
            <a:r>
              <a:rPr lang="en-US" dirty="0"/>
              <a:t>” </a:t>
            </a:r>
            <a:r>
              <a:rPr lang="en-US" dirty="0" smtClean="0"/>
              <a:t>magic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354" y="1816004"/>
            <a:ext cx="7773293" cy="4114354"/>
          </a:xfrm>
        </p:spPr>
        <p:txBody>
          <a:bodyPr/>
          <a:lstStyle/>
          <a:p>
            <a:r>
              <a:rPr lang="en-US" dirty="0"/>
              <a:t>Requires</a:t>
            </a:r>
          </a:p>
          <a:p>
            <a:r>
              <a:rPr lang="en-US" dirty="0" err="1"/>
              <a:t>Debuginfo</a:t>
            </a:r>
            <a:r>
              <a:rPr lang="en-US" dirty="0"/>
              <a:t> packages</a:t>
            </a:r>
          </a:p>
        </p:txBody>
      </p:sp>
    </p:spTree>
    <p:extLst>
      <p:ext uri="{BB962C8B-B14F-4D97-AF65-F5344CB8AC3E}">
        <p14:creationId xmlns:p14="http://schemas.microsoft.com/office/powerpoint/2010/main" val="1944435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Debugging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354" y="1816004"/>
            <a:ext cx="7773293" cy="4114354"/>
          </a:xfrm>
        </p:spPr>
        <p:txBody>
          <a:bodyPr/>
          <a:lstStyle/>
          <a:p>
            <a:r>
              <a:rPr lang="en-US" dirty="0"/>
              <a:t>Check the </a:t>
            </a:r>
            <a:r>
              <a:rPr lang="en-US" dirty="0" err="1"/>
              <a:t>rpmbuild</a:t>
            </a:r>
            <a:r>
              <a:rPr lang="en-US" dirty="0"/>
              <a:t>/BUILD directory</a:t>
            </a:r>
          </a:p>
          <a:p>
            <a:r>
              <a:rPr lang="en-US" dirty="0"/>
              <a:t>rpm --</a:t>
            </a:r>
            <a:r>
              <a:rPr lang="en-US" dirty="0" err="1"/>
              <a:t>eval</a:t>
            </a:r>
            <a:r>
              <a:rPr lang="en-US" dirty="0"/>
              <a:t> %macro</a:t>
            </a:r>
          </a:p>
          <a:p>
            <a:r>
              <a:rPr lang="en-US" dirty="0" err="1"/>
              <a:t>rpmlint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965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RPM?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354" y="1816004"/>
            <a:ext cx="7773293" cy="4114354"/>
          </a:xfrm>
        </p:spPr>
        <p:txBody>
          <a:bodyPr/>
          <a:lstStyle/>
          <a:p>
            <a:r>
              <a:rPr lang="en-US" dirty="0" smtClean="0"/>
              <a:t>Red Hat Package Manager</a:t>
            </a:r>
          </a:p>
          <a:p>
            <a:r>
              <a:rPr lang="en-US" dirty="0" smtClean="0"/>
              <a:t>Native package manager on RHEL, Fedora, SUSE, some </a:t>
            </a:r>
            <a:r>
              <a:rPr lang="en-US" dirty="0" err="1" smtClean="0"/>
              <a:t>Mandriva</a:t>
            </a:r>
            <a:r>
              <a:rPr lang="en-US" dirty="0" smtClean="0"/>
              <a:t> </a:t>
            </a:r>
          </a:p>
          <a:p>
            <a:r>
              <a:rPr lang="en-US" dirty="0" smtClean="0"/>
              <a:t>RPM/SRPM files contain binaries and/or source code</a:t>
            </a:r>
          </a:p>
        </p:txBody>
      </p:sp>
    </p:spTree>
    <p:extLst>
      <p:ext uri="{BB962C8B-B14F-4D97-AF65-F5344CB8AC3E}">
        <p14:creationId xmlns:p14="http://schemas.microsoft.com/office/powerpoint/2010/main" val="1956995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Compatibility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354" y="1816004"/>
            <a:ext cx="7773293" cy="4114354"/>
          </a:xfrm>
        </p:spPr>
        <p:txBody>
          <a:bodyPr/>
          <a:lstStyle/>
          <a:p>
            <a:r>
              <a:rPr lang="en-US" dirty="0"/>
              <a:t>Third-party repositories</a:t>
            </a:r>
          </a:p>
          <a:p>
            <a:r>
              <a:rPr lang="en-US" dirty="0"/>
              <a:t>Mock</a:t>
            </a:r>
          </a:p>
          <a:p>
            <a:r>
              <a:rPr lang="en-US" dirty="0"/>
              <a:t>Hash algorithm changes</a:t>
            </a:r>
          </a:p>
        </p:txBody>
      </p:sp>
    </p:spTree>
    <p:extLst>
      <p:ext uri="{BB962C8B-B14F-4D97-AF65-F5344CB8AC3E}">
        <p14:creationId xmlns:p14="http://schemas.microsoft.com/office/powerpoint/2010/main" val="4043306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Yum Repository Creation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354" y="1816004"/>
            <a:ext cx="7773293" cy="411435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$ </a:t>
            </a:r>
            <a:r>
              <a:rPr lang="en-US" dirty="0" err="1" smtClean="0"/>
              <a:t>sudo</a:t>
            </a:r>
            <a:r>
              <a:rPr lang="en-US" dirty="0" smtClean="0"/>
              <a:t> yum install </a:t>
            </a:r>
            <a:r>
              <a:rPr lang="en-US" dirty="0" err="1" smtClean="0"/>
              <a:t>createrepo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$ </a:t>
            </a:r>
            <a:r>
              <a:rPr lang="en-US" dirty="0" err="1" smtClean="0"/>
              <a:t>createrepo</a:t>
            </a:r>
            <a:r>
              <a:rPr lang="en-US" dirty="0" smtClean="0"/>
              <a:t> /</a:t>
            </a:r>
            <a:r>
              <a:rPr lang="en-US" dirty="0" err="1" smtClean="0"/>
              <a:t>srv</a:t>
            </a:r>
            <a:r>
              <a:rPr lang="en-US" dirty="0" smtClean="0"/>
              <a:t>/example/repo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en-US" dirty="0" err="1" smtClean="0"/>
              <a:t>examplerepo</a:t>
            </a:r>
            <a:r>
              <a:rPr lang="en-US" dirty="0" smtClean="0"/>
              <a:t>]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name = </a:t>
            </a:r>
            <a:r>
              <a:rPr lang="en-US" dirty="0" smtClean="0"/>
              <a:t>Example Repository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baseurl</a:t>
            </a:r>
            <a:r>
              <a:rPr lang="en-US" dirty="0"/>
              <a:t> = </a:t>
            </a:r>
            <a:r>
              <a:rPr lang="en-US" dirty="0" smtClean="0"/>
              <a:t>file:</a:t>
            </a:r>
            <a:r>
              <a:rPr lang="en-US" dirty="0"/>
              <a:t>/</a:t>
            </a:r>
            <a:r>
              <a:rPr lang="en-US" dirty="0" smtClean="0"/>
              <a:t>//</a:t>
            </a:r>
            <a:r>
              <a:rPr lang="en-US" dirty="0" err="1" smtClean="0"/>
              <a:t>srv</a:t>
            </a:r>
            <a:r>
              <a:rPr lang="en-US" dirty="0" smtClean="0"/>
              <a:t>/example/</a:t>
            </a:r>
            <a:r>
              <a:rPr lang="en-US" dirty="0"/>
              <a:t>repo/</a:t>
            </a:r>
          </a:p>
          <a:p>
            <a:pPr marL="0" indent="0">
              <a:buNone/>
            </a:pPr>
            <a:r>
              <a:rPr lang="en-US" dirty="0" smtClean="0"/>
              <a:t>   </a:t>
            </a:r>
            <a:r>
              <a:rPr lang="en-US" dirty="0" err="1"/>
              <a:t>baseurl</a:t>
            </a:r>
            <a:r>
              <a:rPr lang="en-US" dirty="0"/>
              <a:t> = </a:t>
            </a:r>
            <a:r>
              <a:rPr lang="en-US" dirty="0" smtClean="0"/>
              <a:t>http:</a:t>
            </a:r>
            <a:r>
              <a:rPr lang="en-US" dirty="0"/>
              <a:t>/</a:t>
            </a:r>
            <a:r>
              <a:rPr lang="en-US" dirty="0" smtClean="0"/>
              <a:t>/server/example/</a:t>
            </a:r>
            <a:r>
              <a:rPr lang="en-US" dirty="0"/>
              <a:t>repo/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7437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Recommended 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354" y="1816004"/>
            <a:ext cx="7773293" cy="4114354"/>
          </a:xfrm>
        </p:spPr>
        <p:txBody>
          <a:bodyPr/>
          <a:lstStyle/>
          <a:p>
            <a:r>
              <a:rPr lang="en-US" dirty="0"/>
              <a:t>rpm(8), </a:t>
            </a:r>
            <a:r>
              <a:rPr lang="en-US" dirty="0" err="1"/>
              <a:t>rpmbuild</a:t>
            </a:r>
            <a:r>
              <a:rPr lang="en-US" dirty="0"/>
              <a:t>(8), yum(8), </a:t>
            </a:r>
            <a:r>
              <a:rPr lang="en-US" dirty="0" err="1"/>
              <a:t>createrepo</a:t>
            </a:r>
            <a:r>
              <a:rPr lang="en-US" dirty="0"/>
              <a:t>(8)</a:t>
            </a:r>
          </a:p>
          <a:p>
            <a:r>
              <a:rPr lang="en-US" i="1" dirty="0"/>
              <a:t>Maximum RPM</a:t>
            </a:r>
            <a:r>
              <a:rPr lang="en-US" dirty="0"/>
              <a:t>: </a:t>
            </a:r>
            <a:r>
              <a:rPr lang="en-US" dirty="0" err="1"/>
              <a:t>www.rpm.org</a:t>
            </a:r>
            <a:r>
              <a:rPr lang="en-US" dirty="0"/>
              <a:t>/max-rpm</a:t>
            </a:r>
          </a:p>
        </p:txBody>
      </p:sp>
    </p:spTree>
    <p:extLst>
      <p:ext uri="{BB962C8B-B14F-4D97-AF65-F5344CB8AC3E}">
        <p14:creationId xmlns:p14="http://schemas.microsoft.com/office/powerpoint/2010/main" val="1533471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 file walkthrough and 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162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354" y="1816004"/>
            <a:ext cx="7773293" cy="411435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hlinkClick r:id="rId2"/>
              </a:rPr>
              <a:t>dharman@sinenomine.net</a:t>
            </a:r>
            <a:endParaRPr lang="en-US" dirty="0" smtClean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https://www.sinenomine.net/contact-</a:t>
            </a:r>
            <a:r>
              <a:rPr lang="en-US" dirty="0" smtClean="0">
                <a:hlinkClick r:id="rId3"/>
              </a:rPr>
              <a:t>us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758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RPM?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354" y="1816004"/>
            <a:ext cx="7773293" cy="4114354"/>
          </a:xfrm>
        </p:spPr>
        <p:txBody>
          <a:bodyPr/>
          <a:lstStyle/>
          <a:p>
            <a:r>
              <a:rPr lang="en-US" dirty="0" smtClean="0"/>
              <a:t>Software installation </a:t>
            </a:r>
            <a:r>
              <a:rPr lang="en-US" dirty="0"/>
              <a:t>and </a:t>
            </a:r>
            <a:r>
              <a:rPr lang="en-US" dirty="0" smtClean="0"/>
              <a:t>removal</a:t>
            </a:r>
          </a:p>
          <a:p>
            <a:r>
              <a:rPr lang="en-US" dirty="0" smtClean="0"/>
              <a:t>Configuration changes</a:t>
            </a:r>
          </a:p>
          <a:p>
            <a:r>
              <a:rPr lang="en-US" dirty="0" smtClean="0"/>
              <a:t>Same packing process for source, script, binary, </a:t>
            </a:r>
            <a:r>
              <a:rPr lang="en-US" dirty="0" err="1" smtClean="0"/>
              <a:t>config</a:t>
            </a:r>
            <a:r>
              <a:rPr lang="en-US" dirty="0" smtClean="0"/>
              <a:t> files, other</a:t>
            </a:r>
          </a:p>
          <a:p>
            <a:r>
              <a:rPr lang="en-US" dirty="0" smtClean="0"/>
              <a:t>For the end user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965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354" y="609451"/>
            <a:ext cx="7773293" cy="1143000"/>
          </a:xfrm>
        </p:spPr>
        <p:txBody>
          <a:bodyPr/>
          <a:lstStyle/>
          <a:p>
            <a:r>
              <a:rPr lang="en-US" dirty="0" smtClean="0"/>
              <a:t>“rpm” command</a:t>
            </a:r>
            <a:endParaRPr lang="en-US" dirty="0"/>
          </a:p>
        </p:txBody>
      </p:sp>
      <p:pic>
        <p:nvPicPr>
          <p:cNvPr id="8" name="Picture 7" descr="Screen Shot 2015-06-18 at 9.54.5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10" y="1182327"/>
            <a:ext cx="7988566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918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“rpm” command</a:t>
            </a:r>
            <a:endParaRPr lang="en-US" dirty="0"/>
          </a:p>
        </p:txBody>
      </p:sp>
      <p:pic>
        <p:nvPicPr>
          <p:cNvPr id="5" name="Picture 4" descr="Screen Shot 2015-06-18 at 9.59.3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10" y="1182327"/>
            <a:ext cx="7988566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638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5354" y="609451"/>
            <a:ext cx="7773293" cy="1143000"/>
          </a:xfrm>
        </p:spPr>
        <p:txBody>
          <a:bodyPr/>
          <a:lstStyle/>
          <a:p>
            <a:r>
              <a:rPr lang="en-US" dirty="0" smtClean="0"/>
              <a:t>“rpm” command</a:t>
            </a:r>
            <a:endParaRPr lang="en-US" dirty="0"/>
          </a:p>
        </p:txBody>
      </p:sp>
      <p:pic>
        <p:nvPicPr>
          <p:cNvPr id="3" name="Picture 2" descr="Screen Shot 2015-06-18 at 10.07.4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10" y="1182327"/>
            <a:ext cx="7988566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103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354" y="609451"/>
            <a:ext cx="7773293" cy="1143000"/>
          </a:xfrm>
        </p:spPr>
        <p:txBody>
          <a:bodyPr/>
          <a:lstStyle/>
          <a:p>
            <a:r>
              <a:rPr lang="en-US" dirty="0" smtClean="0"/>
              <a:t>“rpm” command</a:t>
            </a:r>
            <a:endParaRPr lang="en-US" dirty="0"/>
          </a:p>
        </p:txBody>
      </p:sp>
      <p:pic>
        <p:nvPicPr>
          <p:cNvPr id="3" name="Picture 2" descr="Screen Shot 2015-06-18 at 10.14.5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10" y="1182327"/>
            <a:ext cx="7988566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066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“rpm” command</a:t>
            </a:r>
          </a:p>
        </p:txBody>
      </p:sp>
      <p:pic>
        <p:nvPicPr>
          <p:cNvPr id="6" name="Picture 5" descr="Screen Shot 2015-06-18 at 10.57.0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10" y="1182327"/>
            <a:ext cx="7988566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55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354" y="1816004"/>
            <a:ext cx="7773293" cy="4114354"/>
          </a:xfrm>
        </p:spPr>
        <p:txBody>
          <a:bodyPr/>
          <a:lstStyle/>
          <a:p>
            <a:r>
              <a:rPr lang="en-US" dirty="0" smtClean="0"/>
              <a:t>Uses RPM and provides additional package management functionality</a:t>
            </a:r>
          </a:p>
          <a:p>
            <a:r>
              <a:rPr lang="en-US" dirty="0" smtClean="0"/>
              <a:t>Install,</a:t>
            </a:r>
            <a:r>
              <a:rPr lang="en-US" dirty="0"/>
              <a:t> </a:t>
            </a:r>
            <a:r>
              <a:rPr lang="en-US" dirty="0" smtClean="0"/>
              <a:t>delete, update, search, dependencies</a:t>
            </a:r>
          </a:p>
          <a:p>
            <a:r>
              <a:rPr lang="en-US" dirty="0" smtClean="0"/>
              <a:t>Pointed at repositories (local or external)</a:t>
            </a:r>
          </a:p>
        </p:txBody>
      </p:sp>
    </p:spTree>
    <p:extLst>
      <p:ext uri="{BB962C8B-B14F-4D97-AF65-F5344CB8AC3E}">
        <p14:creationId xmlns:p14="http://schemas.microsoft.com/office/powerpoint/2010/main" val="3270862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ineNominePPT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Myriad Pro Bold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SineNominePPT</Template>
  <TotalTime>4215</TotalTime>
  <Words>523</Words>
  <Application>Microsoft Macintosh PowerPoint</Application>
  <PresentationFormat>On-screen Show (4:3)</PresentationFormat>
  <Paragraphs>106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SineNominePPT</vt:lpstr>
      <vt:lpstr>PowerPoint Presentation</vt:lpstr>
      <vt:lpstr>What is RPM?</vt:lpstr>
      <vt:lpstr>Why use RPM?</vt:lpstr>
      <vt:lpstr>“rpm” command</vt:lpstr>
      <vt:lpstr>“rpm” command</vt:lpstr>
      <vt:lpstr>“rpm” command</vt:lpstr>
      <vt:lpstr>“rpm” command</vt:lpstr>
      <vt:lpstr>“rpm” command</vt:lpstr>
      <vt:lpstr>Yum</vt:lpstr>
      <vt:lpstr>RPM build setup</vt:lpstr>
      <vt:lpstr>RPM build setup</vt:lpstr>
      <vt:lpstr>RPM build directory</vt:lpstr>
      <vt:lpstr>Spec file</vt:lpstr>
      <vt:lpstr>RPM Macros</vt:lpstr>
      <vt:lpstr>Conditionals</vt:lpstr>
      <vt:lpstr>Generate patch files</vt:lpstr>
      <vt:lpstr>“rpmbuild” command</vt:lpstr>
      <vt:lpstr>“rpmbuild” magic</vt:lpstr>
      <vt:lpstr>Debugging</vt:lpstr>
      <vt:lpstr>Compatibility issues</vt:lpstr>
      <vt:lpstr>Yum Repository Creation</vt:lpstr>
      <vt:lpstr>Recommended reading</vt:lpstr>
      <vt:lpstr>Spec file walkthrough and demo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</dc:title>
  <dc:creator>Jacob Welsh</dc:creator>
  <cp:lastModifiedBy>Dustin Harman</cp:lastModifiedBy>
  <cp:revision>129</cp:revision>
  <dcterms:created xsi:type="dcterms:W3CDTF">2013-05-13T20:02:43Z</dcterms:created>
  <dcterms:modified xsi:type="dcterms:W3CDTF">2015-06-24T22:13:31Z</dcterms:modified>
</cp:coreProperties>
</file>