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814" r:id="rId5"/>
    <p:sldMasterId id="2147483835" r:id="rId6"/>
    <p:sldMasterId id="2147483828" r:id="rId7"/>
    <p:sldMasterId id="2147483833" r:id="rId8"/>
    <p:sldMasterId id="2147483845" r:id="rId9"/>
  </p:sldMasterIdLst>
  <p:notesMasterIdLst>
    <p:notesMasterId r:id="rId31"/>
  </p:notesMasterIdLst>
  <p:handoutMasterIdLst>
    <p:handoutMasterId r:id="rId32"/>
  </p:handoutMasterIdLst>
  <p:sldIdLst>
    <p:sldId id="429" r:id="rId10"/>
    <p:sldId id="430" r:id="rId11"/>
    <p:sldId id="431" r:id="rId12"/>
    <p:sldId id="432" r:id="rId13"/>
    <p:sldId id="448" r:id="rId14"/>
    <p:sldId id="434" r:id="rId15"/>
    <p:sldId id="449" r:id="rId16"/>
    <p:sldId id="435" r:id="rId17"/>
    <p:sldId id="436" r:id="rId18"/>
    <p:sldId id="437" r:id="rId19"/>
    <p:sldId id="451" r:id="rId20"/>
    <p:sldId id="450" r:id="rId21"/>
    <p:sldId id="452" r:id="rId22"/>
    <p:sldId id="441" r:id="rId23"/>
    <p:sldId id="442" r:id="rId24"/>
    <p:sldId id="443" r:id="rId25"/>
    <p:sldId id="453" r:id="rId26"/>
    <p:sldId id="445" r:id="rId27"/>
    <p:sldId id="446" r:id="rId28"/>
    <p:sldId id="447" r:id="rId29"/>
    <p:sldId id="42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36">
          <p15:clr>
            <a:srgbClr val="A4A3A4"/>
          </p15:clr>
        </p15:guide>
        <p15:guide id="2" orient="horz" pos="3375">
          <p15:clr>
            <a:srgbClr val="A4A3A4"/>
          </p15:clr>
        </p15:guide>
        <p15:guide id="3" orient="horz" pos="1308">
          <p15:clr>
            <a:srgbClr val="A4A3A4"/>
          </p15:clr>
        </p15:guide>
        <p15:guide id="4" orient="horz" pos="2719">
          <p15:clr>
            <a:srgbClr val="A4A3A4"/>
          </p15:clr>
        </p15:guide>
        <p15:guide id="5" pos="2880">
          <p15:clr>
            <a:srgbClr val="A4A3A4"/>
          </p15:clr>
        </p15:guide>
        <p15:guide id="6" pos="2332">
          <p15:clr>
            <a:srgbClr val="A4A3A4"/>
          </p15:clr>
        </p15:guide>
        <p15:guide id="7" pos="5432">
          <p15:clr>
            <a:srgbClr val="A4A3A4"/>
          </p15:clr>
        </p15:guide>
        <p15:guide id="8" pos="34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tza Rudd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9F3F7"/>
    <a:srgbClr val="19272C"/>
    <a:srgbClr val="23343A"/>
    <a:srgbClr val="58676D"/>
    <a:srgbClr val="D8D8D8"/>
    <a:srgbClr val="3B2256"/>
    <a:srgbClr val="6D0404"/>
    <a:srgbClr val="0A3127"/>
    <a:srgbClr val="063F34"/>
    <a:srgbClr val="3149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9829" autoAdjust="0"/>
  </p:normalViewPr>
  <p:slideViewPr>
    <p:cSldViewPr snapToGrid="0">
      <p:cViewPr varScale="1">
        <p:scale>
          <a:sx n="87" d="100"/>
          <a:sy n="87" d="100"/>
        </p:scale>
        <p:origin x="1272" y="67"/>
      </p:cViewPr>
      <p:guideLst>
        <p:guide orient="horz" pos="936"/>
        <p:guide orient="horz" pos="3375"/>
        <p:guide orient="horz" pos="1308"/>
        <p:guide orient="horz" pos="2719"/>
        <p:guide pos="2880"/>
        <p:guide pos="2332"/>
        <p:guide pos="5432"/>
        <p:guide pos="343"/>
      </p:guideLst>
    </p:cSldViewPr>
  </p:slideViewPr>
  <p:notesTextViewPr>
    <p:cViewPr>
      <p:scale>
        <a:sx n="100" d="100"/>
        <a:sy n="100" d="100"/>
      </p:scale>
      <p:origin x="0" y="0"/>
    </p:cViewPr>
  </p:notesTextViewPr>
  <p:sorterViewPr>
    <p:cViewPr>
      <p:scale>
        <a:sx n="93" d="100"/>
        <a:sy n="93" d="100"/>
      </p:scale>
      <p:origin x="0" y="0"/>
    </p:cViewPr>
  </p:sorterViewPr>
  <p:notesViewPr>
    <p:cSldViewPr snapToGrid="0" showGuides="1">
      <p:cViewPr varScale="1">
        <p:scale>
          <a:sx n="78" d="100"/>
          <a:sy n="78" d="100"/>
        </p:scale>
        <p:origin x="-121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771F2C-6105-4ACC-9422-BF8A98F036B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639176F-4B28-4158-A0FF-58E9369D7254}">
      <dgm:prSet phldrT="[Text]"/>
      <dgm:spPr/>
      <dgm:t>
        <a:bodyPr/>
        <a:lstStyle/>
        <a:p>
          <a:r>
            <a:rPr lang="en-US" dirty="0" smtClean="0"/>
            <a:t>Non-SSI</a:t>
          </a:r>
          <a:endParaRPr lang="en-US" dirty="0"/>
        </a:p>
      </dgm:t>
    </dgm:pt>
    <dgm:pt modelId="{7ABD2505-AC70-4EC9-AA80-05880FA7D7DA}" type="parTrans" cxnId="{EDA316CF-3AA9-4EC7-8635-F87E3DCA7340}">
      <dgm:prSet/>
      <dgm:spPr/>
      <dgm:t>
        <a:bodyPr/>
        <a:lstStyle/>
        <a:p>
          <a:endParaRPr lang="en-US"/>
        </a:p>
      </dgm:t>
    </dgm:pt>
    <dgm:pt modelId="{2E3796AA-7D16-4E6F-B34F-66EDB83BCE1F}" type="sibTrans" cxnId="{EDA316CF-3AA9-4EC7-8635-F87E3DCA7340}">
      <dgm:prSet/>
      <dgm:spPr/>
      <dgm:t>
        <a:bodyPr/>
        <a:lstStyle/>
        <a:p>
          <a:endParaRPr lang="en-US"/>
        </a:p>
      </dgm:t>
    </dgm:pt>
    <dgm:pt modelId="{ECB0A3A5-CB93-4488-BB8B-891528C6004C}">
      <dgm:prSet phldrT="[Text]"/>
      <dgm:spPr>
        <a:solidFill>
          <a:schemeClr val="bg1">
            <a:alpha val="90000"/>
          </a:schemeClr>
        </a:solidFill>
        <a:ln>
          <a:solidFill>
            <a:schemeClr val="accent2"/>
          </a:solidFill>
        </a:ln>
      </dgm:spPr>
      <dgm:t>
        <a:bodyPr/>
        <a:lstStyle/>
        <a:p>
          <a:r>
            <a:rPr lang="en-US" dirty="0" smtClean="0"/>
            <a:t>3390</a:t>
          </a:r>
          <a:endParaRPr lang="en-US" dirty="0"/>
        </a:p>
      </dgm:t>
    </dgm:pt>
    <dgm:pt modelId="{BECE2CA2-73A5-4C29-991A-ADCEFFBD8DDB}" type="parTrans" cxnId="{4C59C173-0823-4138-9829-153483AA9CA2}">
      <dgm:prSet/>
      <dgm:spPr>
        <a:ln>
          <a:solidFill>
            <a:schemeClr val="accent2"/>
          </a:solidFill>
        </a:ln>
      </dgm:spPr>
      <dgm:t>
        <a:bodyPr/>
        <a:lstStyle/>
        <a:p>
          <a:endParaRPr lang="en-US"/>
        </a:p>
      </dgm:t>
    </dgm:pt>
    <dgm:pt modelId="{99E8A442-018C-4ED2-AFB1-8ED7F65EFA3C}" type="sibTrans" cxnId="{4C59C173-0823-4138-9829-153483AA9CA2}">
      <dgm:prSet/>
      <dgm:spPr/>
      <dgm:t>
        <a:bodyPr/>
        <a:lstStyle/>
        <a:p>
          <a:endParaRPr lang="en-US"/>
        </a:p>
      </dgm:t>
    </dgm:pt>
    <dgm:pt modelId="{96B76E06-F8A4-47E1-A295-86DE6C670A59}">
      <dgm:prSet phldrT="[Text]"/>
      <dgm:spPr>
        <a:solidFill>
          <a:schemeClr val="bg1">
            <a:alpha val="90000"/>
          </a:schemeClr>
        </a:solidFill>
        <a:ln>
          <a:solidFill>
            <a:schemeClr val="accent2"/>
          </a:solidFill>
        </a:ln>
      </dgm:spPr>
      <dgm:t>
        <a:bodyPr/>
        <a:lstStyle/>
        <a:p>
          <a:r>
            <a:rPr lang="en-US" dirty="0" smtClean="0"/>
            <a:t>First-Level </a:t>
          </a:r>
          <a:r>
            <a:rPr lang="en-US" dirty="0" err="1" smtClean="0"/>
            <a:t>Config</a:t>
          </a:r>
          <a:endParaRPr lang="en-US" dirty="0"/>
        </a:p>
      </dgm:t>
    </dgm:pt>
    <dgm:pt modelId="{3EBA4DE7-16CB-48F8-A43C-4F04528ACAED}" type="parTrans" cxnId="{B6AFD2C4-0D76-42A5-97E1-3D9714DD6AB4}">
      <dgm:prSet/>
      <dgm:spPr>
        <a:ln>
          <a:solidFill>
            <a:schemeClr val="accent2"/>
          </a:solidFill>
        </a:ln>
      </dgm:spPr>
      <dgm:t>
        <a:bodyPr/>
        <a:lstStyle/>
        <a:p>
          <a:endParaRPr lang="en-US"/>
        </a:p>
      </dgm:t>
    </dgm:pt>
    <dgm:pt modelId="{8AD1381F-A677-4B7A-A4B8-222E09B62248}" type="sibTrans" cxnId="{B6AFD2C4-0D76-42A5-97E1-3D9714DD6AB4}">
      <dgm:prSet/>
      <dgm:spPr/>
      <dgm:t>
        <a:bodyPr/>
        <a:lstStyle/>
        <a:p>
          <a:endParaRPr lang="en-US"/>
        </a:p>
      </dgm:t>
    </dgm:pt>
    <dgm:pt modelId="{BD2D5708-EF54-412A-A50F-E85CF690C0BF}">
      <dgm:prSet phldrT="[Text]"/>
      <dgm:spPr>
        <a:solidFill>
          <a:schemeClr val="bg1">
            <a:alpha val="90000"/>
          </a:schemeClr>
        </a:solidFill>
        <a:ln>
          <a:solidFill>
            <a:schemeClr val="accent2"/>
          </a:solidFill>
        </a:ln>
      </dgm:spPr>
      <dgm:t>
        <a:bodyPr/>
        <a:lstStyle/>
        <a:p>
          <a:r>
            <a:rPr lang="en-US" dirty="0" smtClean="0"/>
            <a:t>SSI</a:t>
          </a:r>
          <a:endParaRPr lang="en-US" dirty="0"/>
        </a:p>
      </dgm:t>
    </dgm:pt>
    <dgm:pt modelId="{97C7D319-69A2-4E4A-B0CB-0F42B74969F8}" type="parTrans" cxnId="{EBBACA9D-A43B-401A-803F-760F91348A99}">
      <dgm:prSet/>
      <dgm:spPr>
        <a:ln>
          <a:solidFill>
            <a:schemeClr val="accent2"/>
          </a:solidFill>
        </a:ln>
      </dgm:spPr>
      <dgm:t>
        <a:bodyPr/>
        <a:lstStyle/>
        <a:p>
          <a:endParaRPr lang="en-US"/>
        </a:p>
      </dgm:t>
    </dgm:pt>
    <dgm:pt modelId="{EC22A07F-C5E6-44D2-AC4D-C73AFCC41B65}" type="sibTrans" cxnId="{EBBACA9D-A43B-401A-803F-760F91348A99}">
      <dgm:prSet/>
      <dgm:spPr/>
      <dgm:t>
        <a:bodyPr/>
        <a:lstStyle/>
        <a:p>
          <a:endParaRPr lang="en-US"/>
        </a:p>
      </dgm:t>
    </dgm:pt>
    <dgm:pt modelId="{1FDF0361-0C74-43DB-844B-655E8490595C}">
      <dgm:prSet phldrT="[Text]"/>
      <dgm:spPr/>
      <dgm:t>
        <a:bodyPr/>
        <a:lstStyle/>
        <a:p>
          <a:r>
            <a:rPr lang="en-US" dirty="0" smtClean="0"/>
            <a:t>3390</a:t>
          </a:r>
          <a:endParaRPr lang="en-US" dirty="0"/>
        </a:p>
      </dgm:t>
    </dgm:pt>
    <dgm:pt modelId="{F886929E-F32E-441C-A2E5-6C325CF126F3}" type="parTrans" cxnId="{3F52DF95-EC42-4E1E-991D-D2187A1866B9}">
      <dgm:prSet/>
      <dgm:spPr/>
      <dgm:t>
        <a:bodyPr/>
        <a:lstStyle/>
        <a:p>
          <a:endParaRPr lang="en-US"/>
        </a:p>
      </dgm:t>
    </dgm:pt>
    <dgm:pt modelId="{F70C2F8D-5027-4122-8D69-5D58D57F49C8}" type="sibTrans" cxnId="{3F52DF95-EC42-4E1E-991D-D2187A1866B9}">
      <dgm:prSet/>
      <dgm:spPr/>
      <dgm:t>
        <a:bodyPr/>
        <a:lstStyle/>
        <a:p>
          <a:endParaRPr lang="en-US"/>
        </a:p>
      </dgm:t>
    </dgm:pt>
    <dgm:pt modelId="{80D4CD82-B91D-4A6B-AE5F-087178746138}">
      <dgm:prSet phldrT="[Text]"/>
      <dgm:spPr/>
      <dgm:t>
        <a:bodyPr/>
        <a:lstStyle/>
        <a:p>
          <a:r>
            <a:rPr lang="en-US" dirty="0" smtClean="0"/>
            <a:t>FBA</a:t>
          </a:r>
          <a:endParaRPr lang="en-US" dirty="0"/>
        </a:p>
      </dgm:t>
    </dgm:pt>
    <dgm:pt modelId="{BBA5D822-A82D-4284-BEA5-6099D1BC68E5}" type="parTrans" cxnId="{6B0D2E10-6495-4C55-9166-8C1E5C8446E6}">
      <dgm:prSet/>
      <dgm:spPr/>
      <dgm:t>
        <a:bodyPr/>
        <a:lstStyle/>
        <a:p>
          <a:endParaRPr lang="en-US"/>
        </a:p>
      </dgm:t>
    </dgm:pt>
    <dgm:pt modelId="{B639050B-9B84-4189-8227-6F4A79D0E43B}" type="sibTrans" cxnId="{6B0D2E10-6495-4C55-9166-8C1E5C8446E6}">
      <dgm:prSet/>
      <dgm:spPr/>
      <dgm:t>
        <a:bodyPr/>
        <a:lstStyle/>
        <a:p>
          <a:endParaRPr lang="en-US"/>
        </a:p>
      </dgm:t>
    </dgm:pt>
    <dgm:pt modelId="{E66BDA7D-E3D9-48D5-90C2-B27C1EF97246}">
      <dgm:prSet phldrT="[Text]"/>
      <dgm:spPr/>
      <dgm:t>
        <a:bodyPr/>
        <a:lstStyle/>
        <a:p>
          <a:r>
            <a:rPr lang="en-US" dirty="0" smtClean="0"/>
            <a:t>Worksheets 1, 2, &amp; 8</a:t>
          </a:r>
          <a:endParaRPr lang="en-US" dirty="0"/>
        </a:p>
      </dgm:t>
    </dgm:pt>
    <dgm:pt modelId="{0EC93CBD-D88E-4DBA-96A2-36233864CD75}" type="parTrans" cxnId="{6FDAE5FB-6E13-4A56-B8B8-A6320287AE9B}">
      <dgm:prSet/>
      <dgm:spPr/>
      <dgm:t>
        <a:bodyPr/>
        <a:lstStyle/>
        <a:p>
          <a:endParaRPr lang="en-US"/>
        </a:p>
      </dgm:t>
    </dgm:pt>
    <dgm:pt modelId="{9ACEEA10-3BEC-4446-B0FC-C2BD4F2348AE}" type="sibTrans" cxnId="{6FDAE5FB-6E13-4A56-B8B8-A6320287AE9B}">
      <dgm:prSet/>
      <dgm:spPr/>
      <dgm:t>
        <a:bodyPr/>
        <a:lstStyle/>
        <a:p>
          <a:endParaRPr lang="en-US"/>
        </a:p>
      </dgm:t>
    </dgm:pt>
    <dgm:pt modelId="{B10091A6-CA0A-4F6C-B373-AB9A637B2F15}">
      <dgm:prSet phldrT="[Text]"/>
      <dgm:spPr>
        <a:solidFill>
          <a:schemeClr val="bg1">
            <a:alpha val="90000"/>
          </a:schemeClr>
        </a:solidFill>
        <a:ln>
          <a:solidFill>
            <a:schemeClr val="accent2"/>
          </a:solidFill>
        </a:ln>
      </dgm:spPr>
      <dgm:t>
        <a:bodyPr/>
        <a:lstStyle/>
        <a:p>
          <a:r>
            <a:rPr lang="en-US" dirty="0" smtClean="0"/>
            <a:t>Worksheets 5 &amp; 6</a:t>
          </a:r>
          <a:endParaRPr lang="en-US" dirty="0"/>
        </a:p>
      </dgm:t>
    </dgm:pt>
    <dgm:pt modelId="{5CEE1D19-3A7B-4621-A86B-9A76E1FC57DA}" type="parTrans" cxnId="{F4000340-9F2F-4584-9125-2FD99B2329A2}">
      <dgm:prSet/>
      <dgm:spPr>
        <a:ln>
          <a:solidFill>
            <a:schemeClr val="accent2"/>
          </a:solidFill>
        </a:ln>
      </dgm:spPr>
      <dgm:t>
        <a:bodyPr/>
        <a:lstStyle/>
        <a:p>
          <a:endParaRPr lang="en-US"/>
        </a:p>
      </dgm:t>
    </dgm:pt>
    <dgm:pt modelId="{243ABBAB-41D6-4C41-B597-8BFB41F450B4}" type="sibTrans" cxnId="{F4000340-9F2F-4584-9125-2FD99B2329A2}">
      <dgm:prSet/>
      <dgm:spPr/>
      <dgm:t>
        <a:bodyPr/>
        <a:lstStyle/>
        <a:p>
          <a:endParaRPr lang="en-US"/>
        </a:p>
      </dgm:t>
    </dgm:pt>
    <dgm:pt modelId="{0A36A797-75BE-4FD4-BB8A-A7E7ACA36267}">
      <dgm:prSet phldrT="[Text]"/>
      <dgm:spPr>
        <a:solidFill>
          <a:schemeClr val="bg1">
            <a:alpha val="90000"/>
          </a:schemeClr>
        </a:solidFill>
        <a:ln>
          <a:solidFill>
            <a:schemeClr val="accent2"/>
          </a:solidFill>
        </a:ln>
      </dgm:spPr>
      <dgm:t>
        <a:bodyPr/>
        <a:lstStyle/>
        <a:p>
          <a:r>
            <a:rPr lang="en-US" dirty="0" smtClean="0"/>
            <a:t>Worksheet 7</a:t>
          </a:r>
          <a:endParaRPr lang="en-US" dirty="0"/>
        </a:p>
      </dgm:t>
    </dgm:pt>
    <dgm:pt modelId="{B403763D-A66D-4BF6-BB7E-322851D922A8}" type="parTrans" cxnId="{AB465FE7-A406-484A-A950-539B8E98DA23}">
      <dgm:prSet/>
      <dgm:spPr>
        <a:ln>
          <a:solidFill>
            <a:schemeClr val="accent2"/>
          </a:solidFill>
        </a:ln>
      </dgm:spPr>
      <dgm:t>
        <a:bodyPr/>
        <a:lstStyle/>
        <a:p>
          <a:endParaRPr lang="en-US"/>
        </a:p>
      </dgm:t>
    </dgm:pt>
    <dgm:pt modelId="{F6B9421B-8753-4A75-9F66-D1A5BF6260F0}" type="sibTrans" cxnId="{AB465FE7-A406-484A-A950-539B8E98DA23}">
      <dgm:prSet/>
      <dgm:spPr/>
      <dgm:t>
        <a:bodyPr/>
        <a:lstStyle/>
        <a:p>
          <a:endParaRPr lang="en-US"/>
        </a:p>
      </dgm:t>
    </dgm:pt>
    <dgm:pt modelId="{BDC53708-F243-4603-B4B5-5B88765BE91B}">
      <dgm:prSet phldrT="[Text]"/>
      <dgm:spPr/>
      <dgm:t>
        <a:bodyPr/>
        <a:lstStyle/>
        <a:p>
          <a:r>
            <a:rPr lang="en-US" dirty="0" smtClean="0"/>
            <a:t>Worksheet 4</a:t>
          </a:r>
          <a:endParaRPr lang="en-US" dirty="0"/>
        </a:p>
      </dgm:t>
    </dgm:pt>
    <dgm:pt modelId="{D8B28F7A-CEC4-4BC1-9AEA-56DD06D0F16A}" type="parTrans" cxnId="{8C92B986-91B2-4681-808E-CF9D3A9CF258}">
      <dgm:prSet/>
      <dgm:spPr/>
      <dgm:t>
        <a:bodyPr/>
        <a:lstStyle/>
        <a:p>
          <a:endParaRPr lang="en-US"/>
        </a:p>
      </dgm:t>
    </dgm:pt>
    <dgm:pt modelId="{094E2148-2B5A-457A-85DF-6298B690220B}" type="sibTrans" cxnId="{8C92B986-91B2-4681-808E-CF9D3A9CF258}">
      <dgm:prSet/>
      <dgm:spPr/>
      <dgm:t>
        <a:bodyPr/>
        <a:lstStyle/>
        <a:p>
          <a:endParaRPr lang="en-US"/>
        </a:p>
      </dgm:t>
    </dgm:pt>
    <dgm:pt modelId="{44730163-F0C6-4217-AB8B-2930F45D20FE}">
      <dgm:prSet phldrT="[Text]"/>
      <dgm:spPr/>
      <dgm:t>
        <a:bodyPr/>
        <a:lstStyle/>
        <a:p>
          <a:r>
            <a:rPr lang="en-US" dirty="0" smtClean="0"/>
            <a:t>Worksheet 3</a:t>
          </a:r>
          <a:endParaRPr lang="en-US" dirty="0"/>
        </a:p>
      </dgm:t>
    </dgm:pt>
    <dgm:pt modelId="{899D5436-3DE2-4579-9772-3FB3D4673B47}" type="parTrans" cxnId="{E830A889-062C-494B-BCE5-CBD737F7DE60}">
      <dgm:prSet/>
      <dgm:spPr/>
      <dgm:t>
        <a:bodyPr/>
        <a:lstStyle/>
        <a:p>
          <a:endParaRPr lang="en-US"/>
        </a:p>
      </dgm:t>
    </dgm:pt>
    <dgm:pt modelId="{C89EFFB6-2146-411B-8D7A-3CB74C34621B}" type="sibTrans" cxnId="{E830A889-062C-494B-BCE5-CBD737F7DE60}">
      <dgm:prSet/>
      <dgm:spPr/>
      <dgm:t>
        <a:bodyPr/>
        <a:lstStyle/>
        <a:p>
          <a:endParaRPr lang="en-US"/>
        </a:p>
      </dgm:t>
    </dgm:pt>
    <dgm:pt modelId="{ECB259EA-A002-45C6-93F9-973AD032CF5D}" type="pres">
      <dgm:prSet presAssocID="{9B771F2C-6105-4ACC-9422-BF8A98F036B8}" presName="hierChild1" presStyleCnt="0">
        <dgm:presLayoutVars>
          <dgm:chPref val="1"/>
          <dgm:dir/>
          <dgm:animOne val="branch"/>
          <dgm:animLvl val="lvl"/>
          <dgm:resizeHandles/>
        </dgm:presLayoutVars>
      </dgm:prSet>
      <dgm:spPr/>
      <dgm:t>
        <a:bodyPr/>
        <a:lstStyle/>
        <a:p>
          <a:endParaRPr lang="en-US"/>
        </a:p>
      </dgm:t>
    </dgm:pt>
    <dgm:pt modelId="{4463DD7E-F1FA-4A8C-8C41-860AA8DCC168}" type="pres">
      <dgm:prSet presAssocID="{E66BDA7D-E3D9-48D5-90C2-B27C1EF97246}" presName="hierRoot1" presStyleCnt="0"/>
      <dgm:spPr/>
    </dgm:pt>
    <dgm:pt modelId="{0D0441CB-2D8C-4A27-AC1D-7F58D078323A}" type="pres">
      <dgm:prSet presAssocID="{E66BDA7D-E3D9-48D5-90C2-B27C1EF97246}" presName="composite" presStyleCnt="0"/>
      <dgm:spPr/>
    </dgm:pt>
    <dgm:pt modelId="{A3BBFEC2-D3A9-4104-A00D-E468FC707023}" type="pres">
      <dgm:prSet presAssocID="{E66BDA7D-E3D9-48D5-90C2-B27C1EF97246}" presName="background" presStyleLbl="node0" presStyleIdx="0" presStyleCnt="1"/>
      <dgm:spPr/>
    </dgm:pt>
    <dgm:pt modelId="{6686ED89-72E8-4582-B937-253563936442}" type="pres">
      <dgm:prSet presAssocID="{E66BDA7D-E3D9-48D5-90C2-B27C1EF97246}" presName="text" presStyleLbl="fgAcc0" presStyleIdx="0" presStyleCnt="1">
        <dgm:presLayoutVars>
          <dgm:chPref val="3"/>
        </dgm:presLayoutVars>
      </dgm:prSet>
      <dgm:spPr/>
      <dgm:t>
        <a:bodyPr/>
        <a:lstStyle/>
        <a:p>
          <a:endParaRPr lang="en-US"/>
        </a:p>
      </dgm:t>
    </dgm:pt>
    <dgm:pt modelId="{1B63D706-37C0-4435-ACF3-973E405C5C93}" type="pres">
      <dgm:prSet presAssocID="{E66BDA7D-E3D9-48D5-90C2-B27C1EF97246}" presName="hierChild2" presStyleCnt="0"/>
      <dgm:spPr/>
    </dgm:pt>
    <dgm:pt modelId="{5E44B6EB-FBB9-4A79-986F-3356255C7B56}" type="pres">
      <dgm:prSet presAssocID="{7ABD2505-AC70-4EC9-AA80-05880FA7D7DA}" presName="Name10" presStyleLbl="parChTrans1D2" presStyleIdx="0" presStyleCnt="2"/>
      <dgm:spPr/>
      <dgm:t>
        <a:bodyPr/>
        <a:lstStyle/>
        <a:p>
          <a:endParaRPr lang="en-US"/>
        </a:p>
      </dgm:t>
    </dgm:pt>
    <dgm:pt modelId="{559A0708-B1BB-4428-9740-BF7F1D2F9A59}" type="pres">
      <dgm:prSet presAssocID="{D639176F-4B28-4158-A0FF-58E9369D7254}" presName="hierRoot2" presStyleCnt="0"/>
      <dgm:spPr/>
    </dgm:pt>
    <dgm:pt modelId="{D96D78A9-A7D8-440C-A523-F265F24C332E}" type="pres">
      <dgm:prSet presAssocID="{D639176F-4B28-4158-A0FF-58E9369D7254}" presName="composite2" presStyleCnt="0"/>
      <dgm:spPr/>
    </dgm:pt>
    <dgm:pt modelId="{0C2A35C4-CB4B-4C07-9D32-988B41CCF090}" type="pres">
      <dgm:prSet presAssocID="{D639176F-4B28-4158-A0FF-58E9369D7254}" presName="background2" presStyleLbl="node2" presStyleIdx="0" presStyleCnt="2"/>
      <dgm:spPr/>
    </dgm:pt>
    <dgm:pt modelId="{B0C618A2-2494-461F-BC3F-E91FB757B76B}" type="pres">
      <dgm:prSet presAssocID="{D639176F-4B28-4158-A0FF-58E9369D7254}" presName="text2" presStyleLbl="fgAcc2" presStyleIdx="0" presStyleCnt="2">
        <dgm:presLayoutVars>
          <dgm:chPref val="3"/>
        </dgm:presLayoutVars>
      </dgm:prSet>
      <dgm:spPr/>
      <dgm:t>
        <a:bodyPr/>
        <a:lstStyle/>
        <a:p>
          <a:endParaRPr lang="en-US"/>
        </a:p>
      </dgm:t>
    </dgm:pt>
    <dgm:pt modelId="{AA3C02C5-8059-4D3C-BE56-09ACEC4F95B9}" type="pres">
      <dgm:prSet presAssocID="{D639176F-4B28-4158-A0FF-58E9369D7254}" presName="hierChild3" presStyleCnt="0"/>
      <dgm:spPr/>
    </dgm:pt>
    <dgm:pt modelId="{027767CA-E2AA-4CEC-A750-BB3EEE61EC79}" type="pres">
      <dgm:prSet presAssocID="{F886929E-F32E-441C-A2E5-6C325CF126F3}" presName="Name17" presStyleLbl="parChTrans1D3" presStyleIdx="0" presStyleCnt="4"/>
      <dgm:spPr/>
      <dgm:t>
        <a:bodyPr/>
        <a:lstStyle/>
        <a:p>
          <a:endParaRPr lang="en-US"/>
        </a:p>
      </dgm:t>
    </dgm:pt>
    <dgm:pt modelId="{176CBE04-1262-4C6C-8190-3BA3B77CA9F2}" type="pres">
      <dgm:prSet presAssocID="{1FDF0361-0C74-43DB-844B-655E8490595C}" presName="hierRoot3" presStyleCnt="0"/>
      <dgm:spPr/>
    </dgm:pt>
    <dgm:pt modelId="{0638D71D-B43A-4B85-9CB8-72129EDC993C}" type="pres">
      <dgm:prSet presAssocID="{1FDF0361-0C74-43DB-844B-655E8490595C}" presName="composite3" presStyleCnt="0"/>
      <dgm:spPr/>
    </dgm:pt>
    <dgm:pt modelId="{C0AE9C81-541B-4CAC-817F-EDF0E0D51B7F}" type="pres">
      <dgm:prSet presAssocID="{1FDF0361-0C74-43DB-844B-655E8490595C}" presName="background3" presStyleLbl="node3" presStyleIdx="0" presStyleCnt="4"/>
      <dgm:spPr/>
    </dgm:pt>
    <dgm:pt modelId="{D1285236-301F-477C-B973-7E8D141B49A5}" type="pres">
      <dgm:prSet presAssocID="{1FDF0361-0C74-43DB-844B-655E8490595C}" presName="text3" presStyleLbl="fgAcc3" presStyleIdx="0" presStyleCnt="4">
        <dgm:presLayoutVars>
          <dgm:chPref val="3"/>
        </dgm:presLayoutVars>
      </dgm:prSet>
      <dgm:spPr/>
      <dgm:t>
        <a:bodyPr/>
        <a:lstStyle/>
        <a:p>
          <a:endParaRPr lang="en-US"/>
        </a:p>
      </dgm:t>
    </dgm:pt>
    <dgm:pt modelId="{78F6EA66-61FE-40C3-90CA-D50D3C97C1F5}" type="pres">
      <dgm:prSet presAssocID="{1FDF0361-0C74-43DB-844B-655E8490595C}" presName="hierChild4" presStyleCnt="0"/>
      <dgm:spPr/>
    </dgm:pt>
    <dgm:pt modelId="{4CC443CC-4CEE-41D7-83D8-58982DEE328C}" type="pres">
      <dgm:prSet presAssocID="{899D5436-3DE2-4579-9772-3FB3D4673B47}" presName="Name23" presStyleLbl="parChTrans1D4" presStyleIdx="0" presStyleCnt="4"/>
      <dgm:spPr/>
      <dgm:t>
        <a:bodyPr/>
        <a:lstStyle/>
        <a:p>
          <a:endParaRPr lang="en-US"/>
        </a:p>
      </dgm:t>
    </dgm:pt>
    <dgm:pt modelId="{FC935191-3A2E-423E-9973-D3C40C3F26F8}" type="pres">
      <dgm:prSet presAssocID="{44730163-F0C6-4217-AB8B-2930F45D20FE}" presName="hierRoot4" presStyleCnt="0"/>
      <dgm:spPr/>
    </dgm:pt>
    <dgm:pt modelId="{7F64B8DA-1A1D-4845-9D70-22487150CD90}" type="pres">
      <dgm:prSet presAssocID="{44730163-F0C6-4217-AB8B-2930F45D20FE}" presName="composite4" presStyleCnt="0"/>
      <dgm:spPr/>
    </dgm:pt>
    <dgm:pt modelId="{8ADDA5E0-0F2B-40B8-B300-90A0853A04D1}" type="pres">
      <dgm:prSet presAssocID="{44730163-F0C6-4217-AB8B-2930F45D20FE}" presName="background4" presStyleLbl="node4" presStyleIdx="0" presStyleCnt="4"/>
      <dgm:spPr/>
    </dgm:pt>
    <dgm:pt modelId="{D13F1E23-2F09-4187-8E5A-51BF83032AFB}" type="pres">
      <dgm:prSet presAssocID="{44730163-F0C6-4217-AB8B-2930F45D20FE}" presName="text4" presStyleLbl="fgAcc4" presStyleIdx="0" presStyleCnt="4">
        <dgm:presLayoutVars>
          <dgm:chPref val="3"/>
        </dgm:presLayoutVars>
      </dgm:prSet>
      <dgm:spPr/>
      <dgm:t>
        <a:bodyPr/>
        <a:lstStyle/>
        <a:p>
          <a:endParaRPr lang="en-US"/>
        </a:p>
      </dgm:t>
    </dgm:pt>
    <dgm:pt modelId="{0611B1CA-08AF-419C-AD75-E84A91FCC803}" type="pres">
      <dgm:prSet presAssocID="{44730163-F0C6-4217-AB8B-2930F45D20FE}" presName="hierChild5" presStyleCnt="0"/>
      <dgm:spPr/>
    </dgm:pt>
    <dgm:pt modelId="{BBF637CA-DC2F-4623-A6DC-842B37251F74}" type="pres">
      <dgm:prSet presAssocID="{BBA5D822-A82D-4284-BEA5-6099D1BC68E5}" presName="Name17" presStyleLbl="parChTrans1D3" presStyleIdx="1" presStyleCnt="4"/>
      <dgm:spPr/>
      <dgm:t>
        <a:bodyPr/>
        <a:lstStyle/>
        <a:p>
          <a:endParaRPr lang="en-US"/>
        </a:p>
      </dgm:t>
    </dgm:pt>
    <dgm:pt modelId="{98F19334-B9CC-4507-B881-55EEF729EC96}" type="pres">
      <dgm:prSet presAssocID="{80D4CD82-B91D-4A6B-AE5F-087178746138}" presName="hierRoot3" presStyleCnt="0"/>
      <dgm:spPr/>
    </dgm:pt>
    <dgm:pt modelId="{8D11D19C-9B60-4E6D-96D1-6E3B36C69682}" type="pres">
      <dgm:prSet presAssocID="{80D4CD82-B91D-4A6B-AE5F-087178746138}" presName="composite3" presStyleCnt="0"/>
      <dgm:spPr/>
    </dgm:pt>
    <dgm:pt modelId="{81400DA4-362A-4B30-8C46-8B83F130988E}" type="pres">
      <dgm:prSet presAssocID="{80D4CD82-B91D-4A6B-AE5F-087178746138}" presName="background3" presStyleLbl="node3" presStyleIdx="1" presStyleCnt="4"/>
      <dgm:spPr/>
    </dgm:pt>
    <dgm:pt modelId="{A33B6DFE-B9AE-451F-B0C8-362A9929D133}" type="pres">
      <dgm:prSet presAssocID="{80D4CD82-B91D-4A6B-AE5F-087178746138}" presName="text3" presStyleLbl="fgAcc3" presStyleIdx="1" presStyleCnt="4">
        <dgm:presLayoutVars>
          <dgm:chPref val="3"/>
        </dgm:presLayoutVars>
      </dgm:prSet>
      <dgm:spPr/>
      <dgm:t>
        <a:bodyPr/>
        <a:lstStyle/>
        <a:p>
          <a:endParaRPr lang="en-US"/>
        </a:p>
      </dgm:t>
    </dgm:pt>
    <dgm:pt modelId="{2FBCB1DA-ADD6-4297-B695-C0D77C928D9E}" type="pres">
      <dgm:prSet presAssocID="{80D4CD82-B91D-4A6B-AE5F-087178746138}" presName="hierChild4" presStyleCnt="0"/>
      <dgm:spPr/>
    </dgm:pt>
    <dgm:pt modelId="{C5A5BB88-210F-4064-B7E1-AA3C10DB0540}" type="pres">
      <dgm:prSet presAssocID="{D8B28F7A-CEC4-4BC1-9AEA-56DD06D0F16A}" presName="Name23" presStyleLbl="parChTrans1D4" presStyleIdx="1" presStyleCnt="4"/>
      <dgm:spPr/>
      <dgm:t>
        <a:bodyPr/>
        <a:lstStyle/>
        <a:p>
          <a:endParaRPr lang="en-US"/>
        </a:p>
      </dgm:t>
    </dgm:pt>
    <dgm:pt modelId="{92E1A895-3C17-42DE-80E2-83AF95FB967C}" type="pres">
      <dgm:prSet presAssocID="{BDC53708-F243-4603-B4B5-5B88765BE91B}" presName="hierRoot4" presStyleCnt="0"/>
      <dgm:spPr/>
    </dgm:pt>
    <dgm:pt modelId="{ADB2F0A6-2EFF-4D94-9AAF-D44F41EDF677}" type="pres">
      <dgm:prSet presAssocID="{BDC53708-F243-4603-B4B5-5B88765BE91B}" presName="composite4" presStyleCnt="0"/>
      <dgm:spPr/>
    </dgm:pt>
    <dgm:pt modelId="{03A7109B-E763-40AC-B31E-D5251611B724}" type="pres">
      <dgm:prSet presAssocID="{BDC53708-F243-4603-B4B5-5B88765BE91B}" presName="background4" presStyleLbl="node4" presStyleIdx="1" presStyleCnt="4"/>
      <dgm:spPr/>
    </dgm:pt>
    <dgm:pt modelId="{D753CA80-2AEF-4CF1-A517-A0A76C21015F}" type="pres">
      <dgm:prSet presAssocID="{BDC53708-F243-4603-B4B5-5B88765BE91B}" presName="text4" presStyleLbl="fgAcc4" presStyleIdx="1" presStyleCnt="4">
        <dgm:presLayoutVars>
          <dgm:chPref val="3"/>
        </dgm:presLayoutVars>
      </dgm:prSet>
      <dgm:spPr/>
      <dgm:t>
        <a:bodyPr/>
        <a:lstStyle/>
        <a:p>
          <a:endParaRPr lang="en-US"/>
        </a:p>
      </dgm:t>
    </dgm:pt>
    <dgm:pt modelId="{EDDD59FA-A7F5-46E2-9709-96BC8EDA0BBB}" type="pres">
      <dgm:prSet presAssocID="{BDC53708-F243-4603-B4B5-5B88765BE91B}" presName="hierChild5" presStyleCnt="0"/>
      <dgm:spPr/>
    </dgm:pt>
    <dgm:pt modelId="{9396F128-974D-4A4E-9EDB-1B001A1D17E2}" type="pres">
      <dgm:prSet presAssocID="{97C7D319-69A2-4E4A-B0CB-0F42B74969F8}" presName="Name10" presStyleLbl="parChTrans1D2" presStyleIdx="1" presStyleCnt="2"/>
      <dgm:spPr/>
      <dgm:t>
        <a:bodyPr/>
        <a:lstStyle/>
        <a:p>
          <a:endParaRPr lang="en-US"/>
        </a:p>
      </dgm:t>
    </dgm:pt>
    <dgm:pt modelId="{9D971A7F-559F-47CA-9246-16990AFB1C1E}" type="pres">
      <dgm:prSet presAssocID="{BD2D5708-EF54-412A-A50F-E85CF690C0BF}" presName="hierRoot2" presStyleCnt="0"/>
      <dgm:spPr/>
    </dgm:pt>
    <dgm:pt modelId="{237DCA73-4616-4269-A88E-DDC42C1BCDD1}" type="pres">
      <dgm:prSet presAssocID="{BD2D5708-EF54-412A-A50F-E85CF690C0BF}" presName="composite2" presStyleCnt="0"/>
      <dgm:spPr/>
    </dgm:pt>
    <dgm:pt modelId="{E9D29870-2D6C-4E5E-96B0-6A1F05FB7766}" type="pres">
      <dgm:prSet presAssocID="{BD2D5708-EF54-412A-A50F-E85CF690C0BF}" presName="background2" presStyleLbl="node2" presStyleIdx="1" presStyleCnt="2"/>
      <dgm:spPr>
        <a:solidFill>
          <a:schemeClr val="accent2"/>
        </a:solidFill>
      </dgm:spPr>
      <dgm:t>
        <a:bodyPr/>
        <a:lstStyle/>
        <a:p>
          <a:endParaRPr lang="en-US"/>
        </a:p>
      </dgm:t>
    </dgm:pt>
    <dgm:pt modelId="{26DDAF92-784D-4FD4-B12A-BCCB1D2B561E}" type="pres">
      <dgm:prSet presAssocID="{BD2D5708-EF54-412A-A50F-E85CF690C0BF}" presName="text2" presStyleLbl="fgAcc2" presStyleIdx="1" presStyleCnt="2">
        <dgm:presLayoutVars>
          <dgm:chPref val="3"/>
        </dgm:presLayoutVars>
      </dgm:prSet>
      <dgm:spPr/>
      <dgm:t>
        <a:bodyPr/>
        <a:lstStyle/>
        <a:p>
          <a:endParaRPr lang="en-US"/>
        </a:p>
      </dgm:t>
    </dgm:pt>
    <dgm:pt modelId="{86FB5A5C-B041-488F-9FE7-836527DD8A64}" type="pres">
      <dgm:prSet presAssocID="{BD2D5708-EF54-412A-A50F-E85CF690C0BF}" presName="hierChild3" presStyleCnt="0"/>
      <dgm:spPr/>
    </dgm:pt>
    <dgm:pt modelId="{D8FA225C-0A85-46EF-8804-2C4738AADB3C}" type="pres">
      <dgm:prSet presAssocID="{BECE2CA2-73A5-4C29-991A-ADCEFFBD8DDB}" presName="Name17" presStyleLbl="parChTrans1D3" presStyleIdx="2" presStyleCnt="4"/>
      <dgm:spPr/>
      <dgm:t>
        <a:bodyPr/>
        <a:lstStyle/>
        <a:p>
          <a:endParaRPr lang="en-US"/>
        </a:p>
      </dgm:t>
    </dgm:pt>
    <dgm:pt modelId="{D1EB69DE-974E-4B34-8930-483E98E2BED5}" type="pres">
      <dgm:prSet presAssocID="{ECB0A3A5-CB93-4488-BB8B-891528C6004C}" presName="hierRoot3" presStyleCnt="0"/>
      <dgm:spPr/>
    </dgm:pt>
    <dgm:pt modelId="{013591F3-D0E3-4574-875E-3AB0D761FF91}" type="pres">
      <dgm:prSet presAssocID="{ECB0A3A5-CB93-4488-BB8B-891528C6004C}" presName="composite3" presStyleCnt="0"/>
      <dgm:spPr/>
    </dgm:pt>
    <dgm:pt modelId="{DF9E3EC8-987A-4122-A2D7-9712F4F941DC}" type="pres">
      <dgm:prSet presAssocID="{ECB0A3A5-CB93-4488-BB8B-891528C6004C}" presName="background3" presStyleLbl="node3" presStyleIdx="2" presStyleCnt="4"/>
      <dgm:spPr>
        <a:solidFill>
          <a:schemeClr val="accent2"/>
        </a:solidFill>
      </dgm:spPr>
      <dgm:t>
        <a:bodyPr/>
        <a:lstStyle/>
        <a:p>
          <a:endParaRPr lang="en-US"/>
        </a:p>
      </dgm:t>
    </dgm:pt>
    <dgm:pt modelId="{47DA0AE8-4AE5-4187-9302-C0E64E2A3395}" type="pres">
      <dgm:prSet presAssocID="{ECB0A3A5-CB93-4488-BB8B-891528C6004C}" presName="text3" presStyleLbl="fgAcc3" presStyleIdx="2" presStyleCnt="4">
        <dgm:presLayoutVars>
          <dgm:chPref val="3"/>
        </dgm:presLayoutVars>
      </dgm:prSet>
      <dgm:spPr/>
      <dgm:t>
        <a:bodyPr/>
        <a:lstStyle/>
        <a:p>
          <a:endParaRPr lang="en-US"/>
        </a:p>
      </dgm:t>
    </dgm:pt>
    <dgm:pt modelId="{FD873730-876E-4E9F-B5D9-B909EA1F1C35}" type="pres">
      <dgm:prSet presAssocID="{ECB0A3A5-CB93-4488-BB8B-891528C6004C}" presName="hierChild4" presStyleCnt="0"/>
      <dgm:spPr/>
    </dgm:pt>
    <dgm:pt modelId="{47BCD642-2CFE-4D8E-9CF9-4606ED5CC193}" type="pres">
      <dgm:prSet presAssocID="{5CEE1D19-3A7B-4621-A86B-9A76E1FC57DA}" presName="Name23" presStyleLbl="parChTrans1D4" presStyleIdx="2" presStyleCnt="4"/>
      <dgm:spPr/>
      <dgm:t>
        <a:bodyPr/>
        <a:lstStyle/>
        <a:p>
          <a:endParaRPr lang="en-US"/>
        </a:p>
      </dgm:t>
    </dgm:pt>
    <dgm:pt modelId="{ACABD041-0A73-452F-8FAF-83FD993A759F}" type="pres">
      <dgm:prSet presAssocID="{B10091A6-CA0A-4F6C-B373-AB9A637B2F15}" presName="hierRoot4" presStyleCnt="0"/>
      <dgm:spPr/>
    </dgm:pt>
    <dgm:pt modelId="{5F105770-39DE-4806-916B-1C629BCF365E}" type="pres">
      <dgm:prSet presAssocID="{B10091A6-CA0A-4F6C-B373-AB9A637B2F15}" presName="composite4" presStyleCnt="0"/>
      <dgm:spPr/>
    </dgm:pt>
    <dgm:pt modelId="{B4851070-DE69-4EDB-89FF-E7C25EDC33E4}" type="pres">
      <dgm:prSet presAssocID="{B10091A6-CA0A-4F6C-B373-AB9A637B2F15}" presName="background4" presStyleLbl="node4" presStyleIdx="2" presStyleCnt="4"/>
      <dgm:spPr>
        <a:solidFill>
          <a:schemeClr val="accent2"/>
        </a:solidFill>
      </dgm:spPr>
      <dgm:t>
        <a:bodyPr/>
        <a:lstStyle/>
        <a:p>
          <a:endParaRPr lang="en-US"/>
        </a:p>
      </dgm:t>
    </dgm:pt>
    <dgm:pt modelId="{79B628C6-21AB-459E-8E7C-5B1B576C0C19}" type="pres">
      <dgm:prSet presAssocID="{B10091A6-CA0A-4F6C-B373-AB9A637B2F15}" presName="text4" presStyleLbl="fgAcc4" presStyleIdx="2" presStyleCnt="4">
        <dgm:presLayoutVars>
          <dgm:chPref val="3"/>
        </dgm:presLayoutVars>
      </dgm:prSet>
      <dgm:spPr/>
      <dgm:t>
        <a:bodyPr/>
        <a:lstStyle/>
        <a:p>
          <a:endParaRPr lang="en-US"/>
        </a:p>
      </dgm:t>
    </dgm:pt>
    <dgm:pt modelId="{286B9FE9-5567-4B0D-BE51-BB087DCF64C0}" type="pres">
      <dgm:prSet presAssocID="{B10091A6-CA0A-4F6C-B373-AB9A637B2F15}" presName="hierChild5" presStyleCnt="0"/>
      <dgm:spPr/>
    </dgm:pt>
    <dgm:pt modelId="{F0860DDA-F5BE-4342-9FAE-AAD8F490ED3F}" type="pres">
      <dgm:prSet presAssocID="{3EBA4DE7-16CB-48F8-A43C-4F04528ACAED}" presName="Name17" presStyleLbl="parChTrans1D3" presStyleIdx="3" presStyleCnt="4"/>
      <dgm:spPr/>
      <dgm:t>
        <a:bodyPr/>
        <a:lstStyle/>
        <a:p>
          <a:endParaRPr lang="en-US"/>
        </a:p>
      </dgm:t>
    </dgm:pt>
    <dgm:pt modelId="{449DFE62-6202-4B18-9750-3E2942671EFD}" type="pres">
      <dgm:prSet presAssocID="{96B76E06-F8A4-47E1-A295-86DE6C670A59}" presName="hierRoot3" presStyleCnt="0"/>
      <dgm:spPr/>
    </dgm:pt>
    <dgm:pt modelId="{52267F6A-0E36-4579-B6E0-578CD3EE3076}" type="pres">
      <dgm:prSet presAssocID="{96B76E06-F8A4-47E1-A295-86DE6C670A59}" presName="composite3" presStyleCnt="0"/>
      <dgm:spPr/>
    </dgm:pt>
    <dgm:pt modelId="{BCD23F6B-88A2-4172-A8F4-8135ECAC1696}" type="pres">
      <dgm:prSet presAssocID="{96B76E06-F8A4-47E1-A295-86DE6C670A59}" presName="background3" presStyleLbl="node3" presStyleIdx="3" presStyleCnt="4"/>
      <dgm:spPr>
        <a:solidFill>
          <a:schemeClr val="accent2"/>
        </a:solidFill>
      </dgm:spPr>
      <dgm:t>
        <a:bodyPr/>
        <a:lstStyle/>
        <a:p>
          <a:endParaRPr lang="en-US"/>
        </a:p>
      </dgm:t>
    </dgm:pt>
    <dgm:pt modelId="{511CBFEC-7638-42FB-9965-8636DCC89AFA}" type="pres">
      <dgm:prSet presAssocID="{96B76E06-F8A4-47E1-A295-86DE6C670A59}" presName="text3" presStyleLbl="fgAcc3" presStyleIdx="3" presStyleCnt="4">
        <dgm:presLayoutVars>
          <dgm:chPref val="3"/>
        </dgm:presLayoutVars>
      </dgm:prSet>
      <dgm:spPr/>
      <dgm:t>
        <a:bodyPr/>
        <a:lstStyle/>
        <a:p>
          <a:endParaRPr lang="en-US"/>
        </a:p>
      </dgm:t>
    </dgm:pt>
    <dgm:pt modelId="{B8B090EE-8ECC-4BBD-8E91-30DBDC238BF3}" type="pres">
      <dgm:prSet presAssocID="{96B76E06-F8A4-47E1-A295-86DE6C670A59}" presName="hierChild4" presStyleCnt="0"/>
      <dgm:spPr/>
    </dgm:pt>
    <dgm:pt modelId="{BB07F247-E2EB-4229-9C08-377E9AEAE971}" type="pres">
      <dgm:prSet presAssocID="{B403763D-A66D-4BF6-BB7E-322851D922A8}" presName="Name23" presStyleLbl="parChTrans1D4" presStyleIdx="3" presStyleCnt="4"/>
      <dgm:spPr/>
      <dgm:t>
        <a:bodyPr/>
        <a:lstStyle/>
        <a:p>
          <a:endParaRPr lang="en-US"/>
        </a:p>
      </dgm:t>
    </dgm:pt>
    <dgm:pt modelId="{7F871877-63BA-4408-8D6E-9A4CEA7C3DF2}" type="pres">
      <dgm:prSet presAssocID="{0A36A797-75BE-4FD4-BB8A-A7E7ACA36267}" presName="hierRoot4" presStyleCnt="0"/>
      <dgm:spPr/>
    </dgm:pt>
    <dgm:pt modelId="{903076D8-7B23-48B8-8E06-D719B2967004}" type="pres">
      <dgm:prSet presAssocID="{0A36A797-75BE-4FD4-BB8A-A7E7ACA36267}" presName="composite4" presStyleCnt="0"/>
      <dgm:spPr/>
    </dgm:pt>
    <dgm:pt modelId="{F067958B-50EC-4235-9FEF-5A1345AA711B}" type="pres">
      <dgm:prSet presAssocID="{0A36A797-75BE-4FD4-BB8A-A7E7ACA36267}" presName="background4" presStyleLbl="node4" presStyleIdx="3" presStyleCnt="4"/>
      <dgm:spPr>
        <a:solidFill>
          <a:schemeClr val="accent2"/>
        </a:solidFill>
      </dgm:spPr>
      <dgm:t>
        <a:bodyPr/>
        <a:lstStyle/>
        <a:p>
          <a:endParaRPr lang="en-US"/>
        </a:p>
      </dgm:t>
    </dgm:pt>
    <dgm:pt modelId="{EEEA6E72-F374-4CC0-8851-1AF9DD76F7F0}" type="pres">
      <dgm:prSet presAssocID="{0A36A797-75BE-4FD4-BB8A-A7E7ACA36267}" presName="text4" presStyleLbl="fgAcc4" presStyleIdx="3" presStyleCnt="4">
        <dgm:presLayoutVars>
          <dgm:chPref val="3"/>
        </dgm:presLayoutVars>
      </dgm:prSet>
      <dgm:spPr/>
      <dgm:t>
        <a:bodyPr/>
        <a:lstStyle/>
        <a:p>
          <a:endParaRPr lang="en-US"/>
        </a:p>
      </dgm:t>
    </dgm:pt>
    <dgm:pt modelId="{902E050B-0235-44C3-BA25-77C13C68DD06}" type="pres">
      <dgm:prSet presAssocID="{0A36A797-75BE-4FD4-BB8A-A7E7ACA36267}" presName="hierChild5" presStyleCnt="0"/>
      <dgm:spPr/>
    </dgm:pt>
  </dgm:ptLst>
  <dgm:cxnLst>
    <dgm:cxn modelId="{E830A889-062C-494B-BCE5-CBD737F7DE60}" srcId="{1FDF0361-0C74-43DB-844B-655E8490595C}" destId="{44730163-F0C6-4217-AB8B-2930F45D20FE}" srcOrd="0" destOrd="0" parTransId="{899D5436-3DE2-4579-9772-3FB3D4673B47}" sibTransId="{C89EFFB6-2146-411B-8D7A-3CB74C34621B}"/>
    <dgm:cxn modelId="{F0A16913-7D4D-4493-9E3F-A5EF92DCCEB6}" type="presOf" srcId="{96B76E06-F8A4-47E1-A295-86DE6C670A59}" destId="{511CBFEC-7638-42FB-9965-8636DCC89AFA}" srcOrd="0" destOrd="0" presId="urn:microsoft.com/office/officeart/2005/8/layout/hierarchy1"/>
    <dgm:cxn modelId="{4CD38930-96FA-458C-BD55-74F356F46F72}" type="presOf" srcId="{899D5436-3DE2-4579-9772-3FB3D4673B47}" destId="{4CC443CC-4CEE-41D7-83D8-58982DEE328C}" srcOrd="0" destOrd="0" presId="urn:microsoft.com/office/officeart/2005/8/layout/hierarchy1"/>
    <dgm:cxn modelId="{6B0D2E10-6495-4C55-9166-8C1E5C8446E6}" srcId="{D639176F-4B28-4158-A0FF-58E9369D7254}" destId="{80D4CD82-B91D-4A6B-AE5F-087178746138}" srcOrd="1" destOrd="0" parTransId="{BBA5D822-A82D-4284-BEA5-6099D1BC68E5}" sibTransId="{B639050B-9B84-4189-8227-6F4A79D0E43B}"/>
    <dgm:cxn modelId="{484E35A1-6408-482E-808A-36F2AF11F4E2}" type="presOf" srcId="{D8B28F7A-CEC4-4BC1-9AEA-56DD06D0F16A}" destId="{C5A5BB88-210F-4064-B7E1-AA3C10DB0540}" srcOrd="0" destOrd="0" presId="urn:microsoft.com/office/officeart/2005/8/layout/hierarchy1"/>
    <dgm:cxn modelId="{19CDE5D8-BABF-4CC9-B4A9-1FEC29CDDB0D}" type="presOf" srcId="{F886929E-F32E-441C-A2E5-6C325CF126F3}" destId="{027767CA-E2AA-4CEC-A750-BB3EEE61EC79}" srcOrd="0" destOrd="0" presId="urn:microsoft.com/office/officeart/2005/8/layout/hierarchy1"/>
    <dgm:cxn modelId="{6FDAE5FB-6E13-4A56-B8B8-A6320287AE9B}" srcId="{9B771F2C-6105-4ACC-9422-BF8A98F036B8}" destId="{E66BDA7D-E3D9-48D5-90C2-B27C1EF97246}" srcOrd="0" destOrd="0" parTransId="{0EC93CBD-D88E-4DBA-96A2-36233864CD75}" sibTransId="{9ACEEA10-3BEC-4446-B0FC-C2BD4F2348AE}"/>
    <dgm:cxn modelId="{8C92B986-91B2-4681-808E-CF9D3A9CF258}" srcId="{80D4CD82-B91D-4A6B-AE5F-087178746138}" destId="{BDC53708-F243-4603-B4B5-5B88765BE91B}" srcOrd="0" destOrd="0" parTransId="{D8B28F7A-CEC4-4BC1-9AEA-56DD06D0F16A}" sibTransId="{094E2148-2B5A-457A-85DF-6298B690220B}"/>
    <dgm:cxn modelId="{00B75983-DC0D-4C63-820E-7321E7D7DF3F}" type="presOf" srcId="{BD2D5708-EF54-412A-A50F-E85CF690C0BF}" destId="{26DDAF92-784D-4FD4-B12A-BCCB1D2B561E}" srcOrd="0" destOrd="0" presId="urn:microsoft.com/office/officeart/2005/8/layout/hierarchy1"/>
    <dgm:cxn modelId="{76EE94A4-4514-4EC1-AB97-B3D92F155A37}" type="presOf" srcId="{44730163-F0C6-4217-AB8B-2930F45D20FE}" destId="{D13F1E23-2F09-4187-8E5A-51BF83032AFB}" srcOrd="0" destOrd="0" presId="urn:microsoft.com/office/officeart/2005/8/layout/hierarchy1"/>
    <dgm:cxn modelId="{AEFF1403-E5B0-44DD-85F8-F0BA9DBFDB73}" type="presOf" srcId="{97C7D319-69A2-4E4A-B0CB-0F42B74969F8}" destId="{9396F128-974D-4A4E-9EDB-1B001A1D17E2}" srcOrd="0" destOrd="0" presId="urn:microsoft.com/office/officeart/2005/8/layout/hierarchy1"/>
    <dgm:cxn modelId="{F666B0DB-2264-42D4-A167-773A7F307FB6}" type="presOf" srcId="{BECE2CA2-73A5-4C29-991A-ADCEFFBD8DDB}" destId="{D8FA225C-0A85-46EF-8804-2C4738AADB3C}" srcOrd="0" destOrd="0" presId="urn:microsoft.com/office/officeart/2005/8/layout/hierarchy1"/>
    <dgm:cxn modelId="{6BE4C388-23C4-4BCC-A0E2-EFEB35E1B450}" type="presOf" srcId="{0A36A797-75BE-4FD4-BB8A-A7E7ACA36267}" destId="{EEEA6E72-F374-4CC0-8851-1AF9DD76F7F0}" srcOrd="0" destOrd="0" presId="urn:microsoft.com/office/officeart/2005/8/layout/hierarchy1"/>
    <dgm:cxn modelId="{AB465FE7-A406-484A-A950-539B8E98DA23}" srcId="{96B76E06-F8A4-47E1-A295-86DE6C670A59}" destId="{0A36A797-75BE-4FD4-BB8A-A7E7ACA36267}" srcOrd="0" destOrd="0" parTransId="{B403763D-A66D-4BF6-BB7E-322851D922A8}" sibTransId="{F6B9421B-8753-4A75-9F66-D1A5BF6260F0}"/>
    <dgm:cxn modelId="{EDA316CF-3AA9-4EC7-8635-F87E3DCA7340}" srcId="{E66BDA7D-E3D9-48D5-90C2-B27C1EF97246}" destId="{D639176F-4B28-4158-A0FF-58E9369D7254}" srcOrd="0" destOrd="0" parTransId="{7ABD2505-AC70-4EC9-AA80-05880FA7D7DA}" sibTransId="{2E3796AA-7D16-4E6F-B34F-66EDB83BCE1F}"/>
    <dgm:cxn modelId="{0B15994B-7A3C-47AF-8D52-B8F940DDA7DD}" type="presOf" srcId="{E66BDA7D-E3D9-48D5-90C2-B27C1EF97246}" destId="{6686ED89-72E8-4582-B937-253563936442}" srcOrd="0" destOrd="0" presId="urn:microsoft.com/office/officeart/2005/8/layout/hierarchy1"/>
    <dgm:cxn modelId="{BD5D8461-7B87-44D1-BF76-A43B41540414}" type="presOf" srcId="{B403763D-A66D-4BF6-BB7E-322851D922A8}" destId="{BB07F247-E2EB-4229-9C08-377E9AEAE971}" srcOrd="0" destOrd="0" presId="urn:microsoft.com/office/officeart/2005/8/layout/hierarchy1"/>
    <dgm:cxn modelId="{CCE83164-B6B1-4B52-8232-934C999835C5}" type="presOf" srcId="{9B771F2C-6105-4ACC-9422-BF8A98F036B8}" destId="{ECB259EA-A002-45C6-93F9-973AD032CF5D}" srcOrd="0" destOrd="0" presId="urn:microsoft.com/office/officeart/2005/8/layout/hierarchy1"/>
    <dgm:cxn modelId="{40F78995-0939-4E63-ADB3-33B9B3FE37BE}" type="presOf" srcId="{1FDF0361-0C74-43DB-844B-655E8490595C}" destId="{D1285236-301F-477C-B973-7E8D141B49A5}" srcOrd="0" destOrd="0" presId="urn:microsoft.com/office/officeart/2005/8/layout/hierarchy1"/>
    <dgm:cxn modelId="{D2590872-678D-474D-8609-8B53E0C7F964}" type="presOf" srcId="{ECB0A3A5-CB93-4488-BB8B-891528C6004C}" destId="{47DA0AE8-4AE5-4187-9302-C0E64E2A3395}" srcOrd="0" destOrd="0" presId="urn:microsoft.com/office/officeart/2005/8/layout/hierarchy1"/>
    <dgm:cxn modelId="{FBB4EB6C-5A7C-42CB-AD20-BD1CE2FD421F}" type="presOf" srcId="{B10091A6-CA0A-4F6C-B373-AB9A637B2F15}" destId="{79B628C6-21AB-459E-8E7C-5B1B576C0C19}" srcOrd="0" destOrd="0" presId="urn:microsoft.com/office/officeart/2005/8/layout/hierarchy1"/>
    <dgm:cxn modelId="{72720180-CA04-4BAB-ABA2-1F855331BA70}" type="presOf" srcId="{80D4CD82-B91D-4A6B-AE5F-087178746138}" destId="{A33B6DFE-B9AE-451F-B0C8-362A9929D133}" srcOrd="0" destOrd="0" presId="urn:microsoft.com/office/officeart/2005/8/layout/hierarchy1"/>
    <dgm:cxn modelId="{F5B70217-A90B-4618-BC3F-258B2B1BFFCE}" type="presOf" srcId="{7ABD2505-AC70-4EC9-AA80-05880FA7D7DA}" destId="{5E44B6EB-FBB9-4A79-986F-3356255C7B56}" srcOrd="0" destOrd="0" presId="urn:microsoft.com/office/officeart/2005/8/layout/hierarchy1"/>
    <dgm:cxn modelId="{DABB042A-01EF-45BE-9324-A6D50937A202}" type="presOf" srcId="{5CEE1D19-3A7B-4621-A86B-9A76E1FC57DA}" destId="{47BCD642-2CFE-4D8E-9CF9-4606ED5CC193}" srcOrd="0" destOrd="0" presId="urn:microsoft.com/office/officeart/2005/8/layout/hierarchy1"/>
    <dgm:cxn modelId="{B6AFD2C4-0D76-42A5-97E1-3D9714DD6AB4}" srcId="{BD2D5708-EF54-412A-A50F-E85CF690C0BF}" destId="{96B76E06-F8A4-47E1-A295-86DE6C670A59}" srcOrd="1" destOrd="0" parTransId="{3EBA4DE7-16CB-48F8-A43C-4F04528ACAED}" sibTransId="{8AD1381F-A677-4B7A-A4B8-222E09B62248}"/>
    <dgm:cxn modelId="{3F52DF95-EC42-4E1E-991D-D2187A1866B9}" srcId="{D639176F-4B28-4158-A0FF-58E9369D7254}" destId="{1FDF0361-0C74-43DB-844B-655E8490595C}" srcOrd="0" destOrd="0" parTransId="{F886929E-F32E-441C-A2E5-6C325CF126F3}" sibTransId="{F70C2F8D-5027-4122-8D69-5D58D57F49C8}"/>
    <dgm:cxn modelId="{049F12EF-BD27-4970-A4C1-EFAC8BE2EA24}" type="presOf" srcId="{BBA5D822-A82D-4284-BEA5-6099D1BC68E5}" destId="{BBF637CA-DC2F-4623-A6DC-842B37251F74}" srcOrd="0" destOrd="0" presId="urn:microsoft.com/office/officeart/2005/8/layout/hierarchy1"/>
    <dgm:cxn modelId="{EBBACA9D-A43B-401A-803F-760F91348A99}" srcId="{E66BDA7D-E3D9-48D5-90C2-B27C1EF97246}" destId="{BD2D5708-EF54-412A-A50F-E85CF690C0BF}" srcOrd="1" destOrd="0" parTransId="{97C7D319-69A2-4E4A-B0CB-0F42B74969F8}" sibTransId="{EC22A07F-C5E6-44D2-AC4D-C73AFCC41B65}"/>
    <dgm:cxn modelId="{4C59C173-0823-4138-9829-153483AA9CA2}" srcId="{BD2D5708-EF54-412A-A50F-E85CF690C0BF}" destId="{ECB0A3A5-CB93-4488-BB8B-891528C6004C}" srcOrd="0" destOrd="0" parTransId="{BECE2CA2-73A5-4C29-991A-ADCEFFBD8DDB}" sibTransId="{99E8A442-018C-4ED2-AFB1-8ED7F65EFA3C}"/>
    <dgm:cxn modelId="{F4000340-9F2F-4584-9125-2FD99B2329A2}" srcId="{ECB0A3A5-CB93-4488-BB8B-891528C6004C}" destId="{B10091A6-CA0A-4F6C-B373-AB9A637B2F15}" srcOrd="0" destOrd="0" parTransId="{5CEE1D19-3A7B-4621-A86B-9A76E1FC57DA}" sibTransId="{243ABBAB-41D6-4C41-B597-8BFB41F450B4}"/>
    <dgm:cxn modelId="{B02D0598-78E5-4D01-8B6A-24A68B9F1AEC}" type="presOf" srcId="{D639176F-4B28-4158-A0FF-58E9369D7254}" destId="{B0C618A2-2494-461F-BC3F-E91FB757B76B}" srcOrd="0" destOrd="0" presId="urn:microsoft.com/office/officeart/2005/8/layout/hierarchy1"/>
    <dgm:cxn modelId="{5A8F9B9C-C7CB-4098-BD06-5951B2D2E0AA}" type="presOf" srcId="{3EBA4DE7-16CB-48F8-A43C-4F04528ACAED}" destId="{F0860DDA-F5BE-4342-9FAE-AAD8F490ED3F}" srcOrd="0" destOrd="0" presId="urn:microsoft.com/office/officeart/2005/8/layout/hierarchy1"/>
    <dgm:cxn modelId="{212BCD94-F285-433C-A9EF-6A5CB6D582F0}" type="presOf" srcId="{BDC53708-F243-4603-B4B5-5B88765BE91B}" destId="{D753CA80-2AEF-4CF1-A517-A0A76C21015F}" srcOrd="0" destOrd="0" presId="urn:microsoft.com/office/officeart/2005/8/layout/hierarchy1"/>
    <dgm:cxn modelId="{2D9E77E1-4ACB-4B25-B1E4-2B4C00857CE3}" type="presParOf" srcId="{ECB259EA-A002-45C6-93F9-973AD032CF5D}" destId="{4463DD7E-F1FA-4A8C-8C41-860AA8DCC168}" srcOrd="0" destOrd="0" presId="urn:microsoft.com/office/officeart/2005/8/layout/hierarchy1"/>
    <dgm:cxn modelId="{F30D6A9B-CAF6-4D6C-937B-34B6CB2DC933}" type="presParOf" srcId="{4463DD7E-F1FA-4A8C-8C41-860AA8DCC168}" destId="{0D0441CB-2D8C-4A27-AC1D-7F58D078323A}" srcOrd="0" destOrd="0" presId="urn:microsoft.com/office/officeart/2005/8/layout/hierarchy1"/>
    <dgm:cxn modelId="{3648DE31-354D-4523-A595-CA2175835653}" type="presParOf" srcId="{0D0441CB-2D8C-4A27-AC1D-7F58D078323A}" destId="{A3BBFEC2-D3A9-4104-A00D-E468FC707023}" srcOrd="0" destOrd="0" presId="urn:microsoft.com/office/officeart/2005/8/layout/hierarchy1"/>
    <dgm:cxn modelId="{1D086636-29F2-4BAB-9FCC-A3E7A0A82445}" type="presParOf" srcId="{0D0441CB-2D8C-4A27-AC1D-7F58D078323A}" destId="{6686ED89-72E8-4582-B937-253563936442}" srcOrd="1" destOrd="0" presId="urn:microsoft.com/office/officeart/2005/8/layout/hierarchy1"/>
    <dgm:cxn modelId="{E06FC6DB-B523-47B4-BF7F-B540E7D43367}" type="presParOf" srcId="{4463DD7E-F1FA-4A8C-8C41-860AA8DCC168}" destId="{1B63D706-37C0-4435-ACF3-973E405C5C93}" srcOrd="1" destOrd="0" presId="urn:microsoft.com/office/officeart/2005/8/layout/hierarchy1"/>
    <dgm:cxn modelId="{C807512B-E3AA-41DA-B485-9651E0BE6CFF}" type="presParOf" srcId="{1B63D706-37C0-4435-ACF3-973E405C5C93}" destId="{5E44B6EB-FBB9-4A79-986F-3356255C7B56}" srcOrd="0" destOrd="0" presId="urn:microsoft.com/office/officeart/2005/8/layout/hierarchy1"/>
    <dgm:cxn modelId="{ED3A9833-F16F-401F-A8FB-952DCFEFC0DF}" type="presParOf" srcId="{1B63D706-37C0-4435-ACF3-973E405C5C93}" destId="{559A0708-B1BB-4428-9740-BF7F1D2F9A59}" srcOrd="1" destOrd="0" presId="urn:microsoft.com/office/officeart/2005/8/layout/hierarchy1"/>
    <dgm:cxn modelId="{CEF61A2F-C550-4283-8E89-60F11D7FFA97}" type="presParOf" srcId="{559A0708-B1BB-4428-9740-BF7F1D2F9A59}" destId="{D96D78A9-A7D8-440C-A523-F265F24C332E}" srcOrd="0" destOrd="0" presId="urn:microsoft.com/office/officeart/2005/8/layout/hierarchy1"/>
    <dgm:cxn modelId="{7BAC0504-0AA9-4EAD-A679-56962055A1DF}" type="presParOf" srcId="{D96D78A9-A7D8-440C-A523-F265F24C332E}" destId="{0C2A35C4-CB4B-4C07-9D32-988B41CCF090}" srcOrd="0" destOrd="0" presId="urn:microsoft.com/office/officeart/2005/8/layout/hierarchy1"/>
    <dgm:cxn modelId="{0B194B75-152A-498E-94F7-CC9BAD475B95}" type="presParOf" srcId="{D96D78A9-A7D8-440C-A523-F265F24C332E}" destId="{B0C618A2-2494-461F-BC3F-E91FB757B76B}" srcOrd="1" destOrd="0" presId="urn:microsoft.com/office/officeart/2005/8/layout/hierarchy1"/>
    <dgm:cxn modelId="{C5DC4E8A-4C0E-45F4-B171-8D29927D533B}" type="presParOf" srcId="{559A0708-B1BB-4428-9740-BF7F1D2F9A59}" destId="{AA3C02C5-8059-4D3C-BE56-09ACEC4F95B9}" srcOrd="1" destOrd="0" presId="urn:microsoft.com/office/officeart/2005/8/layout/hierarchy1"/>
    <dgm:cxn modelId="{EBBBC0BB-F319-4B4E-85A4-704E3350B8B9}" type="presParOf" srcId="{AA3C02C5-8059-4D3C-BE56-09ACEC4F95B9}" destId="{027767CA-E2AA-4CEC-A750-BB3EEE61EC79}" srcOrd="0" destOrd="0" presId="urn:microsoft.com/office/officeart/2005/8/layout/hierarchy1"/>
    <dgm:cxn modelId="{970B46F3-C1EE-4E51-A078-74EFF274937F}" type="presParOf" srcId="{AA3C02C5-8059-4D3C-BE56-09ACEC4F95B9}" destId="{176CBE04-1262-4C6C-8190-3BA3B77CA9F2}" srcOrd="1" destOrd="0" presId="urn:microsoft.com/office/officeart/2005/8/layout/hierarchy1"/>
    <dgm:cxn modelId="{5B1E0AAA-251D-405F-940C-ABB5A5E2FAFF}" type="presParOf" srcId="{176CBE04-1262-4C6C-8190-3BA3B77CA9F2}" destId="{0638D71D-B43A-4B85-9CB8-72129EDC993C}" srcOrd="0" destOrd="0" presId="urn:microsoft.com/office/officeart/2005/8/layout/hierarchy1"/>
    <dgm:cxn modelId="{21568777-3EB5-48ED-BDF1-FA6C3BEEE9BF}" type="presParOf" srcId="{0638D71D-B43A-4B85-9CB8-72129EDC993C}" destId="{C0AE9C81-541B-4CAC-817F-EDF0E0D51B7F}" srcOrd="0" destOrd="0" presId="urn:microsoft.com/office/officeart/2005/8/layout/hierarchy1"/>
    <dgm:cxn modelId="{B4C5CE12-BDAC-436F-84AC-D5317615C024}" type="presParOf" srcId="{0638D71D-B43A-4B85-9CB8-72129EDC993C}" destId="{D1285236-301F-477C-B973-7E8D141B49A5}" srcOrd="1" destOrd="0" presId="urn:microsoft.com/office/officeart/2005/8/layout/hierarchy1"/>
    <dgm:cxn modelId="{8180D90C-8F67-4F08-BE7E-C2221F9E00AB}" type="presParOf" srcId="{176CBE04-1262-4C6C-8190-3BA3B77CA9F2}" destId="{78F6EA66-61FE-40C3-90CA-D50D3C97C1F5}" srcOrd="1" destOrd="0" presId="urn:microsoft.com/office/officeart/2005/8/layout/hierarchy1"/>
    <dgm:cxn modelId="{E26C6666-ABF8-4D2F-A5B5-A3CFF945F5CF}" type="presParOf" srcId="{78F6EA66-61FE-40C3-90CA-D50D3C97C1F5}" destId="{4CC443CC-4CEE-41D7-83D8-58982DEE328C}" srcOrd="0" destOrd="0" presId="urn:microsoft.com/office/officeart/2005/8/layout/hierarchy1"/>
    <dgm:cxn modelId="{E56C80FE-18CD-4EC5-A522-223902A6955D}" type="presParOf" srcId="{78F6EA66-61FE-40C3-90CA-D50D3C97C1F5}" destId="{FC935191-3A2E-423E-9973-D3C40C3F26F8}" srcOrd="1" destOrd="0" presId="urn:microsoft.com/office/officeart/2005/8/layout/hierarchy1"/>
    <dgm:cxn modelId="{D6679376-AFFD-4976-AC1B-49A74038C1F7}" type="presParOf" srcId="{FC935191-3A2E-423E-9973-D3C40C3F26F8}" destId="{7F64B8DA-1A1D-4845-9D70-22487150CD90}" srcOrd="0" destOrd="0" presId="urn:microsoft.com/office/officeart/2005/8/layout/hierarchy1"/>
    <dgm:cxn modelId="{FDD59EB8-2936-43A6-8772-59D5E8254A16}" type="presParOf" srcId="{7F64B8DA-1A1D-4845-9D70-22487150CD90}" destId="{8ADDA5E0-0F2B-40B8-B300-90A0853A04D1}" srcOrd="0" destOrd="0" presId="urn:microsoft.com/office/officeart/2005/8/layout/hierarchy1"/>
    <dgm:cxn modelId="{B6896425-8C39-4FD9-82EC-3E605C257C52}" type="presParOf" srcId="{7F64B8DA-1A1D-4845-9D70-22487150CD90}" destId="{D13F1E23-2F09-4187-8E5A-51BF83032AFB}" srcOrd="1" destOrd="0" presId="urn:microsoft.com/office/officeart/2005/8/layout/hierarchy1"/>
    <dgm:cxn modelId="{79901B68-79B7-4082-8BB6-0C28F4D3F137}" type="presParOf" srcId="{FC935191-3A2E-423E-9973-D3C40C3F26F8}" destId="{0611B1CA-08AF-419C-AD75-E84A91FCC803}" srcOrd="1" destOrd="0" presId="urn:microsoft.com/office/officeart/2005/8/layout/hierarchy1"/>
    <dgm:cxn modelId="{5D2A9802-ACBF-472B-8986-22CB01A62BB1}" type="presParOf" srcId="{AA3C02C5-8059-4D3C-BE56-09ACEC4F95B9}" destId="{BBF637CA-DC2F-4623-A6DC-842B37251F74}" srcOrd="2" destOrd="0" presId="urn:microsoft.com/office/officeart/2005/8/layout/hierarchy1"/>
    <dgm:cxn modelId="{E62468DF-09D8-4D75-85E3-59369900CD9A}" type="presParOf" srcId="{AA3C02C5-8059-4D3C-BE56-09ACEC4F95B9}" destId="{98F19334-B9CC-4507-B881-55EEF729EC96}" srcOrd="3" destOrd="0" presId="urn:microsoft.com/office/officeart/2005/8/layout/hierarchy1"/>
    <dgm:cxn modelId="{DE7AB971-4811-4764-A6C1-90A8FB9F272A}" type="presParOf" srcId="{98F19334-B9CC-4507-B881-55EEF729EC96}" destId="{8D11D19C-9B60-4E6D-96D1-6E3B36C69682}" srcOrd="0" destOrd="0" presId="urn:microsoft.com/office/officeart/2005/8/layout/hierarchy1"/>
    <dgm:cxn modelId="{98407276-3AE5-472E-A186-6F87EE53F149}" type="presParOf" srcId="{8D11D19C-9B60-4E6D-96D1-6E3B36C69682}" destId="{81400DA4-362A-4B30-8C46-8B83F130988E}" srcOrd="0" destOrd="0" presId="urn:microsoft.com/office/officeart/2005/8/layout/hierarchy1"/>
    <dgm:cxn modelId="{80FA8DB2-F25C-4128-922D-767F7F6EF8E5}" type="presParOf" srcId="{8D11D19C-9B60-4E6D-96D1-6E3B36C69682}" destId="{A33B6DFE-B9AE-451F-B0C8-362A9929D133}" srcOrd="1" destOrd="0" presId="urn:microsoft.com/office/officeart/2005/8/layout/hierarchy1"/>
    <dgm:cxn modelId="{AEC02CA6-F8F9-46E1-977C-345C34BA613C}" type="presParOf" srcId="{98F19334-B9CC-4507-B881-55EEF729EC96}" destId="{2FBCB1DA-ADD6-4297-B695-C0D77C928D9E}" srcOrd="1" destOrd="0" presId="urn:microsoft.com/office/officeart/2005/8/layout/hierarchy1"/>
    <dgm:cxn modelId="{ACDA547D-EEBC-453D-977A-7135E74D12A8}" type="presParOf" srcId="{2FBCB1DA-ADD6-4297-B695-C0D77C928D9E}" destId="{C5A5BB88-210F-4064-B7E1-AA3C10DB0540}" srcOrd="0" destOrd="0" presId="urn:microsoft.com/office/officeart/2005/8/layout/hierarchy1"/>
    <dgm:cxn modelId="{DA1418F7-1AAF-4DA1-B296-8104C1FC9367}" type="presParOf" srcId="{2FBCB1DA-ADD6-4297-B695-C0D77C928D9E}" destId="{92E1A895-3C17-42DE-80E2-83AF95FB967C}" srcOrd="1" destOrd="0" presId="urn:microsoft.com/office/officeart/2005/8/layout/hierarchy1"/>
    <dgm:cxn modelId="{62280F43-ABCA-4B32-9866-F4D676E13FDA}" type="presParOf" srcId="{92E1A895-3C17-42DE-80E2-83AF95FB967C}" destId="{ADB2F0A6-2EFF-4D94-9AAF-D44F41EDF677}" srcOrd="0" destOrd="0" presId="urn:microsoft.com/office/officeart/2005/8/layout/hierarchy1"/>
    <dgm:cxn modelId="{30030B2F-90CF-4FBF-BEEE-680154C8CD6A}" type="presParOf" srcId="{ADB2F0A6-2EFF-4D94-9AAF-D44F41EDF677}" destId="{03A7109B-E763-40AC-B31E-D5251611B724}" srcOrd="0" destOrd="0" presId="urn:microsoft.com/office/officeart/2005/8/layout/hierarchy1"/>
    <dgm:cxn modelId="{7ED857E5-6EEC-49AE-A168-E50ACEE247D3}" type="presParOf" srcId="{ADB2F0A6-2EFF-4D94-9AAF-D44F41EDF677}" destId="{D753CA80-2AEF-4CF1-A517-A0A76C21015F}" srcOrd="1" destOrd="0" presId="urn:microsoft.com/office/officeart/2005/8/layout/hierarchy1"/>
    <dgm:cxn modelId="{0A700E81-9D96-4B2B-9D8E-4C254199BD82}" type="presParOf" srcId="{92E1A895-3C17-42DE-80E2-83AF95FB967C}" destId="{EDDD59FA-A7F5-46E2-9709-96BC8EDA0BBB}" srcOrd="1" destOrd="0" presId="urn:microsoft.com/office/officeart/2005/8/layout/hierarchy1"/>
    <dgm:cxn modelId="{A6F09986-FCF2-42D4-9FCF-6F764FFBB70D}" type="presParOf" srcId="{1B63D706-37C0-4435-ACF3-973E405C5C93}" destId="{9396F128-974D-4A4E-9EDB-1B001A1D17E2}" srcOrd="2" destOrd="0" presId="urn:microsoft.com/office/officeart/2005/8/layout/hierarchy1"/>
    <dgm:cxn modelId="{8946AC98-F3E0-40AA-87B8-A3EE8D51C248}" type="presParOf" srcId="{1B63D706-37C0-4435-ACF3-973E405C5C93}" destId="{9D971A7F-559F-47CA-9246-16990AFB1C1E}" srcOrd="3" destOrd="0" presId="urn:microsoft.com/office/officeart/2005/8/layout/hierarchy1"/>
    <dgm:cxn modelId="{C58467C9-C05C-4758-828B-4319BA4573B2}" type="presParOf" srcId="{9D971A7F-559F-47CA-9246-16990AFB1C1E}" destId="{237DCA73-4616-4269-A88E-DDC42C1BCDD1}" srcOrd="0" destOrd="0" presId="urn:microsoft.com/office/officeart/2005/8/layout/hierarchy1"/>
    <dgm:cxn modelId="{6A4E2A61-D3BD-49D9-A7EA-8489808BFE89}" type="presParOf" srcId="{237DCA73-4616-4269-A88E-DDC42C1BCDD1}" destId="{E9D29870-2D6C-4E5E-96B0-6A1F05FB7766}" srcOrd="0" destOrd="0" presId="urn:microsoft.com/office/officeart/2005/8/layout/hierarchy1"/>
    <dgm:cxn modelId="{8BB86B6F-EA77-4C1B-9E21-BED4C50CDC23}" type="presParOf" srcId="{237DCA73-4616-4269-A88E-DDC42C1BCDD1}" destId="{26DDAF92-784D-4FD4-B12A-BCCB1D2B561E}" srcOrd="1" destOrd="0" presId="urn:microsoft.com/office/officeart/2005/8/layout/hierarchy1"/>
    <dgm:cxn modelId="{532DEA64-DDBC-484C-A5BA-F7E87D573200}" type="presParOf" srcId="{9D971A7F-559F-47CA-9246-16990AFB1C1E}" destId="{86FB5A5C-B041-488F-9FE7-836527DD8A64}" srcOrd="1" destOrd="0" presId="urn:microsoft.com/office/officeart/2005/8/layout/hierarchy1"/>
    <dgm:cxn modelId="{8BBBC27C-8B7E-4A5F-B0EF-99FB4A19F0D0}" type="presParOf" srcId="{86FB5A5C-B041-488F-9FE7-836527DD8A64}" destId="{D8FA225C-0A85-46EF-8804-2C4738AADB3C}" srcOrd="0" destOrd="0" presId="urn:microsoft.com/office/officeart/2005/8/layout/hierarchy1"/>
    <dgm:cxn modelId="{C22418AD-CDA8-4F88-B8D5-43A8CCB2A948}" type="presParOf" srcId="{86FB5A5C-B041-488F-9FE7-836527DD8A64}" destId="{D1EB69DE-974E-4B34-8930-483E98E2BED5}" srcOrd="1" destOrd="0" presId="urn:microsoft.com/office/officeart/2005/8/layout/hierarchy1"/>
    <dgm:cxn modelId="{4C324A97-A6F0-47AB-B682-3306E083AAC3}" type="presParOf" srcId="{D1EB69DE-974E-4B34-8930-483E98E2BED5}" destId="{013591F3-D0E3-4574-875E-3AB0D761FF91}" srcOrd="0" destOrd="0" presId="urn:microsoft.com/office/officeart/2005/8/layout/hierarchy1"/>
    <dgm:cxn modelId="{EE650868-F65C-455B-9E99-8FC4D6C2341B}" type="presParOf" srcId="{013591F3-D0E3-4574-875E-3AB0D761FF91}" destId="{DF9E3EC8-987A-4122-A2D7-9712F4F941DC}" srcOrd="0" destOrd="0" presId="urn:microsoft.com/office/officeart/2005/8/layout/hierarchy1"/>
    <dgm:cxn modelId="{8E26C3C0-4C88-45F4-9FAE-FD6C8BD216A5}" type="presParOf" srcId="{013591F3-D0E3-4574-875E-3AB0D761FF91}" destId="{47DA0AE8-4AE5-4187-9302-C0E64E2A3395}" srcOrd="1" destOrd="0" presId="urn:microsoft.com/office/officeart/2005/8/layout/hierarchy1"/>
    <dgm:cxn modelId="{0DA51AC1-2F2D-4CC3-A358-FC196C38E6A6}" type="presParOf" srcId="{D1EB69DE-974E-4B34-8930-483E98E2BED5}" destId="{FD873730-876E-4E9F-B5D9-B909EA1F1C35}" srcOrd="1" destOrd="0" presId="urn:microsoft.com/office/officeart/2005/8/layout/hierarchy1"/>
    <dgm:cxn modelId="{05C7D08F-CB50-461E-90D6-49BBA9478A26}" type="presParOf" srcId="{FD873730-876E-4E9F-B5D9-B909EA1F1C35}" destId="{47BCD642-2CFE-4D8E-9CF9-4606ED5CC193}" srcOrd="0" destOrd="0" presId="urn:microsoft.com/office/officeart/2005/8/layout/hierarchy1"/>
    <dgm:cxn modelId="{8B04F681-A48E-4BA4-A863-E1F3DA03A60E}" type="presParOf" srcId="{FD873730-876E-4E9F-B5D9-B909EA1F1C35}" destId="{ACABD041-0A73-452F-8FAF-83FD993A759F}" srcOrd="1" destOrd="0" presId="urn:microsoft.com/office/officeart/2005/8/layout/hierarchy1"/>
    <dgm:cxn modelId="{E27BAB0D-26A2-4583-9EDD-7C6454A42CCC}" type="presParOf" srcId="{ACABD041-0A73-452F-8FAF-83FD993A759F}" destId="{5F105770-39DE-4806-916B-1C629BCF365E}" srcOrd="0" destOrd="0" presId="urn:microsoft.com/office/officeart/2005/8/layout/hierarchy1"/>
    <dgm:cxn modelId="{4E77F172-37A1-4012-84CE-3C70F2414A27}" type="presParOf" srcId="{5F105770-39DE-4806-916B-1C629BCF365E}" destId="{B4851070-DE69-4EDB-89FF-E7C25EDC33E4}" srcOrd="0" destOrd="0" presId="urn:microsoft.com/office/officeart/2005/8/layout/hierarchy1"/>
    <dgm:cxn modelId="{0450BAE7-A117-4B3D-962B-2DF68B42CD5B}" type="presParOf" srcId="{5F105770-39DE-4806-916B-1C629BCF365E}" destId="{79B628C6-21AB-459E-8E7C-5B1B576C0C19}" srcOrd="1" destOrd="0" presId="urn:microsoft.com/office/officeart/2005/8/layout/hierarchy1"/>
    <dgm:cxn modelId="{25C2B3BB-E3CE-42E7-BD3B-027F0DE31AA9}" type="presParOf" srcId="{ACABD041-0A73-452F-8FAF-83FD993A759F}" destId="{286B9FE9-5567-4B0D-BE51-BB087DCF64C0}" srcOrd="1" destOrd="0" presId="urn:microsoft.com/office/officeart/2005/8/layout/hierarchy1"/>
    <dgm:cxn modelId="{C48096A9-085C-43EC-BB26-62FE293BA5EC}" type="presParOf" srcId="{86FB5A5C-B041-488F-9FE7-836527DD8A64}" destId="{F0860DDA-F5BE-4342-9FAE-AAD8F490ED3F}" srcOrd="2" destOrd="0" presId="urn:microsoft.com/office/officeart/2005/8/layout/hierarchy1"/>
    <dgm:cxn modelId="{E1B6296A-0809-4CB6-95C9-E07FF2DB4AE9}" type="presParOf" srcId="{86FB5A5C-B041-488F-9FE7-836527DD8A64}" destId="{449DFE62-6202-4B18-9750-3E2942671EFD}" srcOrd="3" destOrd="0" presId="urn:microsoft.com/office/officeart/2005/8/layout/hierarchy1"/>
    <dgm:cxn modelId="{3E4D7D14-9B20-4090-8F5C-7FBA50E1DCDE}" type="presParOf" srcId="{449DFE62-6202-4B18-9750-3E2942671EFD}" destId="{52267F6A-0E36-4579-B6E0-578CD3EE3076}" srcOrd="0" destOrd="0" presId="urn:microsoft.com/office/officeart/2005/8/layout/hierarchy1"/>
    <dgm:cxn modelId="{45D02F9C-00ED-4F09-940E-24CD055824BF}" type="presParOf" srcId="{52267F6A-0E36-4579-B6E0-578CD3EE3076}" destId="{BCD23F6B-88A2-4172-A8F4-8135ECAC1696}" srcOrd="0" destOrd="0" presId="urn:microsoft.com/office/officeart/2005/8/layout/hierarchy1"/>
    <dgm:cxn modelId="{12FADE8F-E7ED-4B33-BBDF-9D1DA2FC67B0}" type="presParOf" srcId="{52267F6A-0E36-4579-B6E0-578CD3EE3076}" destId="{511CBFEC-7638-42FB-9965-8636DCC89AFA}" srcOrd="1" destOrd="0" presId="urn:microsoft.com/office/officeart/2005/8/layout/hierarchy1"/>
    <dgm:cxn modelId="{BCC43B25-E451-4CB0-B3FF-3599282968B7}" type="presParOf" srcId="{449DFE62-6202-4B18-9750-3E2942671EFD}" destId="{B8B090EE-8ECC-4BBD-8E91-30DBDC238BF3}" srcOrd="1" destOrd="0" presId="urn:microsoft.com/office/officeart/2005/8/layout/hierarchy1"/>
    <dgm:cxn modelId="{B21485C5-EFC1-4511-9658-A69525FB3263}" type="presParOf" srcId="{B8B090EE-8ECC-4BBD-8E91-30DBDC238BF3}" destId="{BB07F247-E2EB-4229-9C08-377E9AEAE971}" srcOrd="0" destOrd="0" presId="urn:microsoft.com/office/officeart/2005/8/layout/hierarchy1"/>
    <dgm:cxn modelId="{5B30E1B6-6E57-4A63-AB83-A76F0905F32B}" type="presParOf" srcId="{B8B090EE-8ECC-4BBD-8E91-30DBDC238BF3}" destId="{7F871877-63BA-4408-8D6E-9A4CEA7C3DF2}" srcOrd="1" destOrd="0" presId="urn:microsoft.com/office/officeart/2005/8/layout/hierarchy1"/>
    <dgm:cxn modelId="{4A0D69B9-A7F3-48B9-881F-61F098A80818}" type="presParOf" srcId="{7F871877-63BA-4408-8D6E-9A4CEA7C3DF2}" destId="{903076D8-7B23-48B8-8E06-D719B2967004}" srcOrd="0" destOrd="0" presId="urn:microsoft.com/office/officeart/2005/8/layout/hierarchy1"/>
    <dgm:cxn modelId="{DC28409A-AF7D-4354-B60C-D474F63C7393}" type="presParOf" srcId="{903076D8-7B23-48B8-8E06-D719B2967004}" destId="{F067958B-50EC-4235-9FEF-5A1345AA711B}" srcOrd="0" destOrd="0" presId="urn:microsoft.com/office/officeart/2005/8/layout/hierarchy1"/>
    <dgm:cxn modelId="{A0F13F2E-8834-408D-910E-1EC24F811671}" type="presParOf" srcId="{903076D8-7B23-48B8-8E06-D719B2967004}" destId="{EEEA6E72-F374-4CC0-8851-1AF9DD76F7F0}" srcOrd="1" destOrd="0" presId="urn:microsoft.com/office/officeart/2005/8/layout/hierarchy1"/>
    <dgm:cxn modelId="{78D21593-2B44-4F95-9163-15303E46EE35}" type="presParOf" srcId="{7F871877-63BA-4408-8D6E-9A4CEA7C3DF2}" destId="{902E050B-0235-44C3-BA25-77C13C68DD06}"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D3FEF6-5F70-4DB5-8BCB-C26F7397A60C}"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CC0DAF80-AF91-4BD5-A5B9-552E508E83E7}">
      <dgm:prSet phldrT="[Text]"/>
      <dgm:spPr/>
      <dgm:t>
        <a:bodyPr/>
        <a:lstStyle/>
        <a:p>
          <a:r>
            <a:rPr lang="en-US" dirty="0" smtClean="0"/>
            <a:t>Volume Type</a:t>
          </a:r>
          <a:endParaRPr lang="en-US" dirty="0"/>
        </a:p>
      </dgm:t>
    </dgm:pt>
    <dgm:pt modelId="{79472DC3-7053-4C76-834E-53453910429E}" type="parTrans" cxnId="{70AD6F01-224D-4480-91ED-7738B6516895}">
      <dgm:prSet/>
      <dgm:spPr/>
      <dgm:t>
        <a:bodyPr/>
        <a:lstStyle/>
        <a:p>
          <a:endParaRPr lang="en-US"/>
        </a:p>
      </dgm:t>
    </dgm:pt>
    <dgm:pt modelId="{4C705195-A961-42AE-990A-78A8043ACADE}" type="sibTrans" cxnId="{70AD6F01-224D-4480-91ED-7738B6516895}">
      <dgm:prSet/>
      <dgm:spPr/>
      <dgm:t>
        <a:bodyPr/>
        <a:lstStyle/>
        <a:p>
          <a:endParaRPr lang="en-US"/>
        </a:p>
      </dgm:t>
    </dgm:pt>
    <dgm:pt modelId="{F66695FD-B5FB-4C64-9225-64F639565890}">
      <dgm:prSet phldrT="[Text]"/>
      <dgm:spPr/>
      <dgm:t>
        <a:bodyPr/>
        <a:lstStyle/>
        <a:p>
          <a:r>
            <a:rPr lang="en-US" dirty="0" smtClean="0"/>
            <a:t>Default Label</a:t>
          </a:r>
          <a:endParaRPr lang="en-US" dirty="0"/>
        </a:p>
      </dgm:t>
    </dgm:pt>
    <dgm:pt modelId="{ADBC01FA-C51E-4FF3-86C1-03EB21B39203}" type="parTrans" cxnId="{D28A70C6-A01B-46CC-B3A8-731B9DB33E8C}">
      <dgm:prSet/>
      <dgm:spPr/>
      <dgm:t>
        <a:bodyPr/>
        <a:lstStyle/>
        <a:p>
          <a:endParaRPr lang="en-US"/>
        </a:p>
      </dgm:t>
    </dgm:pt>
    <dgm:pt modelId="{A9A60EDA-6290-40FD-A094-D69DEB040E10}" type="sibTrans" cxnId="{D28A70C6-A01B-46CC-B3A8-731B9DB33E8C}">
      <dgm:prSet/>
      <dgm:spPr/>
      <dgm:t>
        <a:bodyPr/>
        <a:lstStyle/>
        <a:p>
          <a:endParaRPr lang="en-US"/>
        </a:p>
      </dgm:t>
    </dgm:pt>
    <dgm:pt modelId="{3B8982AC-0AC0-490A-9F75-9EA59567F0FD}">
      <dgm:prSet phldrT="[Text]"/>
      <dgm:spPr/>
      <dgm:t>
        <a:bodyPr/>
        <a:lstStyle/>
        <a:p>
          <a:r>
            <a:rPr lang="en-US" dirty="0" smtClean="0"/>
            <a:t>New Label</a:t>
          </a:r>
          <a:endParaRPr lang="en-US" dirty="0"/>
        </a:p>
      </dgm:t>
    </dgm:pt>
    <dgm:pt modelId="{91092DD7-50B9-4B36-9EA5-497CEDBF02FF}" type="parTrans" cxnId="{041746B7-9FF0-4BD6-8204-EFD69278CF3C}">
      <dgm:prSet/>
      <dgm:spPr/>
      <dgm:t>
        <a:bodyPr/>
        <a:lstStyle/>
        <a:p>
          <a:endParaRPr lang="en-US"/>
        </a:p>
      </dgm:t>
    </dgm:pt>
    <dgm:pt modelId="{55FA88C3-3447-4FA3-AB2B-F2185802F7FE}" type="sibTrans" cxnId="{041746B7-9FF0-4BD6-8204-EFD69278CF3C}">
      <dgm:prSet/>
      <dgm:spPr/>
      <dgm:t>
        <a:bodyPr/>
        <a:lstStyle/>
        <a:p>
          <a:endParaRPr lang="en-US"/>
        </a:p>
      </dgm:t>
    </dgm:pt>
    <dgm:pt modelId="{BA39B366-418D-42CA-A0A3-41380547903E}">
      <dgm:prSet phldrT="[Text]" custT="1"/>
      <dgm:spPr/>
      <dgm:t>
        <a:bodyPr/>
        <a:lstStyle/>
        <a:p>
          <a:endParaRPr lang="en-US" sz="1200" dirty="0"/>
        </a:p>
      </dgm:t>
    </dgm:pt>
    <dgm:pt modelId="{CF8402EF-8BB6-4A61-9302-590999FF6943}" type="parTrans" cxnId="{2736484F-9C77-493E-BA8B-5E43B98F0DFD}">
      <dgm:prSet/>
      <dgm:spPr/>
      <dgm:t>
        <a:bodyPr/>
        <a:lstStyle/>
        <a:p>
          <a:endParaRPr lang="en-US"/>
        </a:p>
      </dgm:t>
    </dgm:pt>
    <dgm:pt modelId="{C64E0037-835D-4EAC-8A98-CCF0C4AB2D2A}" type="sibTrans" cxnId="{2736484F-9C77-493E-BA8B-5E43B98F0DFD}">
      <dgm:prSet/>
      <dgm:spPr/>
      <dgm:t>
        <a:bodyPr/>
        <a:lstStyle/>
        <a:p>
          <a:endParaRPr lang="en-US"/>
        </a:p>
      </dgm:t>
    </dgm:pt>
    <dgm:pt modelId="{3AA59909-9688-4C2D-A7E5-534A8E202B30}">
      <dgm:prSet phldrT="[Text]"/>
      <dgm:spPr/>
      <dgm:t>
        <a:bodyPr/>
        <a:lstStyle/>
        <a:p>
          <a:r>
            <a:rPr lang="en-US" dirty="0" smtClean="0"/>
            <a:t>Address</a:t>
          </a:r>
          <a:endParaRPr lang="en-US" dirty="0"/>
        </a:p>
      </dgm:t>
    </dgm:pt>
    <dgm:pt modelId="{9DDD0ED8-E56E-4CA8-B828-48F0006F8A74}" type="parTrans" cxnId="{F298E374-6107-42BB-9A08-DD6568F136DD}">
      <dgm:prSet/>
      <dgm:spPr/>
      <dgm:t>
        <a:bodyPr/>
        <a:lstStyle/>
        <a:p>
          <a:endParaRPr lang="en-US"/>
        </a:p>
      </dgm:t>
    </dgm:pt>
    <dgm:pt modelId="{D8729AB1-8300-494D-9CA0-E0D655D37BB6}" type="sibTrans" cxnId="{F298E374-6107-42BB-9A08-DD6568F136DD}">
      <dgm:prSet/>
      <dgm:spPr/>
      <dgm:t>
        <a:bodyPr/>
        <a:lstStyle/>
        <a:p>
          <a:endParaRPr lang="en-US"/>
        </a:p>
      </dgm:t>
    </dgm:pt>
    <dgm:pt modelId="{6118183B-EFE7-4BA6-8C95-897E757C74F8}">
      <dgm:prSet phldrT="[Text]" custT="1"/>
      <dgm:spPr/>
      <dgm:t>
        <a:bodyPr/>
        <a:lstStyle/>
        <a:p>
          <a:r>
            <a:rPr lang="en-US" sz="1200" b="0" i="0" u="none" dirty="0" smtClean="0"/>
            <a:t>COMMON</a:t>
          </a:r>
          <a:endParaRPr lang="en-US" sz="1200" dirty="0"/>
        </a:p>
      </dgm:t>
    </dgm:pt>
    <dgm:pt modelId="{3E76DE4E-F610-41CD-B518-8855AD5C1F7E}" type="parTrans" cxnId="{052E541F-DF54-46C2-8ED9-380480BDFBA7}">
      <dgm:prSet/>
      <dgm:spPr/>
      <dgm:t>
        <a:bodyPr/>
        <a:lstStyle/>
        <a:p>
          <a:endParaRPr lang="en-US"/>
        </a:p>
      </dgm:t>
    </dgm:pt>
    <dgm:pt modelId="{711051A3-03B6-43BD-98DA-936ADA3C90B2}" type="sibTrans" cxnId="{052E541F-DF54-46C2-8ED9-380480BDFBA7}">
      <dgm:prSet/>
      <dgm:spPr/>
      <dgm:t>
        <a:bodyPr/>
        <a:lstStyle/>
        <a:p>
          <a:endParaRPr lang="en-US"/>
        </a:p>
      </dgm:t>
    </dgm:pt>
    <dgm:pt modelId="{36E2789D-C03E-4C69-8ED5-34E139281B16}">
      <dgm:prSet custT="1"/>
      <dgm:spPr/>
      <dgm:t>
        <a:bodyPr/>
        <a:lstStyle/>
        <a:p>
          <a:r>
            <a:rPr lang="en-US" sz="1200" b="0" i="0" u="none" dirty="0" smtClean="0"/>
            <a:t>COMMON2</a:t>
          </a:r>
          <a:endParaRPr lang="en-US" sz="1200" dirty="0"/>
        </a:p>
      </dgm:t>
    </dgm:pt>
    <dgm:pt modelId="{1C739E20-497F-45C4-86CB-DC0E2A4171E7}" type="parTrans" cxnId="{79CC8FD6-CFBB-40FB-863D-3130240EBE57}">
      <dgm:prSet/>
      <dgm:spPr/>
      <dgm:t>
        <a:bodyPr/>
        <a:lstStyle/>
        <a:p>
          <a:endParaRPr lang="en-US"/>
        </a:p>
      </dgm:t>
    </dgm:pt>
    <dgm:pt modelId="{CDFD44A2-CCC9-492E-B013-12ABD998555F}" type="sibTrans" cxnId="{79CC8FD6-CFBB-40FB-863D-3130240EBE57}">
      <dgm:prSet/>
      <dgm:spPr/>
      <dgm:t>
        <a:bodyPr/>
        <a:lstStyle/>
        <a:p>
          <a:endParaRPr lang="en-US"/>
        </a:p>
      </dgm:t>
    </dgm:pt>
    <dgm:pt modelId="{AEB6FE7B-8036-4E0D-ACB9-5D1FDE652752}">
      <dgm:prSet custT="1"/>
      <dgm:spPr/>
      <dgm:t>
        <a:bodyPr/>
        <a:lstStyle/>
        <a:p>
          <a:r>
            <a:rPr lang="en-US" sz="1200" b="0" i="0" u="none" dirty="0" smtClean="0"/>
            <a:t>RELVOL</a:t>
          </a:r>
          <a:endParaRPr lang="en-US" sz="1200" dirty="0"/>
        </a:p>
      </dgm:t>
    </dgm:pt>
    <dgm:pt modelId="{85004BCE-522F-4EC9-ACAE-8F8B12A0DB7D}" type="parTrans" cxnId="{7D794452-323B-41E2-912C-E78FB3267E6F}">
      <dgm:prSet/>
      <dgm:spPr/>
      <dgm:t>
        <a:bodyPr/>
        <a:lstStyle/>
        <a:p>
          <a:endParaRPr lang="en-US"/>
        </a:p>
      </dgm:t>
    </dgm:pt>
    <dgm:pt modelId="{86386F48-64D5-4219-B9BD-2FDB43E23A2B}" type="sibTrans" cxnId="{7D794452-323B-41E2-912C-E78FB3267E6F}">
      <dgm:prSet/>
      <dgm:spPr/>
      <dgm:t>
        <a:bodyPr/>
        <a:lstStyle/>
        <a:p>
          <a:endParaRPr lang="en-US"/>
        </a:p>
      </dgm:t>
    </dgm:pt>
    <dgm:pt modelId="{04E3952C-A884-4FE7-BD1A-8088851EE0FB}">
      <dgm:prSet custT="1"/>
      <dgm:spPr/>
      <dgm:t>
        <a:bodyPr/>
        <a:lstStyle/>
        <a:p>
          <a:r>
            <a:rPr lang="en-US" sz="1200" b="0" i="0" u="none" dirty="0" smtClean="0"/>
            <a:t>RELVOL2</a:t>
          </a:r>
          <a:endParaRPr lang="en-US" sz="1200" dirty="0"/>
        </a:p>
      </dgm:t>
    </dgm:pt>
    <dgm:pt modelId="{938E5538-C560-4B86-AC31-DADA6C788DA4}" type="parTrans" cxnId="{FBF784AF-5260-4962-AD84-CCB402D2307A}">
      <dgm:prSet/>
      <dgm:spPr/>
      <dgm:t>
        <a:bodyPr/>
        <a:lstStyle/>
        <a:p>
          <a:endParaRPr lang="en-US"/>
        </a:p>
      </dgm:t>
    </dgm:pt>
    <dgm:pt modelId="{98D8BCB5-3F5D-4EE2-B12F-4D57A37C195A}" type="sibTrans" cxnId="{FBF784AF-5260-4962-AD84-CCB402D2307A}">
      <dgm:prSet/>
      <dgm:spPr/>
      <dgm:t>
        <a:bodyPr/>
        <a:lstStyle/>
        <a:p>
          <a:endParaRPr lang="en-US"/>
        </a:p>
      </dgm:t>
    </dgm:pt>
    <dgm:pt modelId="{1530A907-944B-49FB-8CCA-E183A261B974}">
      <dgm:prSet custT="1"/>
      <dgm:spPr/>
      <dgm:t>
        <a:bodyPr/>
        <a:lstStyle/>
        <a:p>
          <a:r>
            <a:rPr lang="en-US" sz="1200" b="0" i="0" u="none" dirty="0" smtClean="0"/>
            <a:t>RES</a:t>
          </a:r>
          <a:endParaRPr lang="en-US" sz="1200" dirty="0"/>
        </a:p>
      </dgm:t>
    </dgm:pt>
    <dgm:pt modelId="{8B5C0CAB-F284-44C9-A6E1-A8A7C7C0528E}" type="parTrans" cxnId="{D8755D64-18A5-4D6D-8FE5-E610C4474138}">
      <dgm:prSet/>
      <dgm:spPr/>
      <dgm:t>
        <a:bodyPr/>
        <a:lstStyle/>
        <a:p>
          <a:endParaRPr lang="en-US"/>
        </a:p>
      </dgm:t>
    </dgm:pt>
    <dgm:pt modelId="{1A25C7F1-6D48-4912-818E-CFE9120C16FF}" type="sibTrans" cxnId="{D8755D64-18A5-4D6D-8FE5-E610C4474138}">
      <dgm:prSet/>
      <dgm:spPr/>
      <dgm:t>
        <a:bodyPr/>
        <a:lstStyle/>
        <a:p>
          <a:endParaRPr lang="en-US"/>
        </a:p>
      </dgm:t>
    </dgm:pt>
    <dgm:pt modelId="{961CC029-FB76-469C-9775-A795279554A3}">
      <dgm:prSet custT="1"/>
      <dgm:spPr/>
      <dgm:t>
        <a:bodyPr/>
        <a:lstStyle/>
        <a:p>
          <a:r>
            <a:rPr lang="en-US" sz="1200" b="0" i="0" u="none" dirty="0" smtClean="0"/>
            <a:t>SPOOL</a:t>
          </a:r>
          <a:endParaRPr lang="en-US" sz="1200" dirty="0"/>
        </a:p>
      </dgm:t>
    </dgm:pt>
    <dgm:pt modelId="{08967B6B-7BDB-4F60-9771-183C0BC45CF6}" type="parTrans" cxnId="{40C75E05-7057-430E-B8A3-1A404F1DBF7C}">
      <dgm:prSet/>
      <dgm:spPr/>
      <dgm:t>
        <a:bodyPr/>
        <a:lstStyle/>
        <a:p>
          <a:endParaRPr lang="en-US"/>
        </a:p>
      </dgm:t>
    </dgm:pt>
    <dgm:pt modelId="{761330A8-9050-4E9D-9EDA-1A7074368911}" type="sibTrans" cxnId="{40C75E05-7057-430E-B8A3-1A404F1DBF7C}">
      <dgm:prSet/>
      <dgm:spPr/>
      <dgm:t>
        <a:bodyPr/>
        <a:lstStyle/>
        <a:p>
          <a:endParaRPr lang="en-US"/>
        </a:p>
      </dgm:t>
    </dgm:pt>
    <dgm:pt modelId="{EE019685-E769-4308-8B50-7315D6E75019}">
      <dgm:prSet custT="1"/>
      <dgm:spPr/>
      <dgm:t>
        <a:bodyPr/>
        <a:lstStyle/>
        <a:p>
          <a:r>
            <a:rPr lang="en-US" sz="1200" b="0" i="0" u="none" dirty="0" smtClean="0"/>
            <a:t>PAGE</a:t>
          </a:r>
          <a:endParaRPr lang="en-US" sz="1200" dirty="0"/>
        </a:p>
      </dgm:t>
    </dgm:pt>
    <dgm:pt modelId="{165E9F51-E6A2-4BF1-9D0B-E3531AFD3440}" type="parTrans" cxnId="{A3773EBB-31BA-4643-B1B6-F123B1002EA9}">
      <dgm:prSet/>
      <dgm:spPr/>
      <dgm:t>
        <a:bodyPr/>
        <a:lstStyle/>
        <a:p>
          <a:endParaRPr lang="en-US"/>
        </a:p>
      </dgm:t>
    </dgm:pt>
    <dgm:pt modelId="{11A1C9E4-C80C-4748-8620-6284305F5623}" type="sibTrans" cxnId="{A3773EBB-31BA-4643-B1B6-F123B1002EA9}">
      <dgm:prSet/>
      <dgm:spPr/>
      <dgm:t>
        <a:bodyPr/>
        <a:lstStyle/>
        <a:p>
          <a:endParaRPr lang="en-US"/>
        </a:p>
      </dgm:t>
    </dgm:pt>
    <dgm:pt modelId="{827EC341-3950-4CEB-B3BB-95EE8D1F1482}">
      <dgm:prSet phldrT="[Text]" custT="1"/>
      <dgm:spPr/>
      <dgm:t>
        <a:bodyPr/>
        <a:lstStyle/>
        <a:p>
          <a:r>
            <a:rPr lang="en-US" sz="1200" b="0" i="0" u="none" dirty="0" smtClean="0"/>
            <a:t>VMCOM1</a:t>
          </a:r>
          <a:endParaRPr lang="en-US" sz="1200" dirty="0"/>
        </a:p>
      </dgm:t>
    </dgm:pt>
    <dgm:pt modelId="{1F9BBD09-DB0C-4E80-BCBD-A6832D1ECA16}" type="parTrans" cxnId="{B18FA26C-A578-4E68-A8E9-DD4F934D73C1}">
      <dgm:prSet/>
      <dgm:spPr/>
      <dgm:t>
        <a:bodyPr/>
        <a:lstStyle/>
        <a:p>
          <a:endParaRPr lang="en-US"/>
        </a:p>
      </dgm:t>
    </dgm:pt>
    <dgm:pt modelId="{2585A591-E823-4F1D-980E-10C2C366AFC9}" type="sibTrans" cxnId="{B18FA26C-A578-4E68-A8E9-DD4F934D73C1}">
      <dgm:prSet/>
      <dgm:spPr/>
      <dgm:t>
        <a:bodyPr/>
        <a:lstStyle/>
        <a:p>
          <a:endParaRPr lang="en-US"/>
        </a:p>
      </dgm:t>
    </dgm:pt>
    <dgm:pt modelId="{1D1C4E22-90C7-4A92-89E7-A48FDDB0F93C}">
      <dgm:prSet custT="1"/>
      <dgm:spPr/>
      <dgm:t>
        <a:bodyPr/>
        <a:lstStyle/>
        <a:p>
          <a:r>
            <a:rPr lang="en-US" sz="1200" b="0" i="0" u="none" dirty="0" smtClean="0"/>
            <a:t>VMCOM2</a:t>
          </a:r>
          <a:endParaRPr lang="en-US" sz="1200" dirty="0"/>
        </a:p>
      </dgm:t>
    </dgm:pt>
    <dgm:pt modelId="{820EB992-FE42-4802-A7DB-F9352264C1AF}" type="parTrans" cxnId="{0D90D23F-BF8C-4E4A-9ED9-900E8E3EA0C7}">
      <dgm:prSet/>
      <dgm:spPr/>
      <dgm:t>
        <a:bodyPr/>
        <a:lstStyle/>
        <a:p>
          <a:endParaRPr lang="en-US"/>
        </a:p>
      </dgm:t>
    </dgm:pt>
    <dgm:pt modelId="{5C947A10-B016-4E2A-8B8B-50673ABB9F02}" type="sibTrans" cxnId="{0D90D23F-BF8C-4E4A-9ED9-900E8E3EA0C7}">
      <dgm:prSet/>
      <dgm:spPr/>
      <dgm:t>
        <a:bodyPr/>
        <a:lstStyle/>
        <a:p>
          <a:endParaRPr lang="en-US"/>
        </a:p>
      </dgm:t>
    </dgm:pt>
    <dgm:pt modelId="{F6E30499-9822-4F2A-8C8E-D0D0FA5DCA87}">
      <dgm:prSet custT="1"/>
      <dgm:spPr/>
      <dgm:t>
        <a:bodyPr/>
        <a:lstStyle/>
        <a:p>
          <a:r>
            <a:rPr lang="en-US" sz="1200" b="0" i="0" u="none" dirty="0" smtClean="0"/>
            <a:t>630RL1</a:t>
          </a:r>
          <a:endParaRPr lang="en-US" sz="1200" dirty="0"/>
        </a:p>
      </dgm:t>
    </dgm:pt>
    <dgm:pt modelId="{EDCD85CA-1E8C-4996-8E38-F367FE457EBD}" type="parTrans" cxnId="{11C7D5D0-E9E1-4BCA-8F8B-441D4A88AA3D}">
      <dgm:prSet/>
      <dgm:spPr/>
      <dgm:t>
        <a:bodyPr/>
        <a:lstStyle/>
        <a:p>
          <a:endParaRPr lang="en-US"/>
        </a:p>
      </dgm:t>
    </dgm:pt>
    <dgm:pt modelId="{07610F4D-250F-4C1C-A827-49477A5C6280}" type="sibTrans" cxnId="{11C7D5D0-E9E1-4BCA-8F8B-441D4A88AA3D}">
      <dgm:prSet/>
      <dgm:spPr/>
      <dgm:t>
        <a:bodyPr/>
        <a:lstStyle/>
        <a:p>
          <a:endParaRPr lang="en-US"/>
        </a:p>
      </dgm:t>
    </dgm:pt>
    <dgm:pt modelId="{C6F84A85-78DA-46BA-AAB0-5B5588A2637F}">
      <dgm:prSet custT="1"/>
      <dgm:spPr/>
      <dgm:t>
        <a:bodyPr/>
        <a:lstStyle/>
        <a:p>
          <a:r>
            <a:rPr lang="en-US" sz="1200" b="0" i="0" u="none" dirty="0" smtClean="0"/>
            <a:t>630RL2</a:t>
          </a:r>
          <a:endParaRPr lang="en-US" sz="1200" dirty="0"/>
        </a:p>
      </dgm:t>
    </dgm:pt>
    <dgm:pt modelId="{F0190F73-2034-4350-B809-F9DF0367C4A8}" type="parTrans" cxnId="{9807F6AE-7A7C-404E-B45E-DCC55675B56A}">
      <dgm:prSet/>
      <dgm:spPr/>
      <dgm:t>
        <a:bodyPr/>
        <a:lstStyle/>
        <a:p>
          <a:endParaRPr lang="en-US"/>
        </a:p>
      </dgm:t>
    </dgm:pt>
    <dgm:pt modelId="{3B31C868-6CE3-443C-97DC-D1C39BBD47BE}" type="sibTrans" cxnId="{9807F6AE-7A7C-404E-B45E-DCC55675B56A}">
      <dgm:prSet/>
      <dgm:spPr/>
      <dgm:t>
        <a:bodyPr/>
        <a:lstStyle/>
        <a:p>
          <a:endParaRPr lang="en-US"/>
        </a:p>
      </dgm:t>
    </dgm:pt>
    <dgm:pt modelId="{3C84C04A-1050-4DA4-8722-070D7B948B61}">
      <dgm:prSet custT="1"/>
      <dgm:spPr/>
      <dgm:t>
        <a:bodyPr/>
        <a:lstStyle/>
        <a:p>
          <a:r>
            <a:rPr lang="en-US" sz="1200" b="0" i="0" u="none" dirty="0" smtClean="0"/>
            <a:t>MO1RES</a:t>
          </a:r>
          <a:endParaRPr lang="en-US" sz="1200" dirty="0"/>
        </a:p>
      </dgm:t>
    </dgm:pt>
    <dgm:pt modelId="{B48D6E18-D6E8-480A-9E52-258B8B525087}" type="parTrans" cxnId="{28795CC3-4AA7-4329-B4D0-91EF2CD471BA}">
      <dgm:prSet/>
      <dgm:spPr/>
      <dgm:t>
        <a:bodyPr/>
        <a:lstStyle/>
        <a:p>
          <a:endParaRPr lang="en-US"/>
        </a:p>
      </dgm:t>
    </dgm:pt>
    <dgm:pt modelId="{D70CB13C-B200-4EC3-8F01-D02AEC170A91}" type="sibTrans" cxnId="{28795CC3-4AA7-4329-B4D0-91EF2CD471BA}">
      <dgm:prSet/>
      <dgm:spPr/>
      <dgm:t>
        <a:bodyPr/>
        <a:lstStyle/>
        <a:p>
          <a:endParaRPr lang="en-US"/>
        </a:p>
      </dgm:t>
    </dgm:pt>
    <dgm:pt modelId="{13244B46-47F5-47CC-AA2D-E20BA2A059F0}">
      <dgm:prSet custT="1"/>
      <dgm:spPr/>
      <dgm:t>
        <a:bodyPr/>
        <a:lstStyle/>
        <a:p>
          <a:r>
            <a:rPr lang="en-US" sz="1200" b="0" i="0" u="none" dirty="0" smtClean="0"/>
            <a:t>MO1SO1</a:t>
          </a:r>
          <a:endParaRPr lang="en-US" sz="1200" dirty="0"/>
        </a:p>
      </dgm:t>
    </dgm:pt>
    <dgm:pt modelId="{DD2AEAB7-5064-49AC-B7A1-F0EB95692E29}" type="parTrans" cxnId="{D0B63E5F-3FD5-45B9-A07C-78B4C927DC35}">
      <dgm:prSet/>
      <dgm:spPr/>
      <dgm:t>
        <a:bodyPr/>
        <a:lstStyle/>
        <a:p>
          <a:endParaRPr lang="en-US"/>
        </a:p>
      </dgm:t>
    </dgm:pt>
    <dgm:pt modelId="{D735ECF5-9D3A-4DB3-BAE8-9617DCB80588}" type="sibTrans" cxnId="{D0B63E5F-3FD5-45B9-A07C-78B4C927DC35}">
      <dgm:prSet/>
      <dgm:spPr/>
      <dgm:t>
        <a:bodyPr/>
        <a:lstStyle/>
        <a:p>
          <a:endParaRPr lang="en-US"/>
        </a:p>
      </dgm:t>
    </dgm:pt>
    <dgm:pt modelId="{6EB73F19-53EE-49B1-B527-5573E99033D1}">
      <dgm:prSet custT="1"/>
      <dgm:spPr/>
      <dgm:t>
        <a:bodyPr/>
        <a:lstStyle/>
        <a:p>
          <a:r>
            <a:rPr lang="en-US" sz="1200" b="0" i="0" u="none" dirty="0" smtClean="0"/>
            <a:t>MO1PO1</a:t>
          </a:r>
          <a:endParaRPr lang="en-US" sz="1200" dirty="0"/>
        </a:p>
      </dgm:t>
    </dgm:pt>
    <dgm:pt modelId="{665D676A-E1F2-48ED-9C64-DEF778A0E31C}" type="parTrans" cxnId="{FB025F73-3DDB-4D5E-B346-B8880F5C9B0E}">
      <dgm:prSet/>
      <dgm:spPr/>
      <dgm:t>
        <a:bodyPr/>
        <a:lstStyle/>
        <a:p>
          <a:endParaRPr lang="en-US"/>
        </a:p>
      </dgm:t>
    </dgm:pt>
    <dgm:pt modelId="{2A6C83DB-ED1E-4D63-B120-03EF58CE102D}" type="sibTrans" cxnId="{FB025F73-3DDB-4D5E-B346-B8880F5C9B0E}">
      <dgm:prSet/>
      <dgm:spPr/>
      <dgm:t>
        <a:bodyPr/>
        <a:lstStyle/>
        <a:p>
          <a:endParaRPr lang="en-US"/>
        </a:p>
      </dgm:t>
    </dgm:pt>
    <dgm:pt modelId="{87DF6EC4-FFB5-438E-8A75-6B6AD68EC3B5}">
      <dgm:prSet custT="1"/>
      <dgm:spPr/>
      <dgm:t>
        <a:bodyPr/>
        <a:lstStyle/>
        <a:p>
          <a:r>
            <a:rPr lang="en-US" sz="1200" b="0" i="0" u="none" dirty="0" smtClean="0"/>
            <a:t>MO1WO1</a:t>
          </a:r>
          <a:endParaRPr lang="en-US" sz="1200" dirty="0"/>
        </a:p>
      </dgm:t>
    </dgm:pt>
    <dgm:pt modelId="{A5104EBE-9E1E-4E11-8D1F-E8B6527A9E6C}" type="parTrans" cxnId="{80B62E95-318E-4FA3-9134-669DCB9D90FE}">
      <dgm:prSet/>
      <dgm:spPr/>
      <dgm:t>
        <a:bodyPr/>
        <a:lstStyle/>
        <a:p>
          <a:endParaRPr lang="en-US"/>
        </a:p>
      </dgm:t>
    </dgm:pt>
    <dgm:pt modelId="{C7EC89B2-726B-4501-836A-A4438D3C8F85}" type="sibTrans" cxnId="{80B62E95-318E-4FA3-9134-669DCB9D90FE}">
      <dgm:prSet/>
      <dgm:spPr/>
      <dgm:t>
        <a:bodyPr/>
        <a:lstStyle/>
        <a:p>
          <a:endParaRPr lang="en-US"/>
        </a:p>
      </dgm:t>
    </dgm:pt>
    <dgm:pt modelId="{8B5DFC8F-0504-4C1C-B94A-CBC20F746CA5}">
      <dgm:prSet custT="1"/>
      <dgm:spPr/>
      <dgm:t>
        <a:bodyPr/>
        <a:lstStyle/>
        <a:p>
          <a:r>
            <a:rPr lang="en-US" sz="1200" b="0" i="0" u="none" dirty="0" smtClean="0"/>
            <a:t>MO1WO2</a:t>
          </a:r>
          <a:endParaRPr lang="en-US" sz="1200" dirty="0"/>
        </a:p>
      </dgm:t>
    </dgm:pt>
    <dgm:pt modelId="{E804DA13-F2B0-4211-BD76-6155C65B5872}" type="parTrans" cxnId="{82DEF7DB-D505-4FC4-9202-4C87844F4B54}">
      <dgm:prSet/>
      <dgm:spPr/>
      <dgm:t>
        <a:bodyPr/>
        <a:lstStyle/>
        <a:p>
          <a:endParaRPr lang="en-US"/>
        </a:p>
      </dgm:t>
    </dgm:pt>
    <dgm:pt modelId="{18825E2D-CD10-4101-871F-76085D23CAD1}" type="sibTrans" cxnId="{82DEF7DB-D505-4FC4-9202-4C87844F4B54}">
      <dgm:prSet/>
      <dgm:spPr/>
      <dgm:t>
        <a:bodyPr/>
        <a:lstStyle/>
        <a:p>
          <a:endParaRPr lang="en-US"/>
        </a:p>
      </dgm:t>
    </dgm:pt>
    <dgm:pt modelId="{DCB97A33-6422-4D3A-80EB-1FDC741793CC}">
      <dgm:prSet custT="1"/>
      <dgm:spPr/>
      <dgm:t>
        <a:bodyPr/>
        <a:lstStyle/>
        <a:p>
          <a:endParaRPr lang="en-US" sz="1200" dirty="0"/>
        </a:p>
      </dgm:t>
    </dgm:pt>
    <dgm:pt modelId="{A0FDB8EF-B1D8-4338-9A1B-6D04E26D0400}" type="parTrans" cxnId="{43AB9B9E-2D8C-4A19-BE28-81D68DA87ACE}">
      <dgm:prSet/>
      <dgm:spPr/>
      <dgm:t>
        <a:bodyPr/>
        <a:lstStyle/>
        <a:p>
          <a:endParaRPr lang="en-US"/>
        </a:p>
      </dgm:t>
    </dgm:pt>
    <dgm:pt modelId="{DCC2EA0D-4CD2-4A3C-AA61-348F1ABDB7A4}" type="sibTrans" cxnId="{43AB9B9E-2D8C-4A19-BE28-81D68DA87ACE}">
      <dgm:prSet/>
      <dgm:spPr/>
      <dgm:t>
        <a:bodyPr/>
        <a:lstStyle/>
        <a:p>
          <a:endParaRPr lang="en-US"/>
        </a:p>
      </dgm:t>
    </dgm:pt>
    <dgm:pt modelId="{37EF532F-5A23-43EE-B02F-7F031F051175}">
      <dgm:prSet custT="1"/>
      <dgm:spPr/>
      <dgm:t>
        <a:bodyPr/>
        <a:lstStyle/>
        <a:p>
          <a:endParaRPr lang="en-US" sz="1200" dirty="0"/>
        </a:p>
      </dgm:t>
    </dgm:pt>
    <dgm:pt modelId="{824BDDDD-DE80-4393-B619-9781D11C1782}" type="parTrans" cxnId="{9B26A741-5D42-4B20-BA26-C1DFB3812E7C}">
      <dgm:prSet/>
      <dgm:spPr/>
      <dgm:t>
        <a:bodyPr/>
        <a:lstStyle/>
        <a:p>
          <a:endParaRPr lang="en-US"/>
        </a:p>
      </dgm:t>
    </dgm:pt>
    <dgm:pt modelId="{35B728A6-65F2-4AA1-868E-503E8674F43D}" type="sibTrans" cxnId="{9B26A741-5D42-4B20-BA26-C1DFB3812E7C}">
      <dgm:prSet/>
      <dgm:spPr/>
      <dgm:t>
        <a:bodyPr/>
        <a:lstStyle/>
        <a:p>
          <a:endParaRPr lang="en-US"/>
        </a:p>
      </dgm:t>
    </dgm:pt>
    <dgm:pt modelId="{EEE6BE45-EC36-4347-9D98-DB77589A1E95}">
      <dgm:prSet custT="1"/>
      <dgm:spPr/>
      <dgm:t>
        <a:bodyPr/>
        <a:lstStyle/>
        <a:p>
          <a:endParaRPr lang="en-US" sz="1200" dirty="0"/>
        </a:p>
      </dgm:t>
    </dgm:pt>
    <dgm:pt modelId="{B59E7952-66E4-4431-BD8A-E3101EFC11FB}" type="parTrans" cxnId="{7C56A9F1-2A91-4EE9-9080-5A70EEAFDC21}">
      <dgm:prSet/>
      <dgm:spPr/>
      <dgm:t>
        <a:bodyPr/>
        <a:lstStyle/>
        <a:p>
          <a:endParaRPr lang="en-US"/>
        </a:p>
      </dgm:t>
    </dgm:pt>
    <dgm:pt modelId="{64ED7323-A79E-4B6B-B367-453B50830D3F}" type="sibTrans" cxnId="{7C56A9F1-2A91-4EE9-9080-5A70EEAFDC21}">
      <dgm:prSet/>
      <dgm:spPr/>
      <dgm:t>
        <a:bodyPr/>
        <a:lstStyle/>
        <a:p>
          <a:endParaRPr lang="en-US"/>
        </a:p>
      </dgm:t>
    </dgm:pt>
    <dgm:pt modelId="{2173FDED-C3E0-492D-B5C5-0BB8C8B255C3}">
      <dgm:prSet custT="1"/>
      <dgm:spPr/>
      <dgm:t>
        <a:bodyPr/>
        <a:lstStyle/>
        <a:p>
          <a:endParaRPr lang="en-US" sz="1200" dirty="0"/>
        </a:p>
      </dgm:t>
    </dgm:pt>
    <dgm:pt modelId="{9732BEFA-B4B6-434E-895E-8C0239309921}" type="parTrans" cxnId="{49057DA6-5A77-463F-B35E-DD6ACAB1BF4E}">
      <dgm:prSet/>
      <dgm:spPr/>
      <dgm:t>
        <a:bodyPr/>
        <a:lstStyle/>
        <a:p>
          <a:endParaRPr lang="en-US"/>
        </a:p>
      </dgm:t>
    </dgm:pt>
    <dgm:pt modelId="{70E3DAF2-E645-4E48-9424-38609F7FB772}" type="sibTrans" cxnId="{49057DA6-5A77-463F-B35E-DD6ACAB1BF4E}">
      <dgm:prSet/>
      <dgm:spPr/>
      <dgm:t>
        <a:bodyPr/>
        <a:lstStyle/>
        <a:p>
          <a:endParaRPr lang="en-US"/>
        </a:p>
      </dgm:t>
    </dgm:pt>
    <dgm:pt modelId="{48995026-8D00-49D1-A816-BFC8BA608AC3}">
      <dgm:prSet custT="1"/>
      <dgm:spPr/>
      <dgm:t>
        <a:bodyPr/>
        <a:lstStyle/>
        <a:p>
          <a:endParaRPr lang="en-US" sz="1200" dirty="0"/>
        </a:p>
      </dgm:t>
    </dgm:pt>
    <dgm:pt modelId="{97FAD86A-2F82-47C3-85A9-752ABD44799A}" type="parTrans" cxnId="{253C4883-7C68-4052-BFF6-C4987FA37847}">
      <dgm:prSet/>
      <dgm:spPr/>
      <dgm:t>
        <a:bodyPr/>
        <a:lstStyle/>
        <a:p>
          <a:endParaRPr lang="en-US"/>
        </a:p>
      </dgm:t>
    </dgm:pt>
    <dgm:pt modelId="{D2A661FD-D078-4ADB-8BB7-183B0CD23A2C}" type="sibTrans" cxnId="{253C4883-7C68-4052-BFF6-C4987FA37847}">
      <dgm:prSet/>
      <dgm:spPr/>
      <dgm:t>
        <a:bodyPr/>
        <a:lstStyle/>
        <a:p>
          <a:endParaRPr lang="en-US"/>
        </a:p>
      </dgm:t>
    </dgm:pt>
    <dgm:pt modelId="{B3512D73-8301-416C-9F5A-37C7DCA996AE}">
      <dgm:prSet custT="1"/>
      <dgm:spPr/>
      <dgm:t>
        <a:bodyPr/>
        <a:lstStyle/>
        <a:p>
          <a:endParaRPr lang="en-US" sz="1200" dirty="0"/>
        </a:p>
      </dgm:t>
    </dgm:pt>
    <dgm:pt modelId="{984AFEA6-0000-4A03-9BDE-7FA4E9EB30BC}" type="parTrans" cxnId="{560BEDEB-4160-4C19-BAC9-DA51A321A0A9}">
      <dgm:prSet/>
      <dgm:spPr/>
      <dgm:t>
        <a:bodyPr/>
        <a:lstStyle/>
        <a:p>
          <a:endParaRPr lang="en-US"/>
        </a:p>
      </dgm:t>
    </dgm:pt>
    <dgm:pt modelId="{C40A4492-99CA-4DF6-94D4-5073D8BD7A8F}" type="sibTrans" cxnId="{560BEDEB-4160-4C19-BAC9-DA51A321A0A9}">
      <dgm:prSet/>
      <dgm:spPr/>
      <dgm:t>
        <a:bodyPr/>
        <a:lstStyle/>
        <a:p>
          <a:endParaRPr lang="en-US"/>
        </a:p>
      </dgm:t>
    </dgm:pt>
    <dgm:pt modelId="{2C69E54C-ADEC-4043-B7B3-5E427AC147BC}">
      <dgm:prSet custT="1"/>
      <dgm:spPr/>
      <dgm:t>
        <a:bodyPr/>
        <a:lstStyle/>
        <a:p>
          <a:endParaRPr lang="en-US" sz="1200" dirty="0"/>
        </a:p>
      </dgm:t>
    </dgm:pt>
    <dgm:pt modelId="{087DBEE1-B57A-4263-950B-07A317209B7F}" type="parTrans" cxnId="{A79159B4-A045-485A-9BDB-541A9102D2E9}">
      <dgm:prSet/>
      <dgm:spPr/>
      <dgm:t>
        <a:bodyPr/>
        <a:lstStyle/>
        <a:p>
          <a:endParaRPr lang="en-US"/>
        </a:p>
      </dgm:t>
    </dgm:pt>
    <dgm:pt modelId="{03E40E41-4A7E-4994-A5F2-6A90FC2D2483}" type="sibTrans" cxnId="{A79159B4-A045-485A-9BDB-541A9102D2E9}">
      <dgm:prSet/>
      <dgm:spPr/>
      <dgm:t>
        <a:bodyPr/>
        <a:lstStyle/>
        <a:p>
          <a:endParaRPr lang="en-US"/>
        </a:p>
      </dgm:t>
    </dgm:pt>
    <dgm:pt modelId="{7BFB2334-29E9-4FCF-8605-6047B2E90F2D}">
      <dgm:prSet custT="1"/>
      <dgm:spPr/>
      <dgm:t>
        <a:bodyPr/>
        <a:lstStyle/>
        <a:p>
          <a:r>
            <a:rPr lang="en-US" sz="1200" dirty="0" smtClean="0"/>
            <a:t>155</a:t>
          </a:r>
          <a:endParaRPr lang="en-US" sz="1200" dirty="0"/>
        </a:p>
      </dgm:t>
    </dgm:pt>
    <dgm:pt modelId="{0E39F28C-9A82-4E45-B7F7-5CEB902F2D98}" type="parTrans" cxnId="{74AD595E-D9D9-4B29-BB74-6CD50C626604}">
      <dgm:prSet/>
      <dgm:spPr/>
      <dgm:t>
        <a:bodyPr/>
        <a:lstStyle/>
        <a:p>
          <a:endParaRPr lang="en-US"/>
        </a:p>
      </dgm:t>
    </dgm:pt>
    <dgm:pt modelId="{6F2E05A2-9780-480F-871E-C54E95EE4E8F}" type="sibTrans" cxnId="{74AD595E-D9D9-4B29-BB74-6CD50C626604}">
      <dgm:prSet/>
      <dgm:spPr/>
      <dgm:t>
        <a:bodyPr/>
        <a:lstStyle/>
        <a:p>
          <a:endParaRPr lang="en-US"/>
        </a:p>
      </dgm:t>
    </dgm:pt>
    <dgm:pt modelId="{1A2BBCEF-5DCC-440E-9C70-72CF27213D90}">
      <dgm:prSet custT="1"/>
      <dgm:spPr/>
      <dgm:t>
        <a:bodyPr/>
        <a:lstStyle/>
        <a:p>
          <a:r>
            <a:rPr lang="en-US" sz="1200" dirty="0" smtClean="0"/>
            <a:t>WORK</a:t>
          </a:r>
          <a:endParaRPr lang="en-US" sz="1200" dirty="0"/>
        </a:p>
      </dgm:t>
    </dgm:pt>
    <dgm:pt modelId="{633A95EA-EAE6-4D11-BD57-ECFF93EA96B5}" type="parTrans" cxnId="{AB16073A-7B74-4BA1-A608-12F9D2781B1E}">
      <dgm:prSet/>
      <dgm:spPr/>
      <dgm:t>
        <a:bodyPr/>
        <a:lstStyle/>
        <a:p>
          <a:endParaRPr lang="en-US"/>
        </a:p>
      </dgm:t>
    </dgm:pt>
    <dgm:pt modelId="{76DDD891-1AC2-4433-BEBC-3C559E2A716E}" type="sibTrans" cxnId="{AB16073A-7B74-4BA1-A608-12F9D2781B1E}">
      <dgm:prSet/>
      <dgm:spPr/>
      <dgm:t>
        <a:bodyPr/>
        <a:lstStyle/>
        <a:p>
          <a:endParaRPr lang="en-US"/>
        </a:p>
      </dgm:t>
    </dgm:pt>
    <dgm:pt modelId="{2FACA520-342D-4DEB-9E41-2451240E1C79}">
      <dgm:prSet custT="1"/>
      <dgm:spPr/>
      <dgm:t>
        <a:bodyPr/>
        <a:lstStyle/>
        <a:p>
          <a:r>
            <a:rPr lang="en-US" sz="1200" dirty="0" smtClean="0"/>
            <a:t>WORK</a:t>
          </a:r>
          <a:endParaRPr lang="en-US" sz="1200" dirty="0"/>
        </a:p>
      </dgm:t>
    </dgm:pt>
    <dgm:pt modelId="{1FDFD6BE-A0BD-43D4-AD1D-0E8E6570E4E9}" type="parTrans" cxnId="{567CA9B7-F1FB-4A4A-BB62-EB1C2DE150AE}">
      <dgm:prSet/>
      <dgm:spPr/>
      <dgm:t>
        <a:bodyPr/>
        <a:lstStyle/>
        <a:p>
          <a:endParaRPr lang="en-US"/>
        </a:p>
      </dgm:t>
    </dgm:pt>
    <dgm:pt modelId="{02CED544-115C-4813-A632-AEBFF5381330}" type="sibTrans" cxnId="{567CA9B7-F1FB-4A4A-BB62-EB1C2DE150AE}">
      <dgm:prSet/>
      <dgm:spPr/>
      <dgm:t>
        <a:bodyPr/>
        <a:lstStyle/>
        <a:p>
          <a:endParaRPr lang="en-US"/>
        </a:p>
      </dgm:t>
    </dgm:pt>
    <dgm:pt modelId="{DFE4D727-30DC-449D-AB1B-C8649499C3FE}">
      <dgm:prSet custT="1"/>
      <dgm:spPr/>
      <dgm:t>
        <a:bodyPr/>
        <a:lstStyle/>
        <a:p>
          <a:r>
            <a:rPr lang="en-US" sz="1200" dirty="0" smtClean="0"/>
            <a:t>WORK</a:t>
          </a:r>
          <a:endParaRPr lang="en-US" sz="1200" dirty="0"/>
        </a:p>
      </dgm:t>
    </dgm:pt>
    <dgm:pt modelId="{98ECAFF8-993C-4756-B5B4-13DE3AF6D157}" type="parTrans" cxnId="{6543D5D1-E45F-456A-8504-B3243B63AAC3}">
      <dgm:prSet/>
      <dgm:spPr/>
      <dgm:t>
        <a:bodyPr/>
        <a:lstStyle/>
        <a:p>
          <a:endParaRPr lang="en-US"/>
        </a:p>
      </dgm:t>
    </dgm:pt>
    <dgm:pt modelId="{8AA4B3DC-D2B5-40D3-A391-C2D06C2864C2}" type="sibTrans" cxnId="{6543D5D1-E45F-456A-8504-B3243B63AAC3}">
      <dgm:prSet/>
      <dgm:spPr/>
      <dgm:t>
        <a:bodyPr/>
        <a:lstStyle/>
        <a:p>
          <a:endParaRPr lang="en-US"/>
        </a:p>
      </dgm:t>
    </dgm:pt>
    <dgm:pt modelId="{C8C789D3-868A-440F-A3D9-E8C9D0463D25}">
      <dgm:prSet custT="1"/>
      <dgm:spPr/>
      <dgm:t>
        <a:bodyPr/>
        <a:lstStyle/>
        <a:p>
          <a:r>
            <a:rPr lang="en-US" sz="1200" dirty="0" smtClean="0"/>
            <a:t>MO1WO3</a:t>
          </a:r>
          <a:endParaRPr lang="en-US" sz="1200" dirty="0"/>
        </a:p>
      </dgm:t>
    </dgm:pt>
    <dgm:pt modelId="{3DB10DE3-6F4E-4911-988C-1E1013977456}" type="parTrans" cxnId="{1696AD73-46E3-4F80-B599-44AB55AADBCF}">
      <dgm:prSet/>
      <dgm:spPr/>
      <dgm:t>
        <a:bodyPr/>
        <a:lstStyle/>
        <a:p>
          <a:endParaRPr lang="en-US"/>
        </a:p>
      </dgm:t>
    </dgm:pt>
    <dgm:pt modelId="{74EDBC64-2073-4CA6-9320-EA1312E091C9}" type="sibTrans" cxnId="{1696AD73-46E3-4F80-B599-44AB55AADBCF}">
      <dgm:prSet/>
      <dgm:spPr/>
      <dgm:t>
        <a:bodyPr/>
        <a:lstStyle/>
        <a:p>
          <a:endParaRPr lang="en-US"/>
        </a:p>
      </dgm:t>
    </dgm:pt>
    <dgm:pt modelId="{50851179-C2CD-480B-B6B0-8C48A7FB6671}">
      <dgm:prSet phldrT="[Text]" custT="1"/>
      <dgm:spPr/>
      <dgm:t>
        <a:bodyPr/>
        <a:lstStyle/>
        <a:p>
          <a:r>
            <a:rPr lang="en-US" sz="1200" dirty="0" smtClean="0"/>
            <a:t>15A</a:t>
          </a:r>
          <a:endParaRPr lang="en-US" sz="1200" dirty="0"/>
        </a:p>
      </dgm:t>
    </dgm:pt>
    <dgm:pt modelId="{9124AC8B-1AF7-4E58-91CC-50B4790B63D8}" type="parTrans" cxnId="{3CE87EAE-247B-42E8-9B33-0B1661B9C21A}">
      <dgm:prSet/>
      <dgm:spPr/>
      <dgm:t>
        <a:bodyPr/>
        <a:lstStyle/>
        <a:p>
          <a:endParaRPr lang="en-US"/>
        </a:p>
      </dgm:t>
    </dgm:pt>
    <dgm:pt modelId="{36302AEC-D736-46DA-9FA0-D923C00C8DCD}" type="sibTrans" cxnId="{3CE87EAE-247B-42E8-9B33-0B1661B9C21A}">
      <dgm:prSet/>
      <dgm:spPr/>
      <dgm:t>
        <a:bodyPr/>
        <a:lstStyle/>
        <a:p>
          <a:endParaRPr lang="en-US"/>
        </a:p>
      </dgm:t>
    </dgm:pt>
    <dgm:pt modelId="{BED67EFA-2A6A-4FB5-920E-EC56F3958D11}">
      <dgm:prSet phldrT="[Text]" custT="1"/>
      <dgm:spPr/>
      <dgm:t>
        <a:bodyPr/>
        <a:lstStyle/>
        <a:p>
          <a:r>
            <a:rPr lang="en-US" sz="1200" dirty="0" smtClean="0"/>
            <a:t>158</a:t>
          </a:r>
          <a:endParaRPr lang="en-US" sz="1200" dirty="0"/>
        </a:p>
      </dgm:t>
    </dgm:pt>
    <dgm:pt modelId="{C666D520-F8C2-445A-A277-8F379D9CDD04}" type="parTrans" cxnId="{5A21CCEE-9979-45E9-A722-34FFE51679D6}">
      <dgm:prSet/>
      <dgm:spPr/>
      <dgm:t>
        <a:bodyPr/>
        <a:lstStyle/>
        <a:p>
          <a:endParaRPr lang="en-US"/>
        </a:p>
      </dgm:t>
    </dgm:pt>
    <dgm:pt modelId="{160D8F7A-E8A5-4B0C-9B21-08E1E6C2A817}" type="sibTrans" cxnId="{5A21CCEE-9979-45E9-A722-34FFE51679D6}">
      <dgm:prSet/>
      <dgm:spPr/>
      <dgm:t>
        <a:bodyPr/>
        <a:lstStyle/>
        <a:p>
          <a:endParaRPr lang="en-US"/>
        </a:p>
      </dgm:t>
    </dgm:pt>
    <dgm:pt modelId="{9BCFBD1C-9364-4DE3-9AA4-ECEF631A68BF}">
      <dgm:prSet phldrT="[Text]" custT="1"/>
      <dgm:spPr/>
      <dgm:t>
        <a:bodyPr/>
        <a:lstStyle/>
        <a:p>
          <a:r>
            <a:rPr lang="en-US" sz="1200" dirty="0" smtClean="0"/>
            <a:t>159</a:t>
          </a:r>
          <a:endParaRPr lang="en-US" sz="1200" dirty="0"/>
        </a:p>
      </dgm:t>
    </dgm:pt>
    <dgm:pt modelId="{4EACE4BB-C3EE-4221-A045-0255DB5CA11F}" type="parTrans" cxnId="{A15C01CF-FC1A-4CA6-AD22-495CC15FCA1C}">
      <dgm:prSet/>
      <dgm:spPr/>
      <dgm:t>
        <a:bodyPr/>
        <a:lstStyle/>
        <a:p>
          <a:endParaRPr lang="en-US"/>
        </a:p>
      </dgm:t>
    </dgm:pt>
    <dgm:pt modelId="{E21E0C69-6520-43A4-BE9D-3108A11CDBAE}" type="sibTrans" cxnId="{A15C01CF-FC1A-4CA6-AD22-495CC15FCA1C}">
      <dgm:prSet/>
      <dgm:spPr/>
      <dgm:t>
        <a:bodyPr/>
        <a:lstStyle/>
        <a:p>
          <a:endParaRPr lang="en-US"/>
        </a:p>
      </dgm:t>
    </dgm:pt>
    <dgm:pt modelId="{3BA768B1-9286-4183-B121-ABAA6623F5B2}">
      <dgm:prSet custT="1"/>
      <dgm:spPr/>
      <dgm:t>
        <a:bodyPr/>
        <a:lstStyle/>
        <a:p>
          <a:r>
            <a:rPr lang="en-US" sz="1200" dirty="0" smtClean="0"/>
            <a:t>15B</a:t>
          </a:r>
        </a:p>
      </dgm:t>
    </dgm:pt>
    <dgm:pt modelId="{1C27D200-8587-4397-A535-5A0F38B337BD}" type="parTrans" cxnId="{D947F276-EC63-409D-A9F2-7621670C69C8}">
      <dgm:prSet/>
      <dgm:spPr/>
      <dgm:t>
        <a:bodyPr/>
        <a:lstStyle/>
        <a:p>
          <a:endParaRPr lang="en-US"/>
        </a:p>
      </dgm:t>
    </dgm:pt>
    <dgm:pt modelId="{4459CC6E-59EF-43B8-8D67-745C5FA091C5}" type="sibTrans" cxnId="{D947F276-EC63-409D-A9F2-7621670C69C8}">
      <dgm:prSet/>
      <dgm:spPr/>
      <dgm:t>
        <a:bodyPr/>
        <a:lstStyle/>
        <a:p>
          <a:endParaRPr lang="en-US"/>
        </a:p>
      </dgm:t>
    </dgm:pt>
    <dgm:pt modelId="{3D9D7DB0-735E-4C44-8961-AFCAC191B446}">
      <dgm:prSet custT="1"/>
      <dgm:spPr/>
      <dgm:t>
        <a:bodyPr/>
        <a:lstStyle/>
        <a:p>
          <a:r>
            <a:rPr lang="en-US" sz="1200" dirty="0" smtClean="0"/>
            <a:t>150</a:t>
          </a:r>
          <a:endParaRPr lang="en-US" sz="1200" dirty="0"/>
        </a:p>
      </dgm:t>
    </dgm:pt>
    <dgm:pt modelId="{B807FDD4-01CB-4396-8B2E-2FA88EACC867}" type="parTrans" cxnId="{B4D79399-FF16-4F26-A6D2-B508159C8778}">
      <dgm:prSet/>
      <dgm:spPr/>
      <dgm:t>
        <a:bodyPr/>
        <a:lstStyle/>
        <a:p>
          <a:endParaRPr lang="en-US"/>
        </a:p>
      </dgm:t>
    </dgm:pt>
    <dgm:pt modelId="{897E0B95-34B4-4AC9-975B-4A2AE36E481B}" type="sibTrans" cxnId="{B4D79399-FF16-4F26-A6D2-B508159C8778}">
      <dgm:prSet/>
      <dgm:spPr/>
      <dgm:t>
        <a:bodyPr/>
        <a:lstStyle/>
        <a:p>
          <a:endParaRPr lang="en-US"/>
        </a:p>
      </dgm:t>
    </dgm:pt>
    <dgm:pt modelId="{31FEEC71-2BDE-4A7E-AB1F-FB010D832319}">
      <dgm:prSet custT="1"/>
      <dgm:spPr/>
      <dgm:t>
        <a:bodyPr/>
        <a:lstStyle/>
        <a:p>
          <a:r>
            <a:rPr lang="en-US" sz="1200" dirty="0" smtClean="0"/>
            <a:t>151</a:t>
          </a:r>
          <a:endParaRPr lang="en-US" sz="1200" dirty="0"/>
        </a:p>
      </dgm:t>
    </dgm:pt>
    <dgm:pt modelId="{FDB11EAC-1F5E-473E-A1B7-083ED544B987}" type="parTrans" cxnId="{984693FA-7514-4D1E-A52E-8E7F2399E46F}">
      <dgm:prSet/>
      <dgm:spPr/>
      <dgm:t>
        <a:bodyPr/>
        <a:lstStyle/>
        <a:p>
          <a:endParaRPr lang="en-US"/>
        </a:p>
      </dgm:t>
    </dgm:pt>
    <dgm:pt modelId="{90BBFCA5-91B2-4810-8841-3D3DAEABB2F2}" type="sibTrans" cxnId="{984693FA-7514-4D1E-A52E-8E7F2399E46F}">
      <dgm:prSet/>
      <dgm:spPr/>
      <dgm:t>
        <a:bodyPr/>
        <a:lstStyle/>
        <a:p>
          <a:endParaRPr lang="en-US"/>
        </a:p>
      </dgm:t>
    </dgm:pt>
    <dgm:pt modelId="{D1FC868C-DAFB-4B0E-AF8C-7AECFFA8A41E}">
      <dgm:prSet custT="1"/>
      <dgm:spPr/>
      <dgm:t>
        <a:bodyPr/>
        <a:lstStyle/>
        <a:p>
          <a:r>
            <a:rPr lang="en-US" sz="1200" dirty="0" smtClean="0"/>
            <a:t>152</a:t>
          </a:r>
          <a:endParaRPr lang="en-US" sz="1200" dirty="0"/>
        </a:p>
      </dgm:t>
    </dgm:pt>
    <dgm:pt modelId="{6CD0F583-1C79-4DAA-98F0-2DF6D28285FC}" type="parTrans" cxnId="{6C117130-3EF2-43C4-A485-DBBD915570A5}">
      <dgm:prSet/>
      <dgm:spPr/>
      <dgm:t>
        <a:bodyPr/>
        <a:lstStyle/>
        <a:p>
          <a:endParaRPr lang="en-US"/>
        </a:p>
      </dgm:t>
    </dgm:pt>
    <dgm:pt modelId="{8982FDB1-F7F7-4A43-8970-DABF0D7DC09C}" type="sibTrans" cxnId="{6C117130-3EF2-43C4-A485-DBBD915570A5}">
      <dgm:prSet/>
      <dgm:spPr/>
      <dgm:t>
        <a:bodyPr/>
        <a:lstStyle/>
        <a:p>
          <a:endParaRPr lang="en-US"/>
        </a:p>
      </dgm:t>
    </dgm:pt>
    <dgm:pt modelId="{B1E28A22-F952-4ECC-A216-7ED19FDFFBAA}">
      <dgm:prSet custT="1"/>
      <dgm:spPr/>
      <dgm:t>
        <a:bodyPr/>
        <a:lstStyle/>
        <a:p>
          <a:r>
            <a:rPr lang="en-US" sz="1200" dirty="0" smtClean="0"/>
            <a:t>153</a:t>
          </a:r>
          <a:endParaRPr lang="en-US" sz="1200" dirty="0"/>
        </a:p>
      </dgm:t>
    </dgm:pt>
    <dgm:pt modelId="{DE86737C-6CD4-4BDE-BDFF-0FF388186439}" type="parTrans" cxnId="{A044BB4F-B0E5-4A84-A378-A53A0BDC910F}">
      <dgm:prSet/>
      <dgm:spPr/>
      <dgm:t>
        <a:bodyPr/>
        <a:lstStyle/>
        <a:p>
          <a:endParaRPr lang="en-US"/>
        </a:p>
      </dgm:t>
    </dgm:pt>
    <dgm:pt modelId="{FFADB750-D7F8-43DD-B60C-6E6FDA323A00}" type="sibTrans" cxnId="{A044BB4F-B0E5-4A84-A378-A53A0BDC910F}">
      <dgm:prSet/>
      <dgm:spPr/>
      <dgm:t>
        <a:bodyPr/>
        <a:lstStyle/>
        <a:p>
          <a:endParaRPr lang="en-US"/>
        </a:p>
      </dgm:t>
    </dgm:pt>
    <dgm:pt modelId="{E7E968FC-D2D0-4AFB-A93C-BB37B8D83770}">
      <dgm:prSet custT="1"/>
      <dgm:spPr/>
      <dgm:t>
        <a:bodyPr/>
        <a:lstStyle/>
        <a:p>
          <a:r>
            <a:rPr lang="en-US" sz="1200" dirty="0" smtClean="0"/>
            <a:t>154</a:t>
          </a:r>
          <a:endParaRPr lang="en-US" sz="1200" dirty="0"/>
        </a:p>
      </dgm:t>
    </dgm:pt>
    <dgm:pt modelId="{29657BCD-2736-44A9-823C-53CC9D239988}" type="parTrans" cxnId="{C726FEB1-482F-4287-A248-46A49DCCB78E}">
      <dgm:prSet/>
      <dgm:spPr/>
      <dgm:t>
        <a:bodyPr/>
        <a:lstStyle/>
        <a:p>
          <a:endParaRPr lang="en-US"/>
        </a:p>
      </dgm:t>
    </dgm:pt>
    <dgm:pt modelId="{2BAA9894-D454-4101-9134-6EF5CBB6F42D}" type="sibTrans" cxnId="{C726FEB1-482F-4287-A248-46A49DCCB78E}">
      <dgm:prSet/>
      <dgm:spPr/>
      <dgm:t>
        <a:bodyPr/>
        <a:lstStyle/>
        <a:p>
          <a:endParaRPr lang="en-US"/>
        </a:p>
      </dgm:t>
    </dgm:pt>
    <dgm:pt modelId="{58716EA6-E4B4-43AC-96E0-13FBEC44211F}">
      <dgm:prSet custT="1"/>
      <dgm:spPr/>
      <dgm:t>
        <a:bodyPr/>
        <a:lstStyle/>
        <a:p>
          <a:endParaRPr lang="en-US" sz="1200" dirty="0"/>
        </a:p>
      </dgm:t>
    </dgm:pt>
    <dgm:pt modelId="{B3E74EFA-F3E4-4FC7-A3FC-01BDC8490BF9}" type="sibTrans" cxnId="{5BC48CF7-9F54-4286-BEC3-F3D96F3C7730}">
      <dgm:prSet/>
      <dgm:spPr/>
      <dgm:t>
        <a:bodyPr/>
        <a:lstStyle/>
        <a:p>
          <a:endParaRPr lang="en-US"/>
        </a:p>
      </dgm:t>
    </dgm:pt>
    <dgm:pt modelId="{50BA759C-902F-4BE8-8A4C-F2B1743CB2E6}" type="parTrans" cxnId="{5BC48CF7-9F54-4286-BEC3-F3D96F3C7730}">
      <dgm:prSet/>
      <dgm:spPr/>
      <dgm:t>
        <a:bodyPr/>
        <a:lstStyle/>
        <a:p>
          <a:endParaRPr lang="en-US"/>
        </a:p>
      </dgm:t>
    </dgm:pt>
    <dgm:pt modelId="{A847DC03-0EB2-4846-ADCF-F45449DB7DC8}">
      <dgm:prSet custT="1"/>
      <dgm:spPr/>
      <dgm:t>
        <a:bodyPr/>
        <a:lstStyle/>
        <a:p>
          <a:endParaRPr lang="en-US" sz="1200" dirty="0"/>
        </a:p>
      </dgm:t>
    </dgm:pt>
    <dgm:pt modelId="{775CA2BF-DE71-4EA4-85F3-EBF5076900FB}" type="sibTrans" cxnId="{49F4BA50-53A0-449F-AAD3-F4B7D6E851F1}">
      <dgm:prSet/>
      <dgm:spPr/>
      <dgm:t>
        <a:bodyPr/>
        <a:lstStyle/>
        <a:p>
          <a:endParaRPr lang="en-US"/>
        </a:p>
      </dgm:t>
    </dgm:pt>
    <dgm:pt modelId="{7FAF2896-7BD4-4004-A901-8D6A653078F0}" type="parTrans" cxnId="{49F4BA50-53A0-449F-AAD3-F4B7D6E851F1}">
      <dgm:prSet/>
      <dgm:spPr/>
      <dgm:t>
        <a:bodyPr/>
        <a:lstStyle/>
        <a:p>
          <a:endParaRPr lang="en-US"/>
        </a:p>
      </dgm:t>
    </dgm:pt>
    <dgm:pt modelId="{17F3B537-879A-4634-8E8E-E81BC0D92740}" type="pres">
      <dgm:prSet presAssocID="{29D3FEF6-5F70-4DB5-8BCB-C26F7397A60C}" presName="theList" presStyleCnt="0">
        <dgm:presLayoutVars>
          <dgm:dir/>
          <dgm:animLvl val="lvl"/>
          <dgm:resizeHandles val="exact"/>
        </dgm:presLayoutVars>
      </dgm:prSet>
      <dgm:spPr/>
      <dgm:t>
        <a:bodyPr/>
        <a:lstStyle/>
        <a:p>
          <a:endParaRPr lang="en-US"/>
        </a:p>
      </dgm:t>
    </dgm:pt>
    <dgm:pt modelId="{1AED3BB2-93CC-4475-831E-E914A3A9B214}" type="pres">
      <dgm:prSet presAssocID="{CC0DAF80-AF91-4BD5-A5B9-552E508E83E7}" presName="compNode" presStyleCnt="0"/>
      <dgm:spPr/>
    </dgm:pt>
    <dgm:pt modelId="{D1A07A6F-C022-4CFF-8BF9-BCC83D5B453E}" type="pres">
      <dgm:prSet presAssocID="{CC0DAF80-AF91-4BD5-A5B9-552E508E83E7}" presName="aNode" presStyleLbl="bgShp" presStyleIdx="0" presStyleCnt="4"/>
      <dgm:spPr/>
      <dgm:t>
        <a:bodyPr/>
        <a:lstStyle/>
        <a:p>
          <a:endParaRPr lang="en-US"/>
        </a:p>
      </dgm:t>
    </dgm:pt>
    <dgm:pt modelId="{BAFB1C14-BD54-42BA-A48D-DBCB9E38E31D}" type="pres">
      <dgm:prSet presAssocID="{CC0DAF80-AF91-4BD5-A5B9-552E508E83E7}" presName="textNode" presStyleLbl="bgShp" presStyleIdx="0" presStyleCnt="4"/>
      <dgm:spPr/>
      <dgm:t>
        <a:bodyPr/>
        <a:lstStyle/>
        <a:p>
          <a:endParaRPr lang="en-US"/>
        </a:p>
      </dgm:t>
    </dgm:pt>
    <dgm:pt modelId="{E64F860B-096D-4BE3-99CA-E095B9DE5F70}" type="pres">
      <dgm:prSet presAssocID="{CC0DAF80-AF91-4BD5-A5B9-552E508E83E7}" presName="compChildNode" presStyleCnt="0"/>
      <dgm:spPr/>
    </dgm:pt>
    <dgm:pt modelId="{8F450B8F-935B-49C5-A9CC-8452E66386CC}" type="pres">
      <dgm:prSet presAssocID="{CC0DAF80-AF91-4BD5-A5B9-552E508E83E7}" presName="theInnerList" presStyleCnt="0"/>
      <dgm:spPr/>
    </dgm:pt>
    <dgm:pt modelId="{4D9B13CF-804D-4256-9868-1EAE42FB1216}" type="pres">
      <dgm:prSet presAssocID="{6118183B-EFE7-4BA6-8C95-897E757C74F8}" presName="childNode" presStyleLbl="node1" presStyleIdx="0" presStyleCnt="40" custScaleY="981580" custLinFactY="-19470" custLinFactNeighborX="-545" custLinFactNeighborY="-100000">
        <dgm:presLayoutVars>
          <dgm:bulletEnabled val="1"/>
        </dgm:presLayoutVars>
      </dgm:prSet>
      <dgm:spPr/>
      <dgm:t>
        <a:bodyPr/>
        <a:lstStyle/>
        <a:p>
          <a:endParaRPr lang="en-US"/>
        </a:p>
      </dgm:t>
    </dgm:pt>
    <dgm:pt modelId="{87CF614A-B4F5-43B2-9F72-D8E4C78F566D}" type="pres">
      <dgm:prSet presAssocID="{6118183B-EFE7-4BA6-8C95-897E757C74F8}" presName="aSpace2" presStyleCnt="0"/>
      <dgm:spPr/>
    </dgm:pt>
    <dgm:pt modelId="{7E81AD3E-FC81-4E98-8C27-C5ED922956FA}" type="pres">
      <dgm:prSet presAssocID="{36E2789D-C03E-4C69-8ED5-34E139281B16}" presName="childNode" presStyleLbl="node1" presStyleIdx="1" presStyleCnt="40" custScaleY="984518" custLinFactY="-31916" custLinFactNeighborX="-545" custLinFactNeighborY="-100000">
        <dgm:presLayoutVars>
          <dgm:bulletEnabled val="1"/>
        </dgm:presLayoutVars>
      </dgm:prSet>
      <dgm:spPr/>
      <dgm:t>
        <a:bodyPr/>
        <a:lstStyle/>
        <a:p>
          <a:endParaRPr lang="en-US"/>
        </a:p>
      </dgm:t>
    </dgm:pt>
    <dgm:pt modelId="{D174AB1E-CF4F-4D9A-988F-34D179B864F1}" type="pres">
      <dgm:prSet presAssocID="{36E2789D-C03E-4C69-8ED5-34E139281B16}" presName="aSpace2" presStyleCnt="0"/>
      <dgm:spPr/>
    </dgm:pt>
    <dgm:pt modelId="{48334399-5B3D-4998-83DF-B713B9FF6645}" type="pres">
      <dgm:prSet presAssocID="{AEB6FE7B-8036-4E0D-ACB9-5D1FDE652752}" presName="childNode" presStyleLbl="node1" presStyleIdx="2" presStyleCnt="40" custScaleY="969998" custLinFactY="-47302" custLinFactNeighborX="-545" custLinFactNeighborY="-100000">
        <dgm:presLayoutVars>
          <dgm:bulletEnabled val="1"/>
        </dgm:presLayoutVars>
      </dgm:prSet>
      <dgm:spPr/>
      <dgm:t>
        <a:bodyPr/>
        <a:lstStyle/>
        <a:p>
          <a:endParaRPr lang="en-US"/>
        </a:p>
      </dgm:t>
    </dgm:pt>
    <dgm:pt modelId="{F562712E-E01B-4D63-BBCB-53538F3CC2DA}" type="pres">
      <dgm:prSet presAssocID="{AEB6FE7B-8036-4E0D-ACB9-5D1FDE652752}" presName="aSpace2" presStyleCnt="0"/>
      <dgm:spPr/>
    </dgm:pt>
    <dgm:pt modelId="{DF0A06D4-61DA-4711-BFB3-E95F4E047ED1}" type="pres">
      <dgm:prSet presAssocID="{04E3952C-A884-4FE7-BD1A-8088851EE0FB}" presName="childNode" presStyleLbl="node1" presStyleIdx="3" presStyleCnt="40" custScaleY="987478" custLinFactY="-48167" custLinFactNeighborX="-545" custLinFactNeighborY="-100000">
        <dgm:presLayoutVars>
          <dgm:bulletEnabled val="1"/>
        </dgm:presLayoutVars>
      </dgm:prSet>
      <dgm:spPr/>
      <dgm:t>
        <a:bodyPr/>
        <a:lstStyle/>
        <a:p>
          <a:endParaRPr lang="en-US"/>
        </a:p>
      </dgm:t>
    </dgm:pt>
    <dgm:pt modelId="{8B873189-7660-4BC1-9CF6-1165384C0928}" type="pres">
      <dgm:prSet presAssocID="{04E3952C-A884-4FE7-BD1A-8088851EE0FB}" presName="aSpace2" presStyleCnt="0"/>
      <dgm:spPr/>
    </dgm:pt>
    <dgm:pt modelId="{7E6A1E75-F42C-4319-9890-00C47D62EECA}" type="pres">
      <dgm:prSet presAssocID="{1530A907-944B-49FB-8CCA-E183A261B974}" presName="childNode" presStyleLbl="node1" presStyleIdx="4" presStyleCnt="40" custScaleY="990449" custLinFactY="-41549" custLinFactNeighborX="-545" custLinFactNeighborY="-100000">
        <dgm:presLayoutVars>
          <dgm:bulletEnabled val="1"/>
        </dgm:presLayoutVars>
      </dgm:prSet>
      <dgm:spPr/>
      <dgm:t>
        <a:bodyPr/>
        <a:lstStyle/>
        <a:p>
          <a:endParaRPr lang="en-US"/>
        </a:p>
      </dgm:t>
    </dgm:pt>
    <dgm:pt modelId="{14CC8EDD-7BC1-4100-8119-55DC5F3C5D4C}" type="pres">
      <dgm:prSet presAssocID="{1530A907-944B-49FB-8CCA-E183A261B974}" presName="aSpace2" presStyleCnt="0"/>
      <dgm:spPr/>
    </dgm:pt>
    <dgm:pt modelId="{9BD316BB-DC78-4165-8BFE-9F98B2930D6D}" type="pres">
      <dgm:prSet presAssocID="{961CC029-FB76-469C-9775-A795279554A3}" presName="childNode" presStyleLbl="node1" presStyleIdx="5" presStyleCnt="40" custScaleY="994945" custLinFactY="-65958" custLinFactNeighborX="-545" custLinFactNeighborY="-100000">
        <dgm:presLayoutVars>
          <dgm:bulletEnabled val="1"/>
        </dgm:presLayoutVars>
      </dgm:prSet>
      <dgm:spPr/>
      <dgm:t>
        <a:bodyPr/>
        <a:lstStyle/>
        <a:p>
          <a:endParaRPr lang="en-US"/>
        </a:p>
      </dgm:t>
    </dgm:pt>
    <dgm:pt modelId="{EB58DF97-183F-4F39-AC4F-7FDACAA915B1}" type="pres">
      <dgm:prSet presAssocID="{961CC029-FB76-469C-9775-A795279554A3}" presName="aSpace2" presStyleCnt="0"/>
      <dgm:spPr/>
    </dgm:pt>
    <dgm:pt modelId="{6A62D2E7-6FE3-4390-BD7D-BB0E2B77D906}" type="pres">
      <dgm:prSet presAssocID="{EE019685-E769-4308-8B50-7315D6E75019}" presName="childNode" presStyleLbl="node1" presStyleIdx="6" presStyleCnt="40" custScaleY="999481" custLinFactY="-51754" custLinFactNeighborX="-545" custLinFactNeighborY="-100000">
        <dgm:presLayoutVars>
          <dgm:bulletEnabled val="1"/>
        </dgm:presLayoutVars>
      </dgm:prSet>
      <dgm:spPr/>
      <dgm:t>
        <a:bodyPr/>
        <a:lstStyle/>
        <a:p>
          <a:endParaRPr lang="en-US"/>
        </a:p>
      </dgm:t>
    </dgm:pt>
    <dgm:pt modelId="{2A9852C5-45C0-4EB9-8A3D-75FBF5EE0634}" type="pres">
      <dgm:prSet presAssocID="{EE019685-E769-4308-8B50-7315D6E75019}" presName="aSpace2" presStyleCnt="0"/>
      <dgm:spPr/>
    </dgm:pt>
    <dgm:pt modelId="{27A07920-7D50-453A-AC0D-487F8BCCBCC3}" type="pres">
      <dgm:prSet presAssocID="{1A2BBCEF-5DCC-440E-9C70-72CF27213D90}" presName="childNode" presStyleLbl="node1" presStyleIdx="7" presStyleCnt="40" custScaleY="1004059" custLinFactY="-32017" custLinFactNeighborX="-545" custLinFactNeighborY="-100000">
        <dgm:presLayoutVars>
          <dgm:bulletEnabled val="1"/>
        </dgm:presLayoutVars>
      </dgm:prSet>
      <dgm:spPr/>
      <dgm:t>
        <a:bodyPr/>
        <a:lstStyle/>
        <a:p>
          <a:endParaRPr lang="en-US"/>
        </a:p>
      </dgm:t>
    </dgm:pt>
    <dgm:pt modelId="{612AB81F-F14C-42D4-943D-7646398D2649}" type="pres">
      <dgm:prSet presAssocID="{1A2BBCEF-5DCC-440E-9C70-72CF27213D90}" presName="aSpace2" presStyleCnt="0"/>
      <dgm:spPr/>
    </dgm:pt>
    <dgm:pt modelId="{9C7E6E13-E57F-4C77-870F-C7B39CEDF0F6}" type="pres">
      <dgm:prSet presAssocID="{2FACA520-342D-4DEB-9E41-2451240E1C79}" presName="childNode" presStyleLbl="node1" presStyleIdx="8" presStyleCnt="40" custScaleY="1008678" custLinFactY="-13681" custLinFactNeighborX="-545" custLinFactNeighborY="-100000">
        <dgm:presLayoutVars>
          <dgm:bulletEnabled val="1"/>
        </dgm:presLayoutVars>
      </dgm:prSet>
      <dgm:spPr/>
      <dgm:t>
        <a:bodyPr/>
        <a:lstStyle/>
        <a:p>
          <a:endParaRPr lang="en-US"/>
        </a:p>
      </dgm:t>
    </dgm:pt>
    <dgm:pt modelId="{AB3B839A-1514-474F-BC13-DBEC480FFDB5}" type="pres">
      <dgm:prSet presAssocID="{2FACA520-342D-4DEB-9E41-2451240E1C79}" presName="aSpace2" presStyleCnt="0"/>
      <dgm:spPr/>
    </dgm:pt>
    <dgm:pt modelId="{4F7F34F4-2ECA-4DC6-A002-F7DC9004224F}" type="pres">
      <dgm:prSet presAssocID="{DFE4D727-30DC-449D-AB1B-C8649499C3FE}" presName="childNode" presStyleLbl="node1" presStyleIdx="9" presStyleCnt="40" custScaleY="1011782" custLinFactY="-3145" custLinFactNeighborX="-545" custLinFactNeighborY="-100000">
        <dgm:presLayoutVars>
          <dgm:bulletEnabled val="1"/>
        </dgm:presLayoutVars>
      </dgm:prSet>
      <dgm:spPr/>
      <dgm:t>
        <a:bodyPr/>
        <a:lstStyle/>
        <a:p>
          <a:endParaRPr lang="en-US"/>
        </a:p>
      </dgm:t>
    </dgm:pt>
    <dgm:pt modelId="{09218BC5-2CD8-47E8-BE78-1BE293A99809}" type="pres">
      <dgm:prSet presAssocID="{CC0DAF80-AF91-4BD5-A5B9-552E508E83E7}" presName="aSpace" presStyleCnt="0"/>
      <dgm:spPr/>
    </dgm:pt>
    <dgm:pt modelId="{C87C9D19-FDBA-45F9-8F42-BCEC2694E71D}" type="pres">
      <dgm:prSet presAssocID="{F66695FD-B5FB-4C64-9225-64F639565890}" presName="compNode" presStyleCnt="0"/>
      <dgm:spPr/>
    </dgm:pt>
    <dgm:pt modelId="{94327482-E7DA-43C1-9C01-377F62DEC32F}" type="pres">
      <dgm:prSet presAssocID="{F66695FD-B5FB-4C64-9225-64F639565890}" presName="aNode" presStyleLbl="bgShp" presStyleIdx="1" presStyleCnt="4"/>
      <dgm:spPr/>
      <dgm:t>
        <a:bodyPr/>
        <a:lstStyle/>
        <a:p>
          <a:endParaRPr lang="en-US"/>
        </a:p>
      </dgm:t>
    </dgm:pt>
    <dgm:pt modelId="{5631A8B1-A045-4B9E-9FE8-4F3A5DCDDAC9}" type="pres">
      <dgm:prSet presAssocID="{F66695FD-B5FB-4C64-9225-64F639565890}" presName="textNode" presStyleLbl="bgShp" presStyleIdx="1" presStyleCnt="4"/>
      <dgm:spPr/>
      <dgm:t>
        <a:bodyPr/>
        <a:lstStyle/>
        <a:p>
          <a:endParaRPr lang="en-US"/>
        </a:p>
      </dgm:t>
    </dgm:pt>
    <dgm:pt modelId="{D84F1366-345B-462D-A230-0E67BD68E16F}" type="pres">
      <dgm:prSet presAssocID="{F66695FD-B5FB-4C64-9225-64F639565890}" presName="compChildNode" presStyleCnt="0"/>
      <dgm:spPr/>
    </dgm:pt>
    <dgm:pt modelId="{AAA2DEFC-23DD-47EF-AD93-32A7C10240DA}" type="pres">
      <dgm:prSet presAssocID="{F66695FD-B5FB-4C64-9225-64F639565890}" presName="theInnerList" presStyleCnt="0"/>
      <dgm:spPr/>
    </dgm:pt>
    <dgm:pt modelId="{5389CE1F-8FD3-4B47-80EE-C023216147BF}" type="pres">
      <dgm:prSet presAssocID="{827EC341-3950-4CEB-B3BB-95EE8D1F1482}" presName="childNode" presStyleLbl="node1" presStyleIdx="10" presStyleCnt="40" custScaleY="1259882" custLinFactY="-31358" custLinFactNeighborX="-363" custLinFactNeighborY="-100000">
        <dgm:presLayoutVars>
          <dgm:bulletEnabled val="1"/>
        </dgm:presLayoutVars>
      </dgm:prSet>
      <dgm:spPr/>
      <dgm:t>
        <a:bodyPr/>
        <a:lstStyle/>
        <a:p>
          <a:endParaRPr lang="en-US"/>
        </a:p>
      </dgm:t>
    </dgm:pt>
    <dgm:pt modelId="{9FEBC082-700C-481D-9E3B-804BD3DBAB08}" type="pres">
      <dgm:prSet presAssocID="{827EC341-3950-4CEB-B3BB-95EE8D1F1482}" presName="aSpace2" presStyleCnt="0"/>
      <dgm:spPr/>
    </dgm:pt>
    <dgm:pt modelId="{74FC35B3-FBB8-4F26-8CAC-092315F4F7BB}" type="pres">
      <dgm:prSet presAssocID="{1D1C4E22-90C7-4A92-89E7-A48FDDB0F93C}" presName="childNode" presStyleLbl="node1" presStyleIdx="11" presStyleCnt="40" custScaleY="1257473" custLinFactY="-27135" custLinFactNeighborX="-363" custLinFactNeighborY="-100000">
        <dgm:presLayoutVars>
          <dgm:bulletEnabled val="1"/>
        </dgm:presLayoutVars>
      </dgm:prSet>
      <dgm:spPr/>
      <dgm:t>
        <a:bodyPr/>
        <a:lstStyle/>
        <a:p>
          <a:endParaRPr lang="en-US"/>
        </a:p>
      </dgm:t>
    </dgm:pt>
    <dgm:pt modelId="{8D97546D-9ADB-43B1-8D53-0139B6CBC136}" type="pres">
      <dgm:prSet presAssocID="{1D1C4E22-90C7-4A92-89E7-A48FDDB0F93C}" presName="aSpace2" presStyleCnt="0"/>
      <dgm:spPr/>
    </dgm:pt>
    <dgm:pt modelId="{2515188A-7C06-44AE-9E55-63D6D3DD178E}" type="pres">
      <dgm:prSet presAssocID="{F6E30499-9822-4F2A-8C8E-D0D0FA5DCA87}" presName="childNode" presStyleLbl="node1" presStyleIdx="12" presStyleCnt="40" custScaleY="1262300" custLinFactY="-27715" custLinFactNeighborX="-363" custLinFactNeighborY="-100000">
        <dgm:presLayoutVars>
          <dgm:bulletEnabled val="1"/>
        </dgm:presLayoutVars>
      </dgm:prSet>
      <dgm:spPr/>
      <dgm:t>
        <a:bodyPr/>
        <a:lstStyle/>
        <a:p>
          <a:endParaRPr lang="en-US"/>
        </a:p>
      </dgm:t>
    </dgm:pt>
    <dgm:pt modelId="{774DD54E-BEE3-460B-B6B8-C178C97E31F2}" type="pres">
      <dgm:prSet presAssocID="{F6E30499-9822-4F2A-8C8E-D0D0FA5DCA87}" presName="aSpace2" presStyleCnt="0"/>
      <dgm:spPr/>
    </dgm:pt>
    <dgm:pt modelId="{8755A33D-FD8D-445A-B613-69158D97F2CE}" type="pres">
      <dgm:prSet presAssocID="{C6F84A85-78DA-46BA-AAB0-5B5588A2637F}" presName="childNode" presStyleLbl="node1" presStyleIdx="13" presStyleCnt="40" custScaleY="1252683" custLinFactY="-27715" custLinFactNeighborX="-363" custLinFactNeighborY="-100000">
        <dgm:presLayoutVars>
          <dgm:bulletEnabled val="1"/>
        </dgm:presLayoutVars>
      </dgm:prSet>
      <dgm:spPr/>
      <dgm:t>
        <a:bodyPr/>
        <a:lstStyle/>
        <a:p>
          <a:endParaRPr lang="en-US"/>
        </a:p>
      </dgm:t>
    </dgm:pt>
    <dgm:pt modelId="{F579F7E1-A126-43DC-8C95-AF3922D3054D}" type="pres">
      <dgm:prSet presAssocID="{C6F84A85-78DA-46BA-AAB0-5B5588A2637F}" presName="aSpace2" presStyleCnt="0"/>
      <dgm:spPr/>
    </dgm:pt>
    <dgm:pt modelId="{5F964FEC-0113-414D-AF8E-7328CF360E43}" type="pres">
      <dgm:prSet presAssocID="{3C84C04A-1050-4DA4-8722-070D7B948B61}" presName="childNode" presStyleLbl="node1" presStyleIdx="14" presStyleCnt="40" custScaleY="1281985" custLinFactNeighborX="-363" custLinFactNeighborY="-45328">
        <dgm:presLayoutVars>
          <dgm:bulletEnabled val="1"/>
        </dgm:presLayoutVars>
      </dgm:prSet>
      <dgm:spPr/>
      <dgm:t>
        <a:bodyPr/>
        <a:lstStyle/>
        <a:p>
          <a:endParaRPr lang="en-US"/>
        </a:p>
      </dgm:t>
    </dgm:pt>
    <dgm:pt modelId="{570EE6F1-38A7-4865-AF89-9B4F7DD9673F}" type="pres">
      <dgm:prSet presAssocID="{3C84C04A-1050-4DA4-8722-070D7B948B61}" presName="aSpace2" presStyleCnt="0"/>
      <dgm:spPr/>
    </dgm:pt>
    <dgm:pt modelId="{01C68888-670E-4686-9452-9D39B5E25923}" type="pres">
      <dgm:prSet presAssocID="{13244B46-47F5-47CC-AA2D-E20BA2A059F0}" presName="childNode" presStyleLbl="node1" presStyleIdx="15" presStyleCnt="40" custScaleY="1285745" custLinFactY="-27715" custLinFactNeighborX="-363" custLinFactNeighborY="-100000">
        <dgm:presLayoutVars>
          <dgm:bulletEnabled val="1"/>
        </dgm:presLayoutVars>
      </dgm:prSet>
      <dgm:spPr/>
      <dgm:t>
        <a:bodyPr/>
        <a:lstStyle/>
        <a:p>
          <a:endParaRPr lang="en-US"/>
        </a:p>
      </dgm:t>
    </dgm:pt>
    <dgm:pt modelId="{362B137A-AECF-49AD-8EFC-19B34C3397C1}" type="pres">
      <dgm:prSet presAssocID="{13244B46-47F5-47CC-AA2D-E20BA2A059F0}" presName="aSpace2" presStyleCnt="0"/>
      <dgm:spPr/>
    </dgm:pt>
    <dgm:pt modelId="{42D0BE5C-71CB-48FC-BCAC-9F5D2094C6C6}" type="pres">
      <dgm:prSet presAssocID="{6EB73F19-53EE-49B1-B527-5573E99033D1}" presName="childNode" presStyleLbl="node1" presStyleIdx="16" presStyleCnt="40" custScaleY="1288263" custLinFactY="-27715" custLinFactNeighborX="-363" custLinFactNeighborY="-100000">
        <dgm:presLayoutVars>
          <dgm:bulletEnabled val="1"/>
        </dgm:presLayoutVars>
      </dgm:prSet>
      <dgm:spPr/>
      <dgm:t>
        <a:bodyPr/>
        <a:lstStyle/>
        <a:p>
          <a:endParaRPr lang="en-US"/>
        </a:p>
      </dgm:t>
    </dgm:pt>
    <dgm:pt modelId="{31021E12-8633-4DD5-9B0E-8D605D5CFF92}" type="pres">
      <dgm:prSet presAssocID="{6EB73F19-53EE-49B1-B527-5573E99033D1}" presName="aSpace2" presStyleCnt="0"/>
      <dgm:spPr/>
    </dgm:pt>
    <dgm:pt modelId="{3FF7819A-1986-4857-BD52-6F764B6C7DD2}" type="pres">
      <dgm:prSet presAssocID="{87DF6EC4-FFB5-438E-8A75-6B6AD68EC3B5}" presName="childNode" presStyleLbl="node1" presStyleIdx="17" presStyleCnt="40" custScaleY="1292060" custLinFactY="-27715" custLinFactNeighborX="-363" custLinFactNeighborY="-100000">
        <dgm:presLayoutVars>
          <dgm:bulletEnabled val="1"/>
        </dgm:presLayoutVars>
      </dgm:prSet>
      <dgm:spPr/>
      <dgm:t>
        <a:bodyPr/>
        <a:lstStyle/>
        <a:p>
          <a:endParaRPr lang="en-US"/>
        </a:p>
      </dgm:t>
    </dgm:pt>
    <dgm:pt modelId="{194C4E4B-5F62-4014-8AEF-1A1D285BB19E}" type="pres">
      <dgm:prSet presAssocID="{87DF6EC4-FFB5-438E-8A75-6B6AD68EC3B5}" presName="aSpace2" presStyleCnt="0"/>
      <dgm:spPr/>
    </dgm:pt>
    <dgm:pt modelId="{96D2F124-C1D0-4A72-923B-7FE8F4103396}" type="pres">
      <dgm:prSet presAssocID="{8B5DFC8F-0504-4C1C-B94A-CBC20F746CA5}" presName="childNode" presStyleLbl="node1" presStyleIdx="18" presStyleCnt="40" custScaleY="1294603" custLinFactY="-27715" custLinFactNeighborX="-363" custLinFactNeighborY="-100000">
        <dgm:presLayoutVars>
          <dgm:bulletEnabled val="1"/>
        </dgm:presLayoutVars>
      </dgm:prSet>
      <dgm:spPr/>
      <dgm:t>
        <a:bodyPr/>
        <a:lstStyle/>
        <a:p>
          <a:endParaRPr lang="en-US"/>
        </a:p>
      </dgm:t>
    </dgm:pt>
    <dgm:pt modelId="{86B11D84-1918-45F1-A6BD-E09BB797A3E3}" type="pres">
      <dgm:prSet presAssocID="{8B5DFC8F-0504-4C1C-B94A-CBC20F746CA5}" presName="aSpace2" presStyleCnt="0"/>
      <dgm:spPr/>
    </dgm:pt>
    <dgm:pt modelId="{729E7960-1D41-4BF0-92EA-B5268080C597}" type="pres">
      <dgm:prSet presAssocID="{C8C789D3-868A-440F-A3D9-E8C9D0463D25}" presName="childNode" presStyleLbl="node1" presStyleIdx="19" presStyleCnt="40" custAng="10800000" custFlipVert="1" custScaleY="1279491" custLinFactY="-26573" custLinFactNeighborX="-363" custLinFactNeighborY="-100000">
        <dgm:presLayoutVars>
          <dgm:bulletEnabled val="1"/>
        </dgm:presLayoutVars>
      </dgm:prSet>
      <dgm:spPr/>
      <dgm:t>
        <a:bodyPr/>
        <a:lstStyle/>
        <a:p>
          <a:endParaRPr lang="en-US"/>
        </a:p>
      </dgm:t>
    </dgm:pt>
    <dgm:pt modelId="{727D5691-C29B-4E0B-A204-B8D7FAD0F1D1}" type="pres">
      <dgm:prSet presAssocID="{F66695FD-B5FB-4C64-9225-64F639565890}" presName="aSpace" presStyleCnt="0"/>
      <dgm:spPr/>
    </dgm:pt>
    <dgm:pt modelId="{301200F2-1D75-4150-B4CF-99DDA83A6341}" type="pres">
      <dgm:prSet presAssocID="{3B8982AC-0AC0-490A-9F75-9EA59567F0FD}" presName="compNode" presStyleCnt="0"/>
      <dgm:spPr/>
    </dgm:pt>
    <dgm:pt modelId="{AB34B7C4-C993-4893-A707-875F271E1A06}" type="pres">
      <dgm:prSet presAssocID="{3B8982AC-0AC0-490A-9F75-9EA59567F0FD}" presName="aNode" presStyleLbl="bgShp" presStyleIdx="2" presStyleCnt="4"/>
      <dgm:spPr/>
      <dgm:t>
        <a:bodyPr/>
        <a:lstStyle/>
        <a:p>
          <a:endParaRPr lang="en-US"/>
        </a:p>
      </dgm:t>
    </dgm:pt>
    <dgm:pt modelId="{D976E8D3-5B47-4855-9B69-A72408627747}" type="pres">
      <dgm:prSet presAssocID="{3B8982AC-0AC0-490A-9F75-9EA59567F0FD}" presName="textNode" presStyleLbl="bgShp" presStyleIdx="2" presStyleCnt="4"/>
      <dgm:spPr/>
      <dgm:t>
        <a:bodyPr/>
        <a:lstStyle/>
        <a:p>
          <a:endParaRPr lang="en-US"/>
        </a:p>
      </dgm:t>
    </dgm:pt>
    <dgm:pt modelId="{8EAC5E88-2259-409E-9FAD-FF0A4F92BFDF}" type="pres">
      <dgm:prSet presAssocID="{3B8982AC-0AC0-490A-9F75-9EA59567F0FD}" presName="compChildNode" presStyleCnt="0"/>
      <dgm:spPr/>
    </dgm:pt>
    <dgm:pt modelId="{470CDB47-535F-401F-8114-27A4C81A7A5A}" type="pres">
      <dgm:prSet presAssocID="{3B8982AC-0AC0-490A-9F75-9EA59567F0FD}" presName="theInnerList" presStyleCnt="0"/>
      <dgm:spPr/>
    </dgm:pt>
    <dgm:pt modelId="{9B53E1A5-0F4D-467D-8C06-A0DE5A44E74B}" type="pres">
      <dgm:prSet presAssocID="{BA39B366-418D-42CA-A0A3-41380547903E}" presName="childNode" presStyleLbl="node1" presStyleIdx="20" presStyleCnt="40" custScaleY="2000000" custLinFactY="-51954" custLinFactNeighborY="-100000">
        <dgm:presLayoutVars>
          <dgm:bulletEnabled val="1"/>
        </dgm:presLayoutVars>
      </dgm:prSet>
      <dgm:spPr/>
      <dgm:t>
        <a:bodyPr/>
        <a:lstStyle/>
        <a:p>
          <a:endParaRPr lang="en-US"/>
        </a:p>
      </dgm:t>
    </dgm:pt>
    <dgm:pt modelId="{ABE16052-6D54-4B7D-A1EC-7080174D9AF5}" type="pres">
      <dgm:prSet presAssocID="{BA39B366-418D-42CA-A0A3-41380547903E}" presName="aSpace2" presStyleCnt="0"/>
      <dgm:spPr/>
    </dgm:pt>
    <dgm:pt modelId="{7F574F69-86CB-4D87-A59A-89EDC9EB40D8}" type="pres">
      <dgm:prSet presAssocID="{58716EA6-E4B4-43AC-96E0-13FBEC44211F}" presName="childNode" presStyleLbl="node1" presStyleIdx="21" presStyleCnt="40" custScaleY="2000000" custLinFactY="-51954" custLinFactNeighborY="-100000">
        <dgm:presLayoutVars>
          <dgm:bulletEnabled val="1"/>
        </dgm:presLayoutVars>
      </dgm:prSet>
      <dgm:spPr/>
      <dgm:t>
        <a:bodyPr/>
        <a:lstStyle/>
        <a:p>
          <a:endParaRPr lang="en-US"/>
        </a:p>
      </dgm:t>
    </dgm:pt>
    <dgm:pt modelId="{A84498C7-A0A6-47CF-8773-5B383E4FCF66}" type="pres">
      <dgm:prSet presAssocID="{58716EA6-E4B4-43AC-96E0-13FBEC44211F}" presName="aSpace2" presStyleCnt="0"/>
      <dgm:spPr/>
    </dgm:pt>
    <dgm:pt modelId="{39C18645-E2E6-43E9-BBCA-518FFFA52AAC}" type="pres">
      <dgm:prSet presAssocID="{DCB97A33-6422-4D3A-80EB-1FDC741793CC}" presName="childNode" presStyleLbl="node1" presStyleIdx="22" presStyleCnt="40" custScaleY="2000000" custLinFactY="-51954" custLinFactNeighborY="-100000">
        <dgm:presLayoutVars>
          <dgm:bulletEnabled val="1"/>
        </dgm:presLayoutVars>
      </dgm:prSet>
      <dgm:spPr/>
      <dgm:t>
        <a:bodyPr/>
        <a:lstStyle/>
        <a:p>
          <a:endParaRPr lang="en-US"/>
        </a:p>
      </dgm:t>
    </dgm:pt>
    <dgm:pt modelId="{2A402E94-FCB5-4B77-89C5-9B3BE394FA35}" type="pres">
      <dgm:prSet presAssocID="{DCB97A33-6422-4D3A-80EB-1FDC741793CC}" presName="aSpace2" presStyleCnt="0"/>
      <dgm:spPr/>
    </dgm:pt>
    <dgm:pt modelId="{989E7E22-39EA-4952-A5B3-2266579767F3}" type="pres">
      <dgm:prSet presAssocID="{37EF532F-5A23-43EE-B02F-7F031F051175}" presName="childNode" presStyleLbl="node1" presStyleIdx="23" presStyleCnt="40" custScaleY="2000000" custLinFactY="-51954" custLinFactNeighborY="-100000">
        <dgm:presLayoutVars>
          <dgm:bulletEnabled val="1"/>
        </dgm:presLayoutVars>
      </dgm:prSet>
      <dgm:spPr/>
      <dgm:t>
        <a:bodyPr/>
        <a:lstStyle/>
        <a:p>
          <a:endParaRPr lang="en-US"/>
        </a:p>
      </dgm:t>
    </dgm:pt>
    <dgm:pt modelId="{8B83A74E-6E2F-45BA-9502-73E3A7E736CF}" type="pres">
      <dgm:prSet presAssocID="{37EF532F-5A23-43EE-B02F-7F031F051175}" presName="aSpace2" presStyleCnt="0"/>
      <dgm:spPr/>
    </dgm:pt>
    <dgm:pt modelId="{104DA8D2-E72F-4DE0-8F7F-4539821853B4}" type="pres">
      <dgm:prSet presAssocID="{EEE6BE45-EC36-4347-9D98-DB77589A1E95}" presName="childNode" presStyleLbl="node1" presStyleIdx="24" presStyleCnt="40" custScaleY="2000000" custLinFactY="-51954" custLinFactNeighborY="-100000">
        <dgm:presLayoutVars>
          <dgm:bulletEnabled val="1"/>
        </dgm:presLayoutVars>
      </dgm:prSet>
      <dgm:spPr/>
      <dgm:t>
        <a:bodyPr/>
        <a:lstStyle/>
        <a:p>
          <a:endParaRPr lang="en-US"/>
        </a:p>
      </dgm:t>
    </dgm:pt>
    <dgm:pt modelId="{420AFDC4-5982-4F89-80AA-B4F21AD1DDB9}" type="pres">
      <dgm:prSet presAssocID="{EEE6BE45-EC36-4347-9D98-DB77589A1E95}" presName="aSpace2" presStyleCnt="0"/>
      <dgm:spPr/>
    </dgm:pt>
    <dgm:pt modelId="{5F8C5612-3D53-4DE5-8F4A-27EB73FD9D3B}" type="pres">
      <dgm:prSet presAssocID="{2173FDED-C3E0-492D-B5C5-0BB8C8B255C3}" presName="childNode" presStyleLbl="node1" presStyleIdx="25" presStyleCnt="40" custScaleY="2000000" custLinFactY="-51954" custLinFactNeighborY="-100000">
        <dgm:presLayoutVars>
          <dgm:bulletEnabled val="1"/>
        </dgm:presLayoutVars>
      </dgm:prSet>
      <dgm:spPr/>
      <dgm:t>
        <a:bodyPr/>
        <a:lstStyle/>
        <a:p>
          <a:endParaRPr lang="en-US"/>
        </a:p>
      </dgm:t>
    </dgm:pt>
    <dgm:pt modelId="{D7F25064-0F90-4957-A27D-E1894E15ED9C}" type="pres">
      <dgm:prSet presAssocID="{2173FDED-C3E0-492D-B5C5-0BB8C8B255C3}" presName="aSpace2" presStyleCnt="0"/>
      <dgm:spPr/>
    </dgm:pt>
    <dgm:pt modelId="{435DB7DA-A605-4DD9-B2BC-BE65273B9B0C}" type="pres">
      <dgm:prSet presAssocID="{48995026-8D00-49D1-A816-BFC8BA608AC3}" presName="childNode" presStyleLbl="node1" presStyleIdx="26" presStyleCnt="40" custScaleY="2000000" custLinFactY="-51954" custLinFactNeighborY="-100000">
        <dgm:presLayoutVars>
          <dgm:bulletEnabled val="1"/>
        </dgm:presLayoutVars>
      </dgm:prSet>
      <dgm:spPr/>
      <dgm:t>
        <a:bodyPr/>
        <a:lstStyle/>
        <a:p>
          <a:endParaRPr lang="en-US"/>
        </a:p>
      </dgm:t>
    </dgm:pt>
    <dgm:pt modelId="{DE5F2A37-2810-42B3-8FC1-386C945FEA8C}" type="pres">
      <dgm:prSet presAssocID="{48995026-8D00-49D1-A816-BFC8BA608AC3}" presName="aSpace2" presStyleCnt="0"/>
      <dgm:spPr/>
    </dgm:pt>
    <dgm:pt modelId="{FE950D2E-C358-407F-8BD8-E437E3907B48}" type="pres">
      <dgm:prSet presAssocID="{A847DC03-0EB2-4846-ADCF-F45449DB7DC8}" presName="childNode" presStyleLbl="node1" presStyleIdx="27" presStyleCnt="40" custScaleY="2000000" custLinFactY="-51954" custLinFactNeighborY="-100000">
        <dgm:presLayoutVars>
          <dgm:bulletEnabled val="1"/>
        </dgm:presLayoutVars>
      </dgm:prSet>
      <dgm:spPr/>
      <dgm:t>
        <a:bodyPr/>
        <a:lstStyle/>
        <a:p>
          <a:endParaRPr lang="en-US"/>
        </a:p>
      </dgm:t>
    </dgm:pt>
    <dgm:pt modelId="{9B3C97B1-9E5C-441B-810A-851A39EDEFDC}" type="pres">
      <dgm:prSet presAssocID="{A847DC03-0EB2-4846-ADCF-F45449DB7DC8}" presName="aSpace2" presStyleCnt="0"/>
      <dgm:spPr/>
    </dgm:pt>
    <dgm:pt modelId="{23E77D2F-4D0B-41EB-BFF0-0CBF7FFE1AE5}" type="pres">
      <dgm:prSet presAssocID="{B3512D73-8301-416C-9F5A-37C7DCA996AE}" presName="childNode" presStyleLbl="node1" presStyleIdx="28" presStyleCnt="40" custScaleY="2000000" custLinFactY="-51954" custLinFactNeighborY="-100000">
        <dgm:presLayoutVars>
          <dgm:bulletEnabled val="1"/>
        </dgm:presLayoutVars>
      </dgm:prSet>
      <dgm:spPr/>
      <dgm:t>
        <a:bodyPr/>
        <a:lstStyle/>
        <a:p>
          <a:endParaRPr lang="en-US"/>
        </a:p>
      </dgm:t>
    </dgm:pt>
    <dgm:pt modelId="{0BD132EA-197B-4A47-8E68-F703E1756453}" type="pres">
      <dgm:prSet presAssocID="{B3512D73-8301-416C-9F5A-37C7DCA996AE}" presName="aSpace2" presStyleCnt="0"/>
      <dgm:spPr/>
    </dgm:pt>
    <dgm:pt modelId="{189260EF-B781-4051-8C4B-ACBA52F4169F}" type="pres">
      <dgm:prSet presAssocID="{2C69E54C-ADEC-4043-B7B3-5E427AC147BC}" presName="childNode" presStyleLbl="node1" presStyleIdx="29" presStyleCnt="40" custScaleY="2000000" custLinFactY="-51954" custLinFactNeighborY="-100000">
        <dgm:presLayoutVars>
          <dgm:bulletEnabled val="1"/>
        </dgm:presLayoutVars>
      </dgm:prSet>
      <dgm:spPr/>
      <dgm:t>
        <a:bodyPr/>
        <a:lstStyle/>
        <a:p>
          <a:endParaRPr lang="en-US"/>
        </a:p>
      </dgm:t>
    </dgm:pt>
    <dgm:pt modelId="{39B640FB-8147-4E8E-BDDB-F116D7EFE48A}" type="pres">
      <dgm:prSet presAssocID="{3B8982AC-0AC0-490A-9F75-9EA59567F0FD}" presName="aSpace" presStyleCnt="0"/>
      <dgm:spPr/>
    </dgm:pt>
    <dgm:pt modelId="{40DA25FC-2F9E-488D-B38C-FA21C196048C}" type="pres">
      <dgm:prSet presAssocID="{3AA59909-9688-4C2D-A7E5-534A8E202B30}" presName="compNode" presStyleCnt="0"/>
      <dgm:spPr/>
    </dgm:pt>
    <dgm:pt modelId="{55FBBC90-B436-47B7-B41F-48A444203D71}" type="pres">
      <dgm:prSet presAssocID="{3AA59909-9688-4C2D-A7E5-534A8E202B30}" presName="aNode" presStyleLbl="bgShp" presStyleIdx="3" presStyleCnt="4"/>
      <dgm:spPr/>
      <dgm:t>
        <a:bodyPr/>
        <a:lstStyle/>
        <a:p>
          <a:endParaRPr lang="en-US"/>
        </a:p>
      </dgm:t>
    </dgm:pt>
    <dgm:pt modelId="{6E87BE71-9C1C-451F-8FC4-238978613723}" type="pres">
      <dgm:prSet presAssocID="{3AA59909-9688-4C2D-A7E5-534A8E202B30}" presName="textNode" presStyleLbl="bgShp" presStyleIdx="3" presStyleCnt="4"/>
      <dgm:spPr/>
      <dgm:t>
        <a:bodyPr/>
        <a:lstStyle/>
        <a:p>
          <a:endParaRPr lang="en-US"/>
        </a:p>
      </dgm:t>
    </dgm:pt>
    <dgm:pt modelId="{D084911C-6F42-4329-98EB-B0C67C82FAAD}" type="pres">
      <dgm:prSet presAssocID="{3AA59909-9688-4C2D-A7E5-534A8E202B30}" presName="compChildNode" presStyleCnt="0"/>
      <dgm:spPr/>
    </dgm:pt>
    <dgm:pt modelId="{5FB2530F-715D-4790-921E-101C24B99980}" type="pres">
      <dgm:prSet presAssocID="{3AA59909-9688-4C2D-A7E5-534A8E202B30}" presName="theInnerList" presStyleCnt="0"/>
      <dgm:spPr/>
    </dgm:pt>
    <dgm:pt modelId="{9225DB94-12A1-423E-8924-112996CFE0C1}" type="pres">
      <dgm:prSet presAssocID="{BED67EFA-2A6A-4FB5-920E-EC56F3958D11}" presName="childNode" presStyleLbl="node1" presStyleIdx="30" presStyleCnt="40" custScaleY="374521" custLinFactNeighborY="-71763">
        <dgm:presLayoutVars>
          <dgm:bulletEnabled val="1"/>
        </dgm:presLayoutVars>
      </dgm:prSet>
      <dgm:spPr/>
      <dgm:t>
        <a:bodyPr/>
        <a:lstStyle/>
        <a:p>
          <a:endParaRPr lang="en-US"/>
        </a:p>
      </dgm:t>
    </dgm:pt>
    <dgm:pt modelId="{2D424642-7C5C-4ED1-B1B2-D9004858BAD2}" type="pres">
      <dgm:prSet presAssocID="{BED67EFA-2A6A-4FB5-920E-EC56F3958D11}" presName="aSpace2" presStyleCnt="0"/>
      <dgm:spPr/>
    </dgm:pt>
    <dgm:pt modelId="{8EE28B80-EF57-4C29-9B00-1B691BA966F2}" type="pres">
      <dgm:prSet presAssocID="{9BCFBD1C-9364-4DE3-9AA4-ECEF631A68BF}" presName="childNode" presStyleLbl="node1" presStyleIdx="31" presStyleCnt="40" custScaleY="371139" custLinFactNeighborY="-2056">
        <dgm:presLayoutVars>
          <dgm:bulletEnabled val="1"/>
        </dgm:presLayoutVars>
      </dgm:prSet>
      <dgm:spPr/>
      <dgm:t>
        <a:bodyPr/>
        <a:lstStyle/>
        <a:p>
          <a:endParaRPr lang="en-US"/>
        </a:p>
      </dgm:t>
    </dgm:pt>
    <dgm:pt modelId="{FFA6FCEA-7474-4CFB-8995-3166D590D72B}" type="pres">
      <dgm:prSet presAssocID="{9BCFBD1C-9364-4DE3-9AA4-ECEF631A68BF}" presName="aSpace2" presStyleCnt="0"/>
      <dgm:spPr/>
    </dgm:pt>
    <dgm:pt modelId="{E8F5E6D9-DCE4-4679-9241-A52C3A3234F2}" type="pres">
      <dgm:prSet presAssocID="{50851179-C2CD-480B-B6B0-8C48A7FB6671}" presName="childNode" presStyleLbl="node1" presStyleIdx="32" presStyleCnt="40" custScaleY="367818" custLinFactNeighborY="43171">
        <dgm:presLayoutVars>
          <dgm:bulletEnabled val="1"/>
        </dgm:presLayoutVars>
      </dgm:prSet>
      <dgm:spPr/>
      <dgm:t>
        <a:bodyPr/>
        <a:lstStyle/>
        <a:p>
          <a:endParaRPr lang="en-US"/>
        </a:p>
      </dgm:t>
    </dgm:pt>
    <dgm:pt modelId="{3B3911BC-AA71-4A47-BAAF-404F1675DE7A}" type="pres">
      <dgm:prSet presAssocID="{50851179-C2CD-480B-B6B0-8C48A7FB6671}" presName="aSpace2" presStyleCnt="0"/>
      <dgm:spPr/>
    </dgm:pt>
    <dgm:pt modelId="{32F54B26-AD29-4A9D-87AF-B7304B6FFE53}" type="pres">
      <dgm:prSet presAssocID="{3BA768B1-9286-4183-B121-ABAA6623F5B2}" presName="childNode" presStyleLbl="node1" presStyleIdx="33" presStyleCnt="40" custScaleY="364556" custLinFactNeighborY="96274">
        <dgm:presLayoutVars>
          <dgm:bulletEnabled val="1"/>
        </dgm:presLayoutVars>
      </dgm:prSet>
      <dgm:spPr/>
      <dgm:t>
        <a:bodyPr/>
        <a:lstStyle/>
        <a:p>
          <a:endParaRPr lang="en-US"/>
        </a:p>
      </dgm:t>
    </dgm:pt>
    <dgm:pt modelId="{DC9490AE-6D98-4351-AC2D-32AAF3BF2AAA}" type="pres">
      <dgm:prSet presAssocID="{3BA768B1-9286-4183-B121-ABAA6623F5B2}" presName="aSpace2" presStyleCnt="0"/>
      <dgm:spPr/>
    </dgm:pt>
    <dgm:pt modelId="{A1A0A871-6E15-41CA-9BE2-4240072FB400}" type="pres">
      <dgm:prSet presAssocID="{3D9D7DB0-735E-4C44-8961-AFCAC191B446}" presName="childNode" presStyleLbl="node1" presStyleIdx="34" presStyleCnt="40" custScaleY="362147" custLinFactNeighborY="-12129">
        <dgm:presLayoutVars>
          <dgm:bulletEnabled val="1"/>
        </dgm:presLayoutVars>
      </dgm:prSet>
      <dgm:spPr/>
      <dgm:t>
        <a:bodyPr/>
        <a:lstStyle/>
        <a:p>
          <a:endParaRPr lang="en-US"/>
        </a:p>
      </dgm:t>
    </dgm:pt>
    <dgm:pt modelId="{0E30D9E9-9C6D-410F-9699-FD5208E1B7F1}" type="pres">
      <dgm:prSet presAssocID="{3D9D7DB0-735E-4C44-8961-AFCAC191B446}" presName="aSpace2" presStyleCnt="0"/>
      <dgm:spPr/>
    </dgm:pt>
    <dgm:pt modelId="{2ACD736A-A877-445F-9C35-0A9B17ADE4D6}" type="pres">
      <dgm:prSet presAssocID="{31FEEC71-2BDE-4A7E-AB1F-FB010D832319}" presName="childNode" presStyleLbl="node1" presStyleIdx="35" presStyleCnt="40" custScaleY="357035" custLinFactNeighborY="-13743">
        <dgm:presLayoutVars>
          <dgm:bulletEnabled val="1"/>
        </dgm:presLayoutVars>
      </dgm:prSet>
      <dgm:spPr/>
      <dgm:t>
        <a:bodyPr/>
        <a:lstStyle/>
        <a:p>
          <a:endParaRPr lang="en-US"/>
        </a:p>
      </dgm:t>
    </dgm:pt>
    <dgm:pt modelId="{59261586-425A-4BFC-8EB2-8E4BC7DB2E1E}" type="pres">
      <dgm:prSet presAssocID="{31FEEC71-2BDE-4A7E-AB1F-FB010D832319}" presName="aSpace2" presStyleCnt="0"/>
      <dgm:spPr/>
    </dgm:pt>
    <dgm:pt modelId="{04CC60D0-3882-4EDF-8145-6DB1A5201685}" type="pres">
      <dgm:prSet presAssocID="{D1FC868C-DAFB-4B0E-AF8C-7AECFFA8A41E}" presName="childNode" presStyleLbl="node1" presStyleIdx="36" presStyleCnt="40" custScaleY="352821" custLinFactY="4967" custLinFactNeighborY="100000">
        <dgm:presLayoutVars>
          <dgm:bulletEnabled val="1"/>
        </dgm:presLayoutVars>
      </dgm:prSet>
      <dgm:spPr/>
      <dgm:t>
        <a:bodyPr/>
        <a:lstStyle/>
        <a:p>
          <a:endParaRPr lang="en-US"/>
        </a:p>
      </dgm:t>
    </dgm:pt>
    <dgm:pt modelId="{D33C7427-07DE-4F1B-A229-DCADB8CC85EB}" type="pres">
      <dgm:prSet presAssocID="{D1FC868C-DAFB-4B0E-AF8C-7AECFFA8A41E}" presName="aSpace2" presStyleCnt="0"/>
      <dgm:spPr/>
    </dgm:pt>
    <dgm:pt modelId="{175C7809-02D3-48F4-81D6-7CA288CA1985}" type="pres">
      <dgm:prSet presAssocID="{B1E28A22-F952-4ECC-A216-7ED19FDFFBAA}" presName="childNode" presStyleLbl="node1" presStyleIdx="37" presStyleCnt="40" custScaleY="349447" custLinFactNeighborY="-23420">
        <dgm:presLayoutVars>
          <dgm:bulletEnabled val="1"/>
        </dgm:presLayoutVars>
      </dgm:prSet>
      <dgm:spPr/>
      <dgm:t>
        <a:bodyPr/>
        <a:lstStyle/>
        <a:p>
          <a:endParaRPr lang="en-US"/>
        </a:p>
      </dgm:t>
    </dgm:pt>
    <dgm:pt modelId="{AE53EDD2-B5CA-4DB3-B171-8DE1A8347167}" type="pres">
      <dgm:prSet presAssocID="{B1E28A22-F952-4ECC-A216-7ED19FDFFBAA}" presName="aSpace2" presStyleCnt="0"/>
      <dgm:spPr/>
    </dgm:pt>
    <dgm:pt modelId="{044CD41E-B210-4678-ADD0-857EE9F7FE58}" type="pres">
      <dgm:prSet presAssocID="{E7E968FC-D2D0-4AFB-A93C-BB37B8D83770}" presName="childNode" presStyleLbl="node1" presStyleIdx="38" presStyleCnt="40" custScaleY="346866" custLinFactNeighborY="37783">
        <dgm:presLayoutVars>
          <dgm:bulletEnabled val="1"/>
        </dgm:presLayoutVars>
      </dgm:prSet>
      <dgm:spPr/>
      <dgm:t>
        <a:bodyPr/>
        <a:lstStyle/>
        <a:p>
          <a:endParaRPr lang="en-US"/>
        </a:p>
      </dgm:t>
    </dgm:pt>
    <dgm:pt modelId="{1BA207C0-F9ED-47CD-9DFB-F8BFC26E5E79}" type="pres">
      <dgm:prSet presAssocID="{E7E968FC-D2D0-4AFB-A93C-BB37B8D83770}" presName="aSpace2" presStyleCnt="0"/>
      <dgm:spPr/>
    </dgm:pt>
    <dgm:pt modelId="{BAB1E936-2468-4AD5-9F1D-5736D07426BA}" type="pres">
      <dgm:prSet presAssocID="{7BFB2334-29E9-4FCF-8605-6047B2E90F2D}" presName="childNode" presStyleLbl="node1" presStyleIdx="39" presStyleCnt="40" custScaleY="344685" custLinFactY="-5964" custLinFactNeighborY="-100000">
        <dgm:presLayoutVars>
          <dgm:bulletEnabled val="1"/>
        </dgm:presLayoutVars>
      </dgm:prSet>
      <dgm:spPr/>
      <dgm:t>
        <a:bodyPr/>
        <a:lstStyle/>
        <a:p>
          <a:endParaRPr lang="en-US"/>
        </a:p>
      </dgm:t>
    </dgm:pt>
  </dgm:ptLst>
  <dgm:cxnLst>
    <dgm:cxn modelId="{8423FBF6-E62F-4515-AFEF-9D17E998AA0E}" type="presOf" srcId="{2FACA520-342D-4DEB-9E41-2451240E1C79}" destId="{9C7E6E13-E57F-4C77-870F-C7B39CEDF0F6}" srcOrd="0" destOrd="0" presId="urn:microsoft.com/office/officeart/2005/8/layout/lProcess2"/>
    <dgm:cxn modelId="{560BEDEB-4160-4C19-BAC9-DA51A321A0A9}" srcId="{3B8982AC-0AC0-490A-9F75-9EA59567F0FD}" destId="{B3512D73-8301-416C-9F5A-37C7DCA996AE}" srcOrd="8" destOrd="0" parTransId="{984AFEA6-0000-4A03-9BDE-7FA4E9EB30BC}" sibTransId="{C40A4492-99CA-4DF6-94D4-5073D8BD7A8F}"/>
    <dgm:cxn modelId="{74AD595E-D9D9-4B29-BB74-6CD50C626604}" srcId="{3AA59909-9688-4C2D-A7E5-534A8E202B30}" destId="{7BFB2334-29E9-4FCF-8605-6047B2E90F2D}" srcOrd="9" destOrd="0" parTransId="{0E39F28C-9A82-4E45-B7F7-5CEB902F2D98}" sibTransId="{6F2E05A2-9780-480F-871E-C54E95EE4E8F}"/>
    <dgm:cxn modelId="{61128B33-7523-4A34-9A0F-ACE8702534D6}" type="presOf" srcId="{3B8982AC-0AC0-490A-9F75-9EA59567F0FD}" destId="{AB34B7C4-C993-4893-A707-875F271E1A06}" srcOrd="0" destOrd="0" presId="urn:microsoft.com/office/officeart/2005/8/layout/lProcess2"/>
    <dgm:cxn modelId="{415017F6-FCCE-4601-BDDD-A3627873ACCE}" type="presOf" srcId="{CC0DAF80-AF91-4BD5-A5B9-552E508E83E7}" destId="{D1A07A6F-C022-4CFF-8BF9-BCC83D5B453E}" srcOrd="0" destOrd="0" presId="urn:microsoft.com/office/officeart/2005/8/layout/lProcess2"/>
    <dgm:cxn modelId="{F943A4AA-FB81-4B83-80AF-33CCE77B0D2B}" type="presOf" srcId="{9BCFBD1C-9364-4DE3-9AA4-ECEF631A68BF}" destId="{8EE28B80-EF57-4C29-9B00-1B691BA966F2}" srcOrd="0" destOrd="0" presId="urn:microsoft.com/office/officeart/2005/8/layout/lProcess2"/>
    <dgm:cxn modelId="{6543D5D1-E45F-456A-8504-B3243B63AAC3}" srcId="{CC0DAF80-AF91-4BD5-A5B9-552E508E83E7}" destId="{DFE4D727-30DC-449D-AB1B-C8649499C3FE}" srcOrd="9" destOrd="0" parTransId="{98ECAFF8-993C-4756-B5B4-13DE3AF6D157}" sibTransId="{8AA4B3DC-D2B5-40D3-A391-C2D06C2864C2}"/>
    <dgm:cxn modelId="{984693FA-7514-4D1E-A52E-8E7F2399E46F}" srcId="{3AA59909-9688-4C2D-A7E5-534A8E202B30}" destId="{31FEEC71-2BDE-4A7E-AB1F-FB010D832319}" srcOrd="5" destOrd="0" parTransId="{FDB11EAC-1F5E-473E-A1B7-083ED544B987}" sibTransId="{90BBFCA5-91B2-4810-8841-3D3DAEABB2F2}"/>
    <dgm:cxn modelId="{F6323C18-B374-49A8-9FF8-BF50816B0B05}" type="presOf" srcId="{F6E30499-9822-4F2A-8C8E-D0D0FA5DCA87}" destId="{2515188A-7C06-44AE-9E55-63D6D3DD178E}" srcOrd="0" destOrd="0" presId="urn:microsoft.com/office/officeart/2005/8/layout/lProcess2"/>
    <dgm:cxn modelId="{A812A724-233B-4FE6-9D97-44D404C37EDB}" type="presOf" srcId="{3BA768B1-9286-4183-B121-ABAA6623F5B2}" destId="{32F54B26-AD29-4A9D-87AF-B7304B6FFE53}" srcOrd="0" destOrd="0" presId="urn:microsoft.com/office/officeart/2005/8/layout/lProcess2"/>
    <dgm:cxn modelId="{82DEF7DB-D505-4FC4-9202-4C87844F4B54}" srcId="{F66695FD-B5FB-4C64-9225-64F639565890}" destId="{8B5DFC8F-0504-4C1C-B94A-CBC20F746CA5}" srcOrd="8" destOrd="0" parTransId="{E804DA13-F2B0-4211-BD76-6155C65B5872}" sibTransId="{18825E2D-CD10-4101-871F-76085D23CAD1}"/>
    <dgm:cxn modelId="{CEF8DB94-D14F-48B1-976D-C6D0E8EC9FAE}" type="presOf" srcId="{CC0DAF80-AF91-4BD5-A5B9-552E508E83E7}" destId="{BAFB1C14-BD54-42BA-A48D-DBCB9E38E31D}" srcOrd="1" destOrd="0" presId="urn:microsoft.com/office/officeart/2005/8/layout/lProcess2"/>
    <dgm:cxn modelId="{5BC48CF7-9F54-4286-BEC3-F3D96F3C7730}" srcId="{3B8982AC-0AC0-490A-9F75-9EA59567F0FD}" destId="{58716EA6-E4B4-43AC-96E0-13FBEC44211F}" srcOrd="1" destOrd="0" parTransId="{50BA759C-902F-4BE8-8A4C-F2B1743CB2E6}" sibTransId="{B3E74EFA-F3E4-4FC7-A3FC-01BDC8490BF9}"/>
    <dgm:cxn modelId="{7D794452-323B-41E2-912C-E78FB3267E6F}" srcId="{CC0DAF80-AF91-4BD5-A5B9-552E508E83E7}" destId="{AEB6FE7B-8036-4E0D-ACB9-5D1FDE652752}" srcOrd="2" destOrd="0" parTransId="{85004BCE-522F-4EC9-ACAE-8F8B12A0DB7D}" sibTransId="{86386F48-64D5-4219-B9BD-2FDB43E23A2B}"/>
    <dgm:cxn modelId="{46C9EDDF-1457-43DD-8A3A-B3071E9924C0}" type="presOf" srcId="{C6F84A85-78DA-46BA-AAB0-5B5588A2637F}" destId="{8755A33D-FD8D-445A-B613-69158D97F2CE}" srcOrd="0" destOrd="0" presId="urn:microsoft.com/office/officeart/2005/8/layout/lProcess2"/>
    <dgm:cxn modelId="{75D535C1-3909-4157-A084-B1E4A764620E}" type="presOf" srcId="{C8C789D3-868A-440F-A3D9-E8C9D0463D25}" destId="{729E7960-1D41-4BF0-92EA-B5268080C597}" srcOrd="0" destOrd="0" presId="urn:microsoft.com/office/officeart/2005/8/layout/lProcess2"/>
    <dgm:cxn modelId="{D8755D64-18A5-4D6D-8FE5-E610C4474138}" srcId="{CC0DAF80-AF91-4BD5-A5B9-552E508E83E7}" destId="{1530A907-944B-49FB-8CCA-E183A261B974}" srcOrd="4" destOrd="0" parTransId="{8B5C0CAB-F284-44C9-A6E1-A8A7C7C0528E}" sibTransId="{1A25C7F1-6D48-4912-818E-CFE9120C16FF}"/>
    <dgm:cxn modelId="{4BA3FB90-44F6-430D-A871-59798D2130E3}" type="presOf" srcId="{6EB73F19-53EE-49B1-B527-5573E99033D1}" destId="{42D0BE5C-71CB-48FC-BCAC-9F5D2094C6C6}" srcOrd="0" destOrd="0" presId="urn:microsoft.com/office/officeart/2005/8/layout/lProcess2"/>
    <dgm:cxn modelId="{F298E374-6107-42BB-9A08-DD6568F136DD}" srcId="{29D3FEF6-5F70-4DB5-8BCB-C26F7397A60C}" destId="{3AA59909-9688-4C2D-A7E5-534A8E202B30}" srcOrd="3" destOrd="0" parTransId="{9DDD0ED8-E56E-4CA8-B828-48F0006F8A74}" sibTransId="{D8729AB1-8300-494D-9CA0-E0D655D37BB6}"/>
    <dgm:cxn modelId="{A3773EBB-31BA-4643-B1B6-F123B1002EA9}" srcId="{CC0DAF80-AF91-4BD5-A5B9-552E508E83E7}" destId="{EE019685-E769-4308-8B50-7315D6E75019}" srcOrd="6" destOrd="0" parTransId="{165E9F51-E6A2-4BF1-9D0B-E3531AFD3440}" sibTransId="{11A1C9E4-C80C-4748-8620-6284305F5623}"/>
    <dgm:cxn modelId="{008BD3B3-C67E-482E-8F7E-477D83F034D6}" type="presOf" srcId="{3AA59909-9688-4C2D-A7E5-534A8E202B30}" destId="{6E87BE71-9C1C-451F-8FC4-238978613723}" srcOrd="1" destOrd="0" presId="urn:microsoft.com/office/officeart/2005/8/layout/lProcess2"/>
    <dgm:cxn modelId="{49F4BA50-53A0-449F-AAD3-F4B7D6E851F1}" srcId="{3B8982AC-0AC0-490A-9F75-9EA59567F0FD}" destId="{A847DC03-0EB2-4846-ADCF-F45449DB7DC8}" srcOrd="7" destOrd="0" parTransId="{7FAF2896-7BD4-4004-A901-8D6A653078F0}" sibTransId="{775CA2BF-DE71-4EA4-85F3-EBF5076900FB}"/>
    <dgm:cxn modelId="{0D90D23F-BF8C-4E4A-9ED9-900E8E3EA0C7}" srcId="{F66695FD-B5FB-4C64-9225-64F639565890}" destId="{1D1C4E22-90C7-4A92-89E7-A48FDDB0F93C}" srcOrd="1" destOrd="0" parTransId="{820EB992-FE42-4802-A7DB-F9352264C1AF}" sibTransId="{5C947A10-B016-4E2A-8B8B-50673ABB9F02}"/>
    <dgm:cxn modelId="{37DE076F-9E44-44AE-BE01-FEDCB5B03752}" type="presOf" srcId="{DFE4D727-30DC-449D-AB1B-C8649499C3FE}" destId="{4F7F34F4-2ECA-4DC6-A002-F7DC9004224F}" srcOrd="0" destOrd="0" presId="urn:microsoft.com/office/officeart/2005/8/layout/lProcess2"/>
    <dgm:cxn modelId="{D7C177E2-33B6-4933-9419-56B377F005F6}" type="presOf" srcId="{DCB97A33-6422-4D3A-80EB-1FDC741793CC}" destId="{39C18645-E2E6-43E9-BBCA-518FFFA52AAC}" srcOrd="0" destOrd="0" presId="urn:microsoft.com/office/officeart/2005/8/layout/lProcess2"/>
    <dgm:cxn modelId="{4A1801AE-E81A-4BFF-A942-D8394147A472}" type="presOf" srcId="{F66695FD-B5FB-4C64-9225-64F639565890}" destId="{5631A8B1-A045-4B9E-9FE8-4F3A5DCDDAC9}" srcOrd="1" destOrd="0" presId="urn:microsoft.com/office/officeart/2005/8/layout/lProcess2"/>
    <dgm:cxn modelId="{FBF784AF-5260-4962-AD84-CCB402D2307A}" srcId="{CC0DAF80-AF91-4BD5-A5B9-552E508E83E7}" destId="{04E3952C-A884-4FE7-BD1A-8088851EE0FB}" srcOrd="3" destOrd="0" parTransId="{938E5538-C560-4B86-AC31-DADA6C788DA4}" sibTransId="{98D8BCB5-3F5D-4EE2-B12F-4D57A37C195A}"/>
    <dgm:cxn modelId="{A044BB4F-B0E5-4A84-A378-A53A0BDC910F}" srcId="{3AA59909-9688-4C2D-A7E5-534A8E202B30}" destId="{B1E28A22-F952-4ECC-A216-7ED19FDFFBAA}" srcOrd="7" destOrd="0" parTransId="{DE86737C-6CD4-4BDE-BDFF-0FF388186439}" sibTransId="{FFADB750-D7F8-43DD-B60C-6E6FDA323A00}"/>
    <dgm:cxn modelId="{77617697-4251-4AD3-BB87-FBB028822D82}" type="presOf" srcId="{36E2789D-C03E-4C69-8ED5-34E139281B16}" destId="{7E81AD3E-FC81-4E98-8C27-C5ED922956FA}" srcOrd="0" destOrd="0" presId="urn:microsoft.com/office/officeart/2005/8/layout/lProcess2"/>
    <dgm:cxn modelId="{01D5BAD1-2174-44C7-A605-4785C98C32C3}" type="presOf" srcId="{EE019685-E769-4308-8B50-7315D6E75019}" destId="{6A62D2E7-6FE3-4390-BD7D-BB0E2B77D906}" srcOrd="0" destOrd="0" presId="urn:microsoft.com/office/officeart/2005/8/layout/lProcess2"/>
    <dgm:cxn modelId="{1D777D7F-8773-413F-8F11-09BC0BB4C695}" type="presOf" srcId="{B1E28A22-F952-4ECC-A216-7ED19FDFFBAA}" destId="{175C7809-02D3-48F4-81D6-7CA288CA1985}" srcOrd="0" destOrd="0" presId="urn:microsoft.com/office/officeart/2005/8/layout/lProcess2"/>
    <dgm:cxn modelId="{444D05F4-50DE-4DE9-96E0-43D2572B9734}" type="presOf" srcId="{F66695FD-B5FB-4C64-9225-64F639565890}" destId="{94327482-E7DA-43C1-9C01-377F62DEC32F}" srcOrd="0" destOrd="0" presId="urn:microsoft.com/office/officeart/2005/8/layout/lProcess2"/>
    <dgm:cxn modelId="{2736484F-9C77-493E-BA8B-5E43B98F0DFD}" srcId="{3B8982AC-0AC0-490A-9F75-9EA59567F0FD}" destId="{BA39B366-418D-42CA-A0A3-41380547903E}" srcOrd="0" destOrd="0" parTransId="{CF8402EF-8BB6-4A61-9302-590999FF6943}" sibTransId="{C64E0037-835D-4EAC-8A98-CCF0C4AB2D2A}"/>
    <dgm:cxn modelId="{AB16073A-7B74-4BA1-A608-12F9D2781B1E}" srcId="{CC0DAF80-AF91-4BD5-A5B9-552E508E83E7}" destId="{1A2BBCEF-5DCC-440E-9C70-72CF27213D90}" srcOrd="7" destOrd="0" parTransId="{633A95EA-EAE6-4D11-BD57-ECFF93EA96B5}" sibTransId="{76DDD891-1AC2-4433-BEBC-3C559E2A716E}"/>
    <dgm:cxn modelId="{603AE92A-893F-44B9-8268-AA83895E8F0E}" type="presOf" srcId="{1530A907-944B-49FB-8CCA-E183A261B974}" destId="{7E6A1E75-F42C-4319-9890-00C47D62EECA}" srcOrd="0" destOrd="0" presId="urn:microsoft.com/office/officeart/2005/8/layout/lProcess2"/>
    <dgm:cxn modelId="{B18FA26C-A578-4E68-A8E9-DD4F934D73C1}" srcId="{F66695FD-B5FB-4C64-9225-64F639565890}" destId="{827EC341-3950-4CEB-B3BB-95EE8D1F1482}" srcOrd="0" destOrd="0" parTransId="{1F9BBD09-DB0C-4E80-BCBD-A6832D1ECA16}" sibTransId="{2585A591-E823-4F1D-980E-10C2C366AFC9}"/>
    <dgm:cxn modelId="{9F6C3B3C-F016-4866-BAD3-4BEE55DB5C70}" type="presOf" srcId="{7BFB2334-29E9-4FCF-8605-6047B2E90F2D}" destId="{BAB1E936-2468-4AD5-9F1D-5736D07426BA}" srcOrd="0" destOrd="0" presId="urn:microsoft.com/office/officeart/2005/8/layout/lProcess2"/>
    <dgm:cxn modelId="{260E062E-D543-4720-8EE5-E458C43C50A2}" type="presOf" srcId="{BED67EFA-2A6A-4FB5-920E-EC56F3958D11}" destId="{9225DB94-12A1-423E-8924-112996CFE0C1}" srcOrd="0" destOrd="0" presId="urn:microsoft.com/office/officeart/2005/8/layout/lProcess2"/>
    <dgm:cxn modelId="{7C56A9F1-2A91-4EE9-9080-5A70EEAFDC21}" srcId="{3B8982AC-0AC0-490A-9F75-9EA59567F0FD}" destId="{EEE6BE45-EC36-4347-9D98-DB77589A1E95}" srcOrd="4" destOrd="0" parTransId="{B59E7952-66E4-4431-BD8A-E3101EFC11FB}" sibTransId="{64ED7323-A79E-4B6B-B367-453B50830D3F}"/>
    <dgm:cxn modelId="{70AD6F01-224D-4480-91ED-7738B6516895}" srcId="{29D3FEF6-5F70-4DB5-8BCB-C26F7397A60C}" destId="{CC0DAF80-AF91-4BD5-A5B9-552E508E83E7}" srcOrd="0" destOrd="0" parTransId="{79472DC3-7053-4C76-834E-53453910429E}" sibTransId="{4C705195-A961-42AE-990A-78A8043ACADE}"/>
    <dgm:cxn modelId="{FF9677EF-355B-430D-A805-7F48E72A9106}" type="presOf" srcId="{D1FC868C-DAFB-4B0E-AF8C-7AECFFA8A41E}" destId="{04CC60D0-3882-4EDF-8145-6DB1A5201685}" srcOrd="0" destOrd="0" presId="urn:microsoft.com/office/officeart/2005/8/layout/lProcess2"/>
    <dgm:cxn modelId="{052E541F-DF54-46C2-8ED9-380480BDFBA7}" srcId="{CC0DAF80-AF91-4BD5-A5B9-552E508E83E7}" destId="{6118183B-EFE7-4BA6-8C95-897E757C74F8}" srcOrd="0" destOrd="0" parTransId="{3E76DE4E-F610-41CD-B518-8855AD5C1F7E}" sibTransId="{711051A3-03B6-43BD-98DA-936ADA3C90B2}"/>
    <dgm:cxn modelId="{8AB297BB-72FE-4432-9680-7419CA1A3044}" type="presOf" srcId="{13244B46-47F5-47CC-AA2D-E20BA2A059F0}" destId="{01C68888-670E-4686-9452-9D39B5E25923}" srcOrd="0" destOrd="0" presId="urn:microsoft.com/office/officeart/2005/8/layout/lProcess2"/>
    <dgm:cxn modelId="{FB025F73-3DDB-4D5E-B346-B8880F5C9B0E}" srcId="{F66695FD-B5FB-4C64-9225-64F639565890}" destId="{6EB73F19-53EE-49B1-B527-5573E99033D1}" srcOrd="6" destOrd="0" parTransId="{665D676A-E1F2-48ED-9C64-DEF778A0E31C}" sibTransId="{2A6C83DB-ED1E-4D63-B120-03EF58CE102D}"/>
    <dgm:cxn modelId="{9BE9EFE7-8C56-4366-A69C-44C7A68084A3}" type="presOf" srcId="{EEE6BE45-EC36-4347-9D98-DB77589A1E95}" destId="{104DA8D2-E72F-4DE0-8F7F-4539821853B4}" srcOrd="0" destOrd="0" presId="urn:microsoft.com/office/officeart/2005/8/layout/lProcess2"/>
    <dgm:cxn modelId="{19481663-729D-4A56-BD04-F4306F827671}" type="presOf" srcId="{B3512D73-8301-416C-9F5A-37C7DCA996AE}" destId="{23E77D2F-4D0B-41EB-BFF0-0CBF7FFE1AE5}" srcOrd="0" destOrd="0" presId="urn:microsoft.com/office/officeart/2005/8/layout/lProcess2"/>
    <dgm:cxn modelId="{6C3098AA-117B-4D15-AD81-105906BBC873}" type="presOf" srcId="{37EF532F-5A23-43EE-B02F-7F031F051175}" destId="{989E7E22-39EA-4952-A5B3-2266579767F3}" srcOrd="0" destOrd="0" presId="urn:microsoft.com/office/officeart/2005/8/layout/lProcess2"/>
    <dgm:cxn modelId="{041746B7-9FF0-4BD6-8204-EFD69278CF3C}" srcId="{29D3FEF6-5F70-4DB5-8BCB-C26F7397A60C}" destId="{3B8982AC-0AC0-490A-9F75-9EA59567F0FD}" srcOrd="2" destOrd="0" parTransId="{91092DD7-50B9-4B36-9EA5-497CEDBF02FF}" sibTransId="{55FA88C3-3447-4FA3-AB2B-F2185802F7FE}"/>
    <dgm:cxn modelId="{2F09B7EC-891F-409D-BF40-04E000431EF2}" type="presOf" srcId="{AEB6FE7B-8036-4E0D-ACB9-5D1FDE652752}" destId="{48334399-5B3D-4998-83DF-B713B9FF6645}" srcOrd="0" destOrd="0" presId="urn:microsoft.com/office/officeart/2005/8/layout/lProcess2"/>
    <dgm:cxn modelId="{199629CC-990F-4718-A20B-32F88656DB1C}" type="presOf" srcId="{961CC029-FB76-469C-9775-A795279554A3}" destId="{9BD316BB-DC78-4165-8BFE-9F98B2930D6D}" srcOrd="0" destOrd="0" presId="urn:microsoft.com/office/officeart/2005/8/layout/lProcess2"/>
    <dgm:cxn modelId="{567CA9B7-F1FB-4A4A-BB62-EB1C2DE150AE}" srcId="{CC0DAF80-AF91-4BD5-A5B9-552E508E83E7}" destId="{2FACA520-342D-4DEB-9E41-2451240E1C79}" srcOrd="8" destOrd="0" parTransId="{1FDFD6BE-A0BD-43D4-AD1D-0E8E6570E4E9}" sibTransId="{02CED544-115C-4813-A632-AEBFF5381330}"/>
    <dgm:cxn modelId="{80B62E95-318E-4FA3-9134-669DCB9D90FE}" srcId="{F66695FD-B5FB-4C64-9225-64F639565890}" destId="{87DF6EC4-FFB5-438E-8A75-6B6AD68EC3B5}" srcOrd="7" destOrd="0" parTransId="{A5104EBE-9E1E-4E11-8D1F-E8B6527A9E6C}" sibTransId="{C7EC89B2-726B-4501-836A-A4438D3C8F85}"/>
    <dgm:cxn modelId="{1696AD73-46E3-4F80-B599-44AB55AADBCF}" srcId="{F66695FD-B5FB-4C64-9225-64F639565890}" destId="{C8C789D3-868A-440F-A3D9-E8C9D0463D25}" srcOrd="9" destOrd="0" parTransId="{3DB10DE3-6F4E-4911-988C-1E1013977456}" sibTransId="{74EDBC64-2073-4CA6-9320-EA1312E091C9}"/>
    <dgm:cxn modelId="{253C4883-7C68-4052-BFF6-C4987FA37847}" srcId="{3B8982AC-0AC0-490A-9F75-9EA59567F0FD}" destId="{48995026-8D00-49D1-A816-BFC8BA608AC3}" srcOrd="6" destOrd="0" parTransId="{97FAD86A-2F82-47C3-85A9-752ABD44799A}" sibTransId="{D2A661FD-D078-4ADB-8BB7-183B0CD23A2C}"/>
    <dgm:cxn modelId="{5A21CCEE-9979-45E9-A722-34FFE51679D6}" srcId="{3AA59909-9688-4C2D-A7E5-534A8E202B30}" destId="{BED67EFA-2A6A-4FB5-920E-EC56F3958D11}" srcOrd="0" destOrd="0" parTransId="{C666D520-F8C2-445A-A277-8F379D9CDD04}" sibTransId="{160D8F7A-E8A5-4B0C-9B21-08E1E6C2A817}"/>
    <dgm:cxn modelId="{C4E372A4-579E-4163-B86B-F2B17FA35811}" type="presOf" srcId="{50851179-C2CD-480B-B6B0-8C48A7FB6671}" destId="{E8F5E6D9-DCE4-4679-9241-A52C3A3234F2}" srcOrd="0" destOrd="0" presId="urn:microsoft.com/office/officeart/2005/8/layout/lProcess2"/>
    <dgm:cxn modelId="{37D5FB9C-2E92-427D-BB04-478855FF0D99}" type="presOf" srcId="{2C69E54C-ADEC-4043-B7B3-5E427AC147BC}" destId="{189260EF-B781-4051-8C4B-ACBA52F4169F}" srcOrd="0" destOrd="0" presId="urn:microsoft.com/office/officeart/2005/8/layout/lProcess2"/>
    <dgm:cxn modelId="{064BD9E3-384C-4F35-88F5-0F7891E8CE4A}" type="presOf" srcId="{1A2BBCEF-5DCC-440E-9C70-72CF27213D90}" destId="{27A07920-7D50-453A-AC0D-487F8BCCBCC3}" srcOrd="0" destOrd="0" presId="urn:microsoft.com/office/officeart/2005/8/layout/lProcess2"/>
    <dgm:cxn modelId="{AA35C07E-6DCC-4469-8ECB-11AB935B006F}" type="presOf" srcId="{48995026-8D00-49D1-A816-BFC8BA608AC3}" destId="{435DB7DA-A605-4DD9-B2BC-BE65273B9B0C}" srcOrd="0" destOrd="0" presId="urn:microsoft.com/office/officeart/2005/8/layout/lProcess2"/>
    <dgm:cxn modelId="{A79159B4-A045-485A-9BDB-541A9102D2E9}" srcId="{3B8982AC-0AC0-490A-9F75-9EA59567F0FD}" destId="{2C69E54C-ADEC-4043-B7B3-5E427AC147BC}" srcOrd="9" destOrd="0" parTransId="{087DBEE1-B57A-4263-950B-07A317209B7F}" sibTransId="{03E40E41-4A7E-4994-A5F2-6A90FC2D2483}"/>
    <dgm:cxn modelId="{1FBF9272-F69B-438E-8F02-C5C3D5374EC3}" type="presOf" srcId="{827EC341-3950-4CEB-B3BB-95EE8D1F1482}" destId="{5389CE1F-8FD3-4B47-80EE-C023216147BF}" srcOrd="0" destOrd="0" presId="urn:microsoft.com/office/officeart/2005/8/layout/lProcess2"/>
    <dgm:cxn modelId="{ACC35AB5-4405-43E2-B846-CA1DF8F950E1}" type="presOf" srcId="{8B5DFC8F-0504-4C1C-B94A-CBC20F746CA5}" destId="{96D2F124-C1D0-4A72-923B-7FE8F4103396}" srcOrd="0" destOrd="0" presId="urn:microsoft.com/office/officeart/2005/8/layout/lProcess2"/>
    <dgm:cxn modelId="{D947F276-EC63-409D-A9F2-7621670C69C8}" srcId="{3AA59909-9688-4C2D-A7E5-534A8E202B30}" destId="{3BA768B1-9286-4183-B121-ABAA6623F5B2}" srcOrd="3" destOrd="0" parTransId="{1C27D200-8587-4397-A535-5A0F38B337BD}" sibTransId="{4459CC6E-59EF-43B8-8D67-745C5FA091C5}"/>
    <dgm:cxn modelId="{F7BC00AC-2612-429C-8D26-3D61AF8DFEB7}" type="presOf" srcId="{04E3952C-A884-4FE7-BD1A-8088851EE0FB}" destId="{DF0A06D4-61DA-4711-BFB3-E95F4E047ED1}" srcOrd="0" destOrd="0" presId="urn:microsoft.com/office/officeart/2005/8/layout/lProcess2"/>
    <dgm:cxn modelId="{9807F6AE-7A7C-404E-B45E-DCC55675B56A}" srcId="{F66695FD-B5FB-4C64-9225-64F639565890}" destId="{C6F84A85-78DA-46BA-AAB0-5B5588A2637F}" srcOrd="3" destOrd="0" parTransId="{F0190F73-2034-4350-B809-F9DF0367C4A8}" sibTransId="{3B31C868-6CE3-443C-97DC-D1C39BBD47BE}"/>
    <dgm:cxn modelId="{43AB9B9E-2D8C-4A19-BE28-81D68DA87ACE}" srcId="{3B8982AC-0AC0-490A-9F75-9EA59567F0FD}" destId="{DCB97A33-6422-4D3A-80EB-1FDC741793CC}" srcOrd="2" destOrd="0" parTransId="{A0FDB8EF-B1D8-4338-9A1B-6D04E26D0400}" sibTransId="{DCC2EA0D-4CD2-4A3C-AA61-348F1ABDB7A4}"/>
    <dgm:cxn modelId="{79CC8FD6-CFBB-40FB-863D-3130240EBE57}" srcId="{CC0DAF80-AF91-4BD5-A5B9-552E508E83E7}" destId="{36E2789D-C03E-4C69-8ED5-34E139281B16}" srcOrd="1" destOrd="0" parTransId="{1C739E20-497F-45C4-86CB-DC0E2A4171E7}" sibTransId="{CDFD44A2-CCC9-492E-B013-12ABD998555F}"/>
    <dgm:cxn modelId="{D0B63E5F-3FD5-45B9-A07C-78B4C927DC35}" srcId="{F66695FD-B5FB-4C64-9225-64F639565890}" destId="{13244B46-47F5-47CC-AA2D-E20BA2A059F0}" srcOrd="5" destOrd="0" parTransId="{DD2AEAB7-5064-49AC-B7A1-F0EB95692E29}" sibTransId="{D735ECF5-9D3A-4DB3-BAE8-9617DCB80588}"/>
    <dgm:cxn modelId="{C6A2510A-01B4-4B0A-A208-57FCAA31E181}" type="presOf" srcId="{3D9D7DB0-735E-4C44-8961-AFCAC191B446}" destId="{A1A0A871-6E15-41CA-9BE2-4240072FB400}" srcOrd="0" destOrd="0" presId="urn:microsoft.com/office/officeart/2005/8/layout/lProcess2"/>
    <dgm:cxn modelId="{7B782AF8-11C2-4AED-AACA-F050269335E7}" type="presOf" srcId="{6118183B-EFE7-4BA6-8C95-897E757C74F8}" destId="{4D9B13CF-804D-4256-9868-1EAE42FB1216}" srcOrd="0" destOrd="0" presId="urn:microsoft.com/office/officeart/2005/8/layout/lProcess2"/>
    <dgm:cxn modelId="{8EDB1EE3-26A0-40FD-BAA5-8711C2F659CB}" type="presOf" srcId="{87DF6EC4-FFB5-438E-8A75-6B6AD68EC3B5}" destId="{3FF7819A-1986-4857-BD52-6F764B6C7DD2}" srcOrd="0" destOrd="0" presId="urn:microsoft.com/office/officeart/2005/8/layout/lProcess2"/>
    <dgm:cxn modelId="{49057DA6-5A77-463F-B35E-DD6ACAB1BF4E}" srcId="{3B8982AC-0AC0-490A-9F75-9EA59567F0FD}" destId="{2173FDED-C3E0-492D-B5C5-0BB8C8B255C3}" srcOrd="5" destOrd="0" parTransId="{9732BEFA-B4B6-434E-895E-8C0239309921}" sibTransId="{70E3DAF2-E645-4E48-9424-38609F7FB772}"/>
    <dgm:cxn modelId="{92FF9147-98C2-4F1D-896E-74C5EB909C39}" type="presOf" srcId="{3AA59909-9688-4C2D-A7E5-534A8E202B30}" destId="{55FBBC90-B436-47B7-B41F-48A444203D71}" srcOrd="0" destOrd="0" presId="urn:microsoft.com/office/officeart/2005/8/layout/lProcess2"/>
    <dgm:cxn modelId="{D28A70C6-A01B-46CC-B3A8-731B9DB33E8C}" srcId="{29D3FEF6-5F70-4DB5-8BCB-C26F7397A60C}" destId="{F66695FD-B5FB-4C64-9225-64F639565890}" srcOrd="1" destOrd="0" parTransId="{ADBC01FA-C51E-4FF3-86C1-03EB21B39203}" sibTransId="{A9A60EDA-6290-40FD-A094-D69DEB040E10}"/>
    <dgm:cxn modelId="{DCBB23B6-C471-4915-8C7F-84DCB0393D8F}" type="presOf" srcId="{E7E968FC-D2D0-4AFB-A93C-BB37B8D83770}" destId="{044CD41E-B210-4678-ADD0-857EE9F7FE58}" srcOrd="0" destOrd="0" presId="urn:microsoft.com/office/officeart/2005/8/layout/lProcess2"/>
    <dgm:cxn modelId="{61D2A206-264A-4E94-93B5-6B534714DAFB}" type="presOf" srcId="{1D1C4E22-90C7-4A92-89E7-A48FDDB0F93C}" destId="{74FC35B3-FBB8-4F26-8CAC-092315F4F7BB}" srcOrd="0" destOrd="0" presId="urn:microsoft.com/office/officeart/2005/8/layout/lProcess2"/>
    <dgm:cxn modelId="{40C75E05-7057-430E-B8A3-1A404F1DBF7C}" srcId="{CC0DAF80-AF91-4BD5-A5B9-552E508E83E7}" destId="{961CC029-FB76-469C-9775-A795279554A3}" srcOrd="5" destOrd="0" parTransId="{08967B6B-7BDB-4F60-9771-183C0BC45CF6}" sibTransId="{761330A8-9050-4E9D-9EDA-1A7074368911}"/>
    <dgm:cxn modelId="{9B26A741-5D42-4B20-BA26-C1DFB3812E7C}" srcId="{3B8982AC-0AC0-490A-9F75-9EA59567F0FD}" destId="{37EF532F-5A23-43EE-B02F-7F031F051175}" srcOrd="3" destOrd="0" parTransId="{824BDDDD-DE80-4393-B619-9781D11C1782}" sibTransId="{35B728A6-65F2-4AA1-868E-503E8674F43D}"/>
    <dgm:cxn modelId="{BEBABE40-4B7D-4FA1-94AB-7CBDA7C75905}" type="presOf" srcId="{BA39B366-418D-42CA-A0A3-41380547903E}" destId="{9B53E1A5-0F4D-467D-8C06-A0DE5A44E74B}" srcOrd="0" destOrd="0" presId="urn:microsoft.com/office/officeart/2005/8/layout/lProcess2"/>
    <dgm:cxn modelId="{11C7D5D0-E9E1-4BCA-8F8B-441D4A88AA3D}" srcId="{F66695FD-B5FB-4C64-9225-64F639565890}" destId="{F6E30499-9822-4F2A-8C8E-D0D0FA5DCA87}" srcOrd="2" destOrd="0" parTransId="{EDCD85CA-1E8C-4996-8E38-F367FE457EBD}" sibTransId="{07610F4D-250F-4C1C-A827-49477A5C6280}"/>
    <dgm:cxn modelId="{35234F0E-8ECC-48BB-A6F7-B89DFB279728}" type="presOf" srcId="{A847DC03-0EB2-4846-ADCF-F45449DB7DC8}" destId="{FE950D2E-C358-407F-8BD8-E437E3907B48}" srcOrd="0" destOrd="0" presId="urn:microsoft.com/office/officeart/2005/8/layout/lProcess2"/>
    <dgm:cxn modelId="{B4D79399-FF16-4F26-A6D2-B508159C8778}" srcId="{3AA59909-9688-4C2D-A7E5-534A8E202B30}" destId="{3D9D7DB0-735E-4C44-8961-AFCAC191B446}" srcOrd="4" destOrd="0" parTransId="{B807FDD4-01CB-4396-8B2E-2FA88EACC867}" sibTransId="{897E0B95-34B4-4AC9-975B-4A2AE36E481B}"/>
    <dgm:cxn modelId="{A15C01CF-FC1A-4CA6-AD22-495CC15FCA1C}" srcId="{3AA59909-9688-4C2D-A7E5-534A8E202B30}" destId="{9BCFBD1C-9364-4DE3-9AA4-ECEF631A68BF}" srcOrd="1" destOrd="0" parTransId="{4EACE4BB-C3EE-4221-A045-0255DB5CA11F}" sibTransId="{E21E0C69-6520-43A4-BE9D-3108A11CDBAE}"/>
    <dgm:cxn modelId="{43A814D0-6AF1-4D7E-AEA9-C828B4D68195}" type="presOf" srcId="{3C84C04A-1050-4DA4-8722-070D7B948B61}" destId="{5F964FEC-0113-414D-AF8E-7328CF360E43}" srcOrd="0" destOrd="0" presId="urn:microsoft.com/office/officeart/2005/8/layout/lProcess2"/>
    <dgm:cxn modelId="{413761CF-2E44-4A6A-899F-345321019908}" type="presOf" srcId="{2173FDED-C3E0-492D-B5C5-0BB8C8B255C3}" destId="{5F8C5612-3D53-4DE5-8F4A-27EB73FD9D3B}" srcOrd="0" destOrd="0" presId="urn:microsoft.com/office/officeart/2005/8/layout/lProcess2"/>
    <dgm:cxn modelId="{C726FEB1-482F-4287-A248-46A49DCCB78E}" srcId="{3AA59909-9688-4C2D-A7E5-534A8E202B30}" destId="{E7E968FC-D2D0-4AFB-A93C-BB37B8D83770}" srcOrd="8" destOrd="0" parTransId="{29657BCD-2736-44A9-823C-53CC9D239988}" sibTransId="{2BAA9894-D454-4101-9134-6EF5CBB6F42D}"/>
    <dgm:cxn modelId="{6F22DD4F-BFCF-45EE-AAC0-95A8F7C44CF5}" type="presOf" srcId="{29D3FEF6-5F70-4DB5-8BCB-C26F7397A60C}" destId="{17F3B537-879A-4634-8E8E-E81BC0D92740}" srcOrd="0" destOrd="0" presId="urn:microsoft.com/office/officeart/2005/8/layout/lProcess2"/>
    <dgm:cxn modelId="{ACF2E4B2-D328-44E8-B66B-22811FC1908D}" type="presOf" srcId="{31FEEC71-2BDE-4A7E-AB1F-FB010D832319}" destId="{2ACD736A-A877-445F-9C35-0A9B17ADE4D6}" srcOrd="0" destOrd="0" presId="urn:microsoft.com/office/officeart/2005/8/layout/lProcess2"/>
    <dgm:cxn modelId="{6C117130-3EF2-43C4-A485-DBBD915570A5}" srcId="{3AA59909-9688-4C2D-A7E5-534A8E202B30}" destId="{D1FC868C-DAFB-4B0E-AF8C-7AECFFA8A41E}" srcOrd="6" destOrd="0" parTransId="{6CD0F583-1C79-4DAA-98F0-2DF6D28285FC}" sibTransId="{8982FDB1-F7F7-4A43-8970-DABF0D7DC09C}"/>
    <dgm:cxn modelId="{3CE87EAE-247B-42E8-9B33-0B1661B9C21A}" srcId="{3AA59909-9688-4C2D-A7E5-534A8E202B30}" destId="{50851179-C2CD-480B-B6B0-8C48A7FB6671}" srcOrd="2" destOrd="0" parTransId="{9124AC8B-1AF7-4E58-91CC-50B4790B63D8}" sibTransId="{36302AEC-D736-46DA-9FA0-D923C00C8DCD}"/>
    <dgm:cxn modelId="{54595F1A-BFD4-4D10-83E1-5C7589694003}" type="presOf" srcId="{3B8982AC-0AC0-490A-9F75-9EA59567F0FD}" destId="{D976E8D3-5B47-4855-9B69-A72408627747}" srcOrd="1" destOrd="0" presId="urn:microsoft.com/office/officeart/2005/8/layout/lProcess2"/>
    <dgm:cxn modelId="{D0702201-CC89-4358-BFDE-ECF782BF1242}" type="presOf" srcId="{58716EA6-E4B4-43AC-96E0-13FBEC44211F}" destId="{7F574F69-86CB-4D87-A59A-89EDC9EB40D8}" srcOrd="0" destOrd="0" presId="urn:microsoft.com/office/officeart/2005/8/layout/lProcess2"/>
    <dgm:cxn modelId="{28795CC3-4AA7-4329-B4D0-91EF2CD471BA}" srcId="{F66695FD-B5FB-4C64-9225-64F639565890}" destId="{3C84C04A-1050-4DA4-8722-070D7B948B61}" srcOrd="4" destOrd="0" parTransId="{B48D6E18-D6E8-480A-9E52-258B8B525087}" sibTransId="{D70CB13C-B200-4EC3-8F01-D02AEC170A91}"/>
    <dgm:cxn modelId="{6F67F0B8-458A-4EE9-B54A-45A133E1FEAA}" type="presParOf" srcId="{17F3B537-879A-4634-8E8E-E81BC0D92740}" destId="{1AED3BB2-93CC-4475-831E-E914A3A9B214}" srcOrd="0" destOrd="0" presId="urn:microsoft.com/office/officeart/2005/8/layout/lProcess2"/>
    <dgm:cxn modelId="{9B789322-2B00-4AC1-86D7-589C510955E7}" type="presParOf" srcId="{1AED3BB2-93CC-4475-831E-E914A3A9B214}" destId="{D1A07A6F-C022-4CFF-8BF9-BCC83D5B453E}" srcOrd="0" destOrd="0" presId="urn:microsoft.com/office/officeart/2005/8/layout/lProcess2"/>
    <dgm:cxn modelId="{308DD2B7-8EA3-4843-BD7E-19FFDD7ED855}" type="presParOf" srcId="{1AED3BB2-93CC-4475-831E-E914A3A9B214}" destId="{BAFB1C14-BD54-42BA-A48D-DBCB9E38E31D}" srcOrd="1" destOrd="0" presId="urn:microsoft.com/office/officeart/2005/8/layout/lProcess2"/>
    <dgm:cxn modelId="{184A49A0-9FDA-413B-8618-3F376E752901}" type="presParOf" srcId="{1AED3BB2-93CC-4475-831E-E914A3A9B214}" destId="{E64F860B-096D-4BE3-99CA-E095B9DE5F70}" srcOrd="2" destOrd="0" presId="urn:microsoft.com/office/officeart/2005/8/layout/lProcess2"/>
    <dgm:cxn modelId="{97092B3F-D668-407C-B2DC-0961D89500C7}" type="presParOf" srcId="{E64F860B-096D-4BE3-99CA-E095B9DE5F70}" destId="{8F450B8F-935B-49C5-A9CC-8452E66386CC}" srcOrd="0" destOrd="0" presId="urn:microsoft.com/office/officeart/2005/8/layout/lProcess2"/>
    <dgm:cxn modelId="{98EC9A8C-89E8-45EB-8F9D-89EDC9FF222D}" type="presParOf" srcId="{8F450B8F-935B-49C5-A9CC-8452E66386CC}" destId="{4D9B13CF-804D-4256-9868-1EAE42FB1216}" srcOrd="0" destOrd="0" presId="urn:microsoft.com/office/officeart/2005/8/layout/lProcess2"/>
    <dgm:cxn modelId="{1835D4C8-1464-4279-9805-4767E3C1F82C}" type="presParOf" srcId="{8F450B8F-935B-49C5-A9CC-8452E66386CC}" destId="{87CF614A-B4F5-43B2-9F72-D8E4C78F566D}" srcOrd="1" destOrd="0" presId="urn:microsoft.com/office/officeart/2005/8/layout/lProcess2"/>
    <dgm:cxn modelId="{F47AA66A-7D39-4A78-8471-38006E68136A}" type="presParOf" srcId="{8F450B8F-935B-49C5-A9CC-8452E66386CC}" destId="{7E81AD3E-FC81-4E98-8C27-C5ED922956FA}" srcOrd="2" destOrd="0" presId="urn:microsoft.com/office/officeart/2005/8/layout/lProcess2"/>
    <dgm:cxn modelId="{8400940C-226F-406D-9FA6-CFBDDA2D8BA7}" type="presParOf" srcId="{8F450B8F-935B-49C5-A9CC-8452E66386CC}" destId="{D174AB1E-CF4F-4D9A-988F-34D179B864F1}" srcOrd="3" destOrd="0" presId="urn:microsoft.com/office/officeart/2005/8/layout/lProcess2"/>
    <dgm:cxn modelId="{557A6128-DB21-456B-9207-77EAAC66485D}" type="presParOf" srcId="{8F450B8F-935B-49C5-A9CC-8452E66386CC}" destId="{48334399-5B3D-4998-83DF-B713B9FF6645}" srcOrd="4" destOrd="0" presId="urn:microsoft.com/office/officeart/2005/8/layout/lProcess2"/>
    <dgm:cxn modelId="{B1447B3F-6B78-4547-ACF4-017F5C4D827D}" type="presParOf" srcId="{8F450B8F-935B-49C5-A9CC-8452E66386CC}" destId="{F562712E-E01B-4D63-BBCB-53538F3CC2DA}" srcOrd="5" destOrd="0" presId="urn:microsoft.com/office/officeart/2005/8/layout/lProcess2"/>
    <dgm:cxn modelId="{32DA3943-FF68-4B1C-90DD-838ABA6136B6}" type="presParOf" srcId="{8F450B8F-935B-49C5-A9CC-8452E66386CC}" destId="{DF0A06D4-61DA-4711-BFB3-E95F4E047ED1}" srcOrd="6" destOrd="0" presId="urn:microsoft.com/office/officeart/2005/8/layout/lProcess2"/>
    <dgm:cxn modelId="{87175318-C5D3-40CE-99DA-CEEEBB6EAE19}" type="presParOf" srcId="{8F450B8F-935B-49C5-A9CC-8452E66386CC}" destId="{8B873189-7660-4BC1-9CF6-1165384C0928}" srcOrd="7" destOrd="0" presId="urn:microsoft.com/office/officeart/2005/8/layout/lProcess2"/>
    <dgm:cxn modelId="{D6E372B0-8612-47CA-B4D0-2E22D2C61031}" type="presParOf" srcId="{8F450B8F-935B-49C5-A9CC-8452E66386CC}" destId="{7E6A1E75-F42C-4319-9890-00C47D62EECA}" srcOrd="8" destOrd="0" presId="urn:microsoft.com/office/officeart/2005/8/layout/lProcess2"/>
    <dgm:cxn modelId="{A19DE8F4-52B5-4026-A7E7-26E44218583E}" type="presParOf" srcId="{8F450B8F-935B-49C5-A9CC-8452E66386CC}" destId="{14CC8EDD-7BC1-4100-8119-55DC5F3C5D4C}" srcOrd="9" destOrd="0" presId="urn:microsoft.com/office/officeart/2005/8/layout/lProcess2"/>
    <dgm:cxn modelId="{6483C304-6528-4452-8D16-9E1AC911B12E}" type="presParOf" srcId="{8F450B8F-935B-49C5-A9CC-8452E66386CC}" destId="{9BD316BB-DC78-4165-8BFE-9F98B2930D6D}" srcOrd="10" destOrd="0" presId="urn:microsoft.com/office/officeart/2005/8/layout/lProcess2"/>
    <dgm:cxn modelId="{02E0DFA9-2BA8-494D-B0E9-5E4E2268B1D4}" type="presParOf" srcId="{8F450B8F-935B-49C5-A9CC-8452E66386CC}" destId="{EB58DF97-183F-4F39-AC4F-7FDACAA915B1}" srcOrd="11" destOrd="0" presId="urn:microsoft.com/office/officeart/2005/8/layout/lProcess2"/>
    <dgm:cxn modelId="{876DC30B-F904-4C0B-9F92-1BDE35B9DF4F}" type="presParOf" srcId="{8F450B8F-935B-49C5-A9CC-8452E66386CC}" destId="{6A62D2E7-6FE3-4390-BD7D-BB0E2B77D906}" srcOrd="12" destOrd="0" presId="urn:microsoft.com/office/officeart/2005/8/layout/lProcess2"/>
    <dgm:cxn modelId="{2486DCED-2635-4475-B077-15C79C632E8C}" type="presParOf" srcId="{8F450B8F-935B-49C5-A9CC-8452E66386CC}" destId="{2A9852C5-45C0-4EB9-8A3D-75FBF5EE0634}" srcOrd="13" destOrd="0" presId="urn:microsoft.com/office/officeart/2005/8/layout/lProcess2"/>
    <dgm:cxn modelId="{EE4A069A-58E8-449B-A065-14BEBDF2318A}" type="presParOf" srcId="{8F450B8F-935B-49C5-A9CC-8452E66386CC}" destId="{27A07920-7D50-453A-AC0D-487F8BCCBCC3}" srcOrd="14" destOrd="0" presId="urn:microsoft.com/office/officeart/2005/8/layout/lProcess2"/>
    <dgm:cxn modelId="{4687C210-C6BD-460B-805B-8C62DF964C9D}" type="presParOf" srcId="{8F450B8F-935B-49C5-A9CC-8452E66386CC}" destId="{612AB81F-F14C-42D4-943D-7646398D2649}" srcOrd="15" destOrd="0" presId="urn:microsoft.com/office/officeart/2005/8/layout/lProcess2"/>
    <dgm:cxn modelId="{C4D1D7F5-B4C8-4726-9D18-76B4BDB01512}" type="presParOf" srcId="{8F450B8F-935B-49C5-A9CC-8452E66386CC}" destId="{9C7E6E13-E57F-4C77-870F-C7B39CEDF0F6}" srcOrd="16" destOrd="0" presId="urn:microsoft.com/office/officeart/2005/8/layout/lProcess2"/>
    <dgm:cxn modelId="{9F6CDF9D-A042-4CC4-ACEE-F50CFCCD20B1}" type="presParOf" srcId="{8F450B8F-935B-49C5-A9CC-8452E66386CC}" destId="{AB3B839A-1514-474F-BC13-DBEC480FFDB5}" srcOrd="17" destOrd="0" presId="urn:microsoft.com/office/officeart/2005/8/layout/lProcess2"/>
    <dgm:cxn modelId="{7601850A-8A71-447E-B8B0-BDC3BB58C6F2}" type="presParOf" srcId="{8F450B8F-935B-49C5-A9CC-8452E66386CC}" destId="{4F7F34F4-2ECA-4DC6-A002-F7DC9004224F}" srcOrd="18" destOrd="0" presId="urn:microsoft.com/office/officeart/2005/8/layout/lProcess2"/>
    <dgm:cxn modelId="{5E286B4E-8D9F-4409-B90F-FDC3FC6EB578}" type="presParOf" srcId="{17F3B537-879A-4634-8E8E-E81BC0D92740}" destId="{09218BC5-2CD8-47E8-BE78-1BE293A99809}" srcOrd="1" destOrd="0" presId="urn:microsoft.com/office/officeart/2005/8/layout/lProcess2"/>
    <dgm:cxn modelId="{475D695C-C799-4194-BC0A-36A13565046C}" type="presParOf" srcId="{17F3B537-879A-4634-8E8E-E81BC0D92740}" destId="{C87C9D19-FDBA-45F9-8F42-BCEC2694E71D}" srcOrd="2" destOrd="0" presId="urn:microsoft.com/office/officeart/2005/8/layout/lProcess2"/>
    <dgm:cxn modelId="{494982EE-1310-41A6-BA8F-5D7BB7C9DECB}" type="presParOf" srcId="{C87C9D19-FDBA-45F9-8F42-BCEC2694E71D}" destId="{94327482-E7DA-43C1-9C01-377F62DEC32F}" srcOrd="0" destOrd="0" presId="urn:microsoft.com/office/officeart/2005/8/layout/lProcess2"/>
    <dgm:cxn modelId="{04FFF9F6-B7C6-4B80-86FB-59F24C19BBBD}" type="presParOf" srcId="{C87C9D19-FDBA-45F9-8F42-BCEC2694E71D}" destId="{5631A8B1-A045-4B9E-9FE8-4F3A5DCDDAC9}" srcOrd="1" destOrd="0" presId="urn:microsoft.com/office/officeart/2005/8/layout/lProcess2"/>
    <dgm:cxn modelId="{E806E262-1AEB-4A27-AB4C-7CA291240ED3}" type="presParOf" srcId="{C87C9D19-FDBA-45F9-8F42-BCEC2694E71D}" destId="{D84F1366-345B-462D-A230-0E67BD68E16F}" srcOrd="2" destOrd="0" presId="urn:microsoft.com/office/officeart/2005/8/layout/lProcess2"/>
    <dgm:cxn modelId="{13191FF2-C33C-403B-A074-F525FDBF44B7}" type="presParOf" srcId="{D84F1366-345B-462D-A230-0E67BD68E16F}" destId="{AAA2DEFC-23DD-47EF-AD93-32A7C10240DA}" srcOrd="0" destOrd="0" presId="urn:microsoft.com/office/officeart/2005/8/layout/lProcess2"/>
    <dgm:cxn modelId="{256A7C69-7CA4-4D5A-8DDD-21007A2CE973}" type="presParOf" srcId="{AAA2DEFC-23DD-47EF-AD93-32A7C10240DA}" destId="{5389CE1F-8FD3-4B47-80EE-C023216147BF}" srcOrd="0" destOrd="0" presId="urn:microsoft.com/office/officeart/2005/8/layout/lProcess2"/>
    <dgm:cxn modelId="{3D27EB7A-094C-404D-88DB-10868DA8C1E5}" type="presParOf" srcId="{AAA2DEFC-23DD-47EF-AD93-32A7C10240DA}" destId="{9FEBC082-700C-481D-9E3B-804BD3DBAB08}" srcOrd="1" destOrd="0" presId="urn:microsoft.com/office/officeart/2005/8/layout/lProcess2"/>
    <dgm:cxn modelId="{EEF5F9D5-FCA0-4EBD-BFA5-23C500FDA1E2}" type="presParOf" srcId="{AAA2DEFC-23DD-47EF-AD93-32A7C10240DA}" destId="{74FC35B3-FBB8-4F26-8CAC-092315F4F7BB}" srcOrd="2" destOrd="0" presId="urn:microsoft.com/office/officeart/2005/8/layout/lProcess2"/>
    <dgm:cxn modelId="{61991B3B-6186-429A-BD98-81B5594AEE4E}" type="presParOf" srcId="{AAA2DEFC-23DD-47EF-AD93-32A7C10240DA}" destId="{8D97546D-9ADB-43B1-8D53-0139B6CBC136}" srcOrd="3" destOrd="0" presId="urn:microsoft.com/office/officeart/2005/8/layout/lProcess2"/>
    <dgm:cxn modelId="{F2FE6EBC-1BBA-4230-AC83-4F231D4E7462}" type="presParOf" srcId="{AAA2DEFC-23DD-47EF-AD93-32A7C10240DA}" destId="{2515188A-7C06-44AE-9E55-63D6D3DD178E}" srcOrd="4" destOrd="0" presId="urn:microsoft.com/office/officeart/2005/8/layout/lProcess2"/>
    <dgm:cxn modelId="{ECC121C0-2EE0-4145-A57E-54DDE8063C49}" type="presParOf" srcId="{AAA2DEFC-23DD-47EF-AD93-32A7C10240DA}" destId="{774DD54E-BEE3-460B-B6B8-C178C97E31F2}" srcOrd="5" destOrd="0" presId="urn:microsoft.com/office/officeart/2005/8/layout/lProcess2"/>
    <dgm:cxn modelId="{AF44BD99-17D1-459D-AA01-240326132A2E}" type="presParOf" srcId="{AAA2DEFC-23DD-47EF-AD93-32A7C10240DA}" destId="{8755A33D-FD8D-445A-B613-69158D97F2CE}" srcOrd="6" destOrd="0" presId="urn:microsoft.com/office/officeart/2005/8/layout/lProcess2"/>
    <dgm:cxn modelId="{379F827B-C581-4F7E-B8AA-D0837A6C9751}" type="presParOf" srcId="{AAA2DEFC-23DD-47EF-AD93-32A7C10240DA}" destId="{F579F7E1-A126-43DC-8C95-AF3922D3054D}" srcOrd="7" destOrd="0" presId="urn:microsoft.com/office/officeart/2005/8/layout/lProcess2"/>
    <dgm:cxn modelId="{DFF864C0-1D62-4C38-A3B0-AE3CCAFB486B}" type="presParOf" srcId="{AAA2DEFC-23DD-47EF-AD93-32A7C10240DA}" destId="{5F964FEC-0113-414D-AF8E-7328CF360E43}" srcOrd="8" destOrd="0" presId="urn:microsoft.com/office/officeart/2005/8/layout/lProcess2"/>
    <dgm:cxn modelId="{892BB20F-84FF-4C1E-A5F1-FF1470BA1BB8}" type="presParOf" srcId="{AAA2DEFC-23DD-47EF-AD93-32A7C10240DA}" destId="{570EE6F1-38A7-4865-AF89-9B4F7DD9673F}" srcOrd="9" destOrd="0" presId="urn:microsoft.com/office/officeart/2005/8/layout/lProcess2"/>
    <dgm:cxn modelId="{50C762E0-9317-462B-86DE-5992D41BA011}" type="presParOf" srcId="{AAA2DEFC-23DD-47EF-AD93-32A7C10240DA}" destId="{01C68888-670E-4686-9452-9D39B5E25923}" srcOrd="10" destOrd="0" presId="urn:microsoft.com/office/officeart/2005/8/layout/lProcess2"/>
    <dgm:cxn modelId="{B3A114F9-6358-40CE-9374-9B4E31CBE044}" type="presParOf" srcId="{AAA2DEFC-23DD-47EF-AD93-32A7C10240DA}" destId="{362B137A-AECF-49AD-8EFC-19B34C3397C1}" srcOrd="11" destOrd="0" presId="urn:microsoft.com/office/officeart/2005/8/layout/lProcess2"/>
    <dgm:cxn modelId="{0326CC18-97E8-4013-9525-48FC80249A93}" type="presParOf" srcId="{AAA2DEFC-23DD-47EF-AD93-32A7C10240DA}" destId="{42D0BE5C-71CB-48FC-BCAC-9F5D2094C6C6}" srcOrd="12" destOrd="0" presId="urn:microsoft.com/office/officeart/2005/8/layout/lProcess2"/>
    <dgm:cxn modelId="{A6C14012-1303-4E10-A619-986266D80A48}" type="presParOf" srcId="{AAA2DEFC-23DD-47EF-AD93-32A7C10240DA}" destId="{31021E12-8633-4DD5-9B0E-8D605D5CFF92}" srcOrd="13" destOrd="0" presId="urn:microsoft.com/office/officeart/2005/8/layout/lProcess2"/>
    <dgm:cxn modelId="{663E24D4-8B01-4A66-A22B-C1A96C40845A}" type="presParOf" srcId="{AAA2DEFC-23DD-47EF-AD93-32A7C10240DA}" destId="{3FF7819A-1986-4857-BD52-6F764B6C7DD2}" srcOrd="14" destOrd="0" presId="urn:microsoft.com/office/officeart/2005/8/layout/lProcess2"/>
    <dgm:cxn modelId="{609F6E7A-A5EE-422C-AC63-3E174FD25A1A}" type="presParOf" srcId="{AAA2DEFC-23DD-47EF-AD93-32A7C10240DA}" destId="{194C4E4B-5F62-4014-8AEF-1A1D285BB19E}" srcOrd="15" destOrd="0" presId="urn:microsoft.com/office/officeart/2005/8/layout/lProcess2"/>
    <dgm:cxn modelId="{72DD7276-6E61-414F-9A3D-5A8A32065A2D}" type="presParOf" srcId="{AAA2DEFC-23DD-47EF-AD93-32A7C10240DA}" destId="{96D2F124-C1D0-4A72-923B-7FE8F4103396}" srcOrd="16" destOrd="0" presId="urn:microsoft.com/office/officeart/2005/8/layout/lProcess2"/>
    <dgm:cxn modelId="{85783B79-9174-4794-8EB6-096D45A28F6C}" type="presParOf" srcId="{AAA2DEFC-23DD-47EF-AD93-32A7C10240DA}" destId="{86B11D84-1918-45F1-A6BD-E09BB797A3E3}" srcOrd="17" destOrd="0" presId="urn:microsoft.com/office/officeart/2005/8/layout/lProcess2"/>
    <dgm:cxn modelId="{5D88437A-9EF4-4C6C-91B9-91BC26153CC5}" type="presParOf" srcId="{AAA2DEFC-23DD-47EF-AD93-32A7C10240DA}" destId="{729E7960-1D41-4BF0-92EA-B5268080C597}" srcOrd="18" destOrd="0" presId="urn:microsoft.com/office/officeart/2005/8/layout/lProcess2"/>
    <dgm:cxn modelId="{EE17517B-8B87-422F-84F7-BBC25CB601AA}" type="presParOf" srcId="{17F3B537-879A-4634-8E8E-E81BC0D92740}" destId="{727D5691-C29B-4E0B-A204-B8D7FAD0F1D1}" srcOrd="3" destOrd="0" presId="urn:microsoft.com/office/officeart/2005/8/layout/lProcess2"/>
    <dgm:cxn modelId="{E0EC4531-1070-4093-9C78-B00361B665FE}" type="presParOf" srcId="{17F3B537-879A-4634-8E8E-E81BC0D92740}" destId="{301200F2-1D75-4150-B4CF-99DDA83A6341}" srcOrd="4" destOrd="0" presId="urn:microsoft.com/office/officeart/2005/8/layout/lProcess2"/>
    <dgm:cxn modelId="{3ECD86C6-5E11-400C-A02C-27D32F6F7134}" type="presParOf" srcId="{301200F2-1D75-4150-B4CF-99DDA83A6341}" destId="{AB34B7C4-C993-4893-A707-875F271E1A06}" srcOrd="0" destOrd="0" presId="urn:microsoft.com/office/officeart/2005/8/layout/lProcess2"/>
    <dgm:cxn modelId="{26CD7DE5-79B1-411B-8F47-A60CE2F05DA9}" type="presParOf" srcId="{301200F2-1D75-4150-B4CF-99DDA83A6341}" destId="{D976E8D3-5B47-4855-9B69-A72408627747}" srcOrd="1" destOrd="0" presId="urn:microsoft.com/office/officeart/2005/8/layout/lProcess2"/>
    <dgm:cxn modelId="{8B907F86-0666-4DB5-9C80-B37C975C8017}" type="presParOf" srcId="{301200F2-1D75-4150-B4CF-99DDA83A6341}" destId="{8EAC5E88-2259-409E-9FAD-FF0A4F92BFDF}" srcOrd="2" destOrd="0" presId="urn:microsoft.com/office/officeart/2005/8/layout/lProcess2"/>
    <dgm:cxn modelId="{27069EEA-3FD8-4CC6-AC7D-7C40F573EAFE}" type="presParOf" srcId="{8EAC5E88-2259-409E-9FAD-FF0A4F92BFDF}" destId="{470CDB47-535F-401F-8114-27A4C81A7A5A}" srcOrd="0" destOrd="0" presId="urn:microsoft.com/office/officeart/2005/8/layout/lProcess2"/>
    <dgm:cxn modelId="{783CD42A-117E-462B-A00A-6D8D69C3E089}" type="presParOf" srcId="{470CDB47-535F-401F-8114-27A4C81A7A5A}" destId="{9B53E1A5-0F4D-467D-8C06-A0DE5A44E74B}" srcOrd="0" destOrd="0" presId="urn:microsoft.com/office/officeart/2005/8/layout/lProcess2"/>
    <dgm:cxn modelId="{E98D8574-106F-46D2-8A70-58991BF000E0}" type="presParOf" srcId="{470CDB47-535F-401F-8114-27A4C81A7A5A}" destId="{ABE16052-6D54-4B7D-A1EC-7080174D9AF5}" srcOrd="1" destOrd="0" presId="urn:microsoft.com/office/officeart/2005/8/layout/lProcess2"/>
    <dgm:cxn modelId="{CFD70FD5-A8A6-48B5-8792-A696FE4477CB}" type="presParOf" srcId="{470CDB47-535F-401F-8114-27A4C81A7A5A}" destId="{7F574F69-86CB-4D87-A59A-89EDC9EB40D8}" srcOrd="2" destOrd="0" presId="urn:microsoft.com/office/officeart/2005/8/layout/lProcess2"/>
    <dgm:cxn modelId="{AE69307C-E581-45FB-9388-8A291FA08BD0}" type="presParOf" srcId="{470CDB47-535F-401F-8114-27A4C81A7A5A}" destId="{A84498C7-A0A6-47CF-8773-5B383E4FCF66}" srcOrd="3" destOrd="0" presId="urn:microsoft.com/office/officeart/2005/8/layout/lProcess2"/>
    <dgm:cxn modelId="{1AB66467-3B9A-44A1-A641-6650D4F9A2EA}" type="presParOf" srcId="{470CDB47-535F-401F-8114-27A4C81A7A5A}" destId="{39C18645-E2E6-43E9-BBCA-518FFFA52AAC}" srcOrd="4" destOrd="0" presId="urn:microsoft.com/office/officeart/2005/8/layout/lProcess2"/>
    <dgm:cxn modelId="{6207DD33-CC4D-4BC7-B242-82155454F1B6}" type="presParOf" srcId="{470CDB47-535F-401F-8114-27A4C81A7A5A}" destId="{2A402E94-FCB5-4B77-89C5-9B3BE394FA35}" srcOrd="5" destOrd="0" presId="urn:microsoft.com/office/officeart/2005/8/layout/lProcess2"/>
    <dgm:cxn modelId="{1D85DE9E-3A43-4888-B331-1C377C59935D}" type="presParOf" srcId="{470CDB47-535F-401F-8114-27A4C81A7A5A}" destId="{989E7E22-39EA-4952-A5B3-2266579767F3}" srcOrd="6" destOrd="0" presId="urn:microsoft.com/office/officeart/2005/8/layout/lProcess2"/>
    <dgm:cxn modelId="{3DC73C7A-463C-421D-8F96-58C6A1E662AC}" type="presParOf" srcId="{470CDB47-535F-401F-8114-27A4C81A7A5A}" destId="{8B83A74E-6E2F-45BA-9502-73E3A7E736CF}" srcOrd="7" destOrd="0" presId="urn:microsoft.com/office/officeart/2005/8/layout/lProcess2"/>
    <dgm:cxn modelId="{76A85C5C-D937-4ABA-90C0-1B8537786E90}" type="presParOf" srcId="{470CDB47-535F-401F-8114-27A4C81A7A5A}" destId="{104DA8D2-E72F-4DE0-8F7F-4539821853B4}" srcOrd="8" destOrd="0" presId="urn:microsoft.com/office/officeart/2005/8/layout/lProcess2"/>
    <dgm:cxn modelId="{0C9E65E5-B4E5-4161-BB2E-621BF05432D1}" type="presParOf" srcId="{470CDB47-535F-401F-8114-27A4C81A7A5A}" destId="{420AFDC4-5982-4F89-80AA-B4F21AD1DDB9}" srcOrd="9" destOrd="0" presId="urn:microsoft.com/office/officeart/2005/8/layout/lProcess2"/>
    <dgm:cxn modelId="{6E7993BE-EA25-45CC-9987-1249EF41FB5B}" type="presParOf" srcId="{470CDB47-535F-401F-8114-27A4C81A7A5A}" destId="{5F8C5612-3D53-4DE5-8F4A-27EB73FD9D3B}" srcOrd="10" destOrd="0" presId="urn:microsoft.com/office/officeart/2005/8/layout/lProcess2"/>
    <dgm:cxn modelId="{4892FF83-6F8C-4C4F-B061-296379673134}" type="presParOf" srcId="{470CDB47-535F-401F-8114-27A4C81A7A5A}" destId="{D7F25064-0F90-4957-A27D-E1894E15ED9C}" srcOrd="11" destOrd="0" presId="urn:microsoft.com/office/officeart/2005/8/layout/lProcess2"/>
    <dgm:cxn modelId="{A951262C-B210-4CFE-B071-FDD85CF88EFD}" type="presParOf" srcId="{470CDB47-535F-401F-8114-27A4C81A7A5A}" destId="{435DB7DA-A605-4DD9-B2BC-BE65273B9B0C}" srcOrd="12" destOrd="0" presId="urn:microsoft.com/office/officeart/2005/8/layout/lProcess2"/>
    <dgm:cxn modelId="{B773E997-C575-4AFF-B018-F44D5FF14FB8}" type="presParOf" srcId="{470CDB47-535F-401F-8114-27A4C81A7A5A}" destId="{DE5F2A37-2810-42B3-8FC1-386C945FEA8C}" srcOrd="13" destOrd="0" presId="urn:microsoft.com/office/officeart/2005/8/layout/lProcess2"/>
    <dgm:cxn modelId="{9F8AF282-1E3F-43E6-9D65-A0DC9D855FFB}" type="presParOf" srcId="{470CDB47-535F-401F-8114-27A4C81A7A5A}" destId="{FE950D2E-C358-407F-8BD8-E437E3907B48}" srcOrd="14" destOrd="0" presId="urn:microsoft.com/office/officeart/2005/8/layout/lProcess2"/>
    <dgm:cxn modelId="{00B637DE-706C-4184-9459-C6A395C3FE75}" type="presParOf" srcId="{470CDB47-535F-401F-8114-27A4C81A7A5A}" destId="{9B3C97B1-9E5C-441B-810A-851A39EDEFDC}" srcOrd="15" destOrd="0" presId="urn:microsoft.com/office/officeart/2005/8/layout/lProcess2"/>
    <dgm:cxn modelId="{3CABA179-7D5D-4CE4-8C6B-BA5A9B8DF5E4}" type="presParOf" srcId="{470CDB47-535F-401F-8114-27A4C81A7A5A}" destId="{23E77D2F-4D0B-41EB-BFF0-0CBF7FFE1AE5}" srcOrd="16" destOrd="0" presId="urn:microsoft.com/office/officeart/2005/8/layout/lProcess2"/>
    <dgm:cxn modelId="{D30FF71B-DCC4-444B-ACF0-91257F273EB8}" type="presParOf" srcId="{470CDB47-535F-401F-8114-27A4C81A7A5A}" destId="{0BD132EA-197B-4A47-8E68-F703E1756453}" srcOrd="17" destOrd="0" presId="urn:microsoft.com/office/officeart/2005/8/layout/lProcess2"/>
    <dgm:cxn modelId="{1494469E-BCB7-47A5-9465-BBF785BAA561}" type="presParOf" srcId="{470CDB47-535F-401F-8114-27A4C81A7A5A}" destId="{189260EF-B781-4051-8C4B-ACBA52F4169F}" srcOrd="18" destOrd="0" presId="urn:microsoft.com/office/officeart/2005/8/layout/lProcess2"/>
    <dgm:cxn modelId="{498E2144-1475-4750-A67B-64593A96BF4C}" type="presParOf" srcId="{17F3B537-879A-4634-8E8E-E81BC0D92740}" destId="{39B640FB-8147-4E8E-BDDB-F116D7EFE48A}" srcOrd="5" destOrd="0" presId="urn:microsoft.com/office/officeart/2005/8/layout/lProcess2"/>
    <dgm:cxn modelId="{40E9623E-7793-47ED-A970-089DD7CB1BE8}" type="presParOf" srcId="{17F3B537-879A-4634-8E8E-E81BC0D92740}" destId="{40DA25FC-2F9E-488D-B38C-FA21C196048C}" srcOrd="6" destOrd="0" presId="urn:microsoft.com/office/officeart/2005/8/layout/lProcess2"/>
    <dgm:cxn modelId="{3F9A5EA3-9385-472F-9F75-F5F3264F4C4A}" type="presParOf" srcId="{40DA25FC-2F9E-488D-B38C-FA21C196048C}" destId="{55FBBC90-B436-47B7-B41F-48A444203D71}" srcOrd="0" destOrd="0" presId="urn:microsoft.com/office/officeart/2005/8/layout/lProcess2"/>
    <dgm:cxn modelId="{7D9AC717-9C6D-4C4E-8D39-4D23CF7B6F81}" type="presParOf" srcId="{40DA25FC-2F9E-488D-B38C-FA21C196048C}" destId="{6E87BE71-9C1C-451F-8FC4-238978613723}" srcOrd="1" destOrd="0" presId="urn:microsoft.com/office/officeart/2005/8/layout/lProcess2"/>
    <dgm:cxn modelId="{1B0BCCFC-62C9-4765-B70A-09723F53E1B9}" type="presParOf" srcId="{40DA25FC-2F9E-488D-B38C-FA21C196048C}" destId="{D084911C-6F42-4329-98EB-B0C67C82FAAD}" srcOrd="2" destOrd="0" presId="urn:microsoft.com/office/officeart/2005/8/layout/lProcess2"/>
    <dgm:cxn modelId="{BF122D3F-E381-4FB3-B291-1BB867EE9A7C}" type="presParOf" srcId="{D084911C-6F42-4329-98EB-B0C67C82FAAD}" destId="{5FB2530F-715D-4790-921E-101C24B99980}" srcOrd="0" destOrd="0" presId="urn:microsoft.com/office/officeart/2005/8/layout/lProcess2"/>
    <dgm:cxn modelId="{685EF449-194C-442B-841D-C9446706B13E}" type="presParOf" srcId="{5FB2530F-715D-4790-921E-101C24B99980}" destId="{9225DB94-12A1-423E-8924-112996CFE0C1}" srcOrd="0" destOrd="0" presId="urn:microsoft.com/office/officeart/2005/8/layout/lProcess2"/>
    <dgm:cxn modelId="{1FF902C1-F942-4A3E-9544-C3F594D71991}" type="presParOf" srcId="{5FB2530F-715D-4790-921E-101C24B99980}" destId="{2D424642-7C5C-4ED1-B1B2-D9004858BAD2}" srcOrd="1" destOrd="0" presId="urn:microsoft.com/office/officeart/2005/8/layout/lProcess2"/>
    <dgm:cxn modelId="{7D25122D-4678-4C06-92AC-78982BA0879E}" type="presParOf" srcId="{5FB2530F-715D-4790-921E-101C24B99980}" destId="{8EE28B80-EF57-4C29-9B00-1B691BA966F2}" srcOrd="2" destOrd="0" presId="urn:microsoft.com/office/officeart/2005/8/layout/lProcess2"/>
    <dgm:cxn modelId="{BB004A00-70C5-40A5-A179-4FAEEA88F8CB}" type="presParOf" srcId="{5FB2530F-715D-4790-921E-101C24B99980}" destId="{FFA6FCEA-7474-4CFB-8995-3166D590D72B}" srcOrd="3" destOrd="0" presId="urn:microsoft.com/office/officeart/2005/8/layout/lProcess2"/>
    <dgm:cxn modelId="{266B4834-729E-40D8-8F0C-A60F7553C011}" type="presParOf" srcId="{5FB2530F-715D-4790-921E-101C24B99980}" destId="{E8F5E6D9-DCE4-4679-9241-A52C3A3234F2}" srcOrd="4" destOrd="0" presId="urn:microsoft.com/office/officeart/2005/8/layout/lProcess2"/>
    <dgm:cxn modelId="{7FFE400D-E3AE-451C-92F4-150D8B2BDA86}" type="presParOf" srcId="{5FB2530F-715D-4790-921E-101C24B99980}" destId="{3B3911BC-AA71-4A47-BAAF-404F1675DE7A}" srcOrd="5" destOrd="0" presId="urn:microsoft.com/office/officeart/2005/8/layout/lProcess2"/>
    <dgm:cxn modelId="{4DC8891C-3374-457E-83B3-2EE7158EA037}" type="presParOf" srcId="{5FB2530F-715D-4790-921E-101C24B99980}" destId="{32F54B26-AD29-4A9D-87AF-B7304B6FFE53}" srcOrd="6" destOrd="0" presId="urn:microsoft.com/office/officeart/2005/8/layout/lProcess2"/>
    <dgm:cxn modelId="{6326B3BF-2107-4F28-B763-B517987EEFB7}" type="presParOf" srcId="{5FB2530F-715D-4790-921E-101C24B99980}" destId="{DC9490AE-6D98-4351-AC2D-32AAF3BF2AAA}" srcOrd="7" destOrd="0" presId="urn:microsoft.com/office/officeart/2005/8/layout/lProcess2"/>
    <dgm:cxn modelId="{B7CDC88B-AC22-4674-8C27-7F47282A1D8E}" type="presParOf" srcId="{5FB2530F-715D-4790-921E-101C24B99980}" destId="{A1A0A871-6E15-41CA-9BE2-4240072FB400}" srcOrd="8" destOrd="0" presId="urn:microsoft.com/office/officeart/2005/8/layout/lProcess2"/>
    <dgm:cxn modelId="{D10864EE-11F3-4D0E-B651-4DB8E5CFE69C}" type="presParOf" srcId="{5FB2530F-715D-4790-921E-101C24B99980}" destId="{0E30D9E9-9C6D-410F-9699-FD5208E1B7F1}" srcOrd="9" destOrd="0" presId="urn:microsoft.com/office/officeart/2005/8/layout/lProcess2"/>
    <dgm:cxn modelId="{FFC9871C-CF4B-4C5F-90C7-088035EB599C}" type="presParOf" srcId="{5FB2530F-715D-4790-921E-101C24B99980}" destId="{2ACD736A-A877-445F-9C35-0A9B17ADE4D6}" srcOrd="10" destOrd="0" presId="urn:microsoft.com/office/officeart/2005/8/layout/lProcess2"/>
    <dgm:cxn modelId="{01433383-857A-40E4-9EC1-15EA5DEE3619}" type="presParOf" srcId="{5FB2530F-715D-4790-921E-101C24B99980}" destId="{59261586-425A-4BFC-8EB2-8E4BC7DB2E1E}" srcOrd="11" destOrd="0" presId="urn:microsoft.com/office/officeart/2005/8/layout/lProcess2"/>
    <dgm:cxn modelId="{D8915C95-5766-442D-9CB9-7D0064478724}" type="presParOf" srcId="{5FB2530F-715D-4790-921E-101C24B99980}" destId="{04CC60D0-3882-4EDF-8145-6DB1A5201685}" srcOrd="12" destOrd="0" presId="urn:microsoft.com/office/officeart/2005/8/layout/lProcess2"/>
    <dgm:cxn modelId="{F6851375-739C-4003-ACCD-D7DF8E45C46C}" type="presParOf" srcId="{5FB2530F-715D-4790-921E-101C24B99980}" destId="{D33C7427-07DE-4F1B-A229-DCADB8CC85EB}" srcOrd="13" destOrd="0" presId="urn:microsoft.com/office/officeart/2005/8/layout/lProcess2"/>
    <dgm:cxn modelId="{600F3CB0-DC95-4942-8438-82105328B877}" type="presParOf" srcId="{5FB2530F-715D-4790-921E-101C24B99980}" destId="{175C7809-02D3-48F4-81D6-7CA288CA1985}" srcOrd="14" destOrd="0" presId="urn:microsoft.com/office/officeart/2005/8/layout/lProcess2"/>
    <dgm:cxn modelId="{1B176454-02A5-45A6-9027-3C662756DB45}" type="presParOf" srcId="{5FB2530F-715D-4790-921E-101C24B99980}" destId="{AE53EDD2-B5CA-4DB3-B171-8DE1A8347167}" srcOrd="15" destOrd="0" presId="urn:microsoft.com/office/officeart/2005/8/layout/lProcess2"/>
    <dgm:cxn modelId="{C91FF8F5-4C7B-4DAB-95B5-B35D3C6CA9BF}" type="presParOf" srcId="{5FB2530F-715D-4790-921E-101C24B99980}" destId="{044CD41E-B210-4678-ADD0-857EE9F7FE58}" srcOrd="16" destOrd="0" presId="urn:microsoft.com/office/officeart/2005/8/layout/lProcess2"/>
    <dgm:cxn modelId="{D75E2ABC-0041-41FA-9A5B-3F3AF71C07BF}" type="presParOf" srcId="{5FB2530F-715D-4790-921E-101C24B99980}" destId="{1BA207C0-F9ED-47CD-9DFB-F8BFC26E5E79}" srcOrd="17" destOrd="0" presId="urn:microsoft.com/office/officeart/2005/8/layout/lProcess2"/>
    <dgm:cxn modelId="{46A99AD1-DD83-4065-8D24-5FDA4D0B0922}" type="presParOf" srcId="{5FB2530F-715D-4790-921E-101C24B99980}" destId="{BAB1E936-2468-4AD5-9F1D-5736D07426BA}" srcOrd="1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7F247-E2EB-4229-9C08-377E9AEAE971}">
      <dsp:nvSpPr>
        <dsp:cNvPr id="0" name=""/>
        <dsp:cNvSpPr/>
      </dsp:nvSpPr>
      <dsp:spPr>
        <a:xfrm>
          <a:off x="5258122" y="2608372"/>
          <a:ext cx="91440" cy="304763"/>
        </a:xfrm>
        <a:custGeom>
          <a:avLst/>
          <a:gdLst/>
          <a:ahLst/>
          <a:cxnLst/>
          <a:rect l="0" t="0" r="0" b="0"/>
          <a:pathLst>
            <a:path>
              <a:moveTo>
                <a:pt x="45720" y="0"/>
              </a:moveTo>
              <a:lnTo>
                <a:pt x="45720" y="304763"/>
              </a:lnTo>
            </a:path>
          </a:pathLst>
        </a:custGeom>
        <a:noFill/>
        <a:ln w="25400" cap="flat" cmpd="sng" algn="ctr">
          <a:solidFill>
            <a:schemeClr val="accent2"/>
          </a:solidFill>
          <a:prstDash val="solid"/>
        </a:ln>
        <a:effectLst/>
      </dsp:spPr>
      <dsp:style>
        <a:lnRef idx="2">
          <a:scrgbClr r="0" g="0" b="0"/>
        </a:lnRef>
        <a:fillRef idx="0">
          <a:scrgbClr r="0" g="0" b="0"/>
        </a:fillRef>
        <a:effectRef idx="0">
          <a:scrgbClr r="0" g="0" b="0"/>
        </a:effectRef>
        <a:fontRef idx="minor"/>
      </dsp:style>
    </dsp:sp>
    <dsp:sp modelId="{F0860DDA-F5BE-4342-9FAE-AAD8F490ED3F}">
      <dsp:nvSpPr>
        <dsp:cNvPr id="0" name=""/>
        <dsp:cNvSpPr/>
      </dsp:nvSpPr>
      <dsp:spPr>
        <a:xfrm>
          <a:off x="4663459" y="1638192"/>
          <a:ext cx="640382" cy="304763"/>
        </a:xfrm>
        <a:custGeom>
          <a:avLst/>
          <a:gdLst/>
          <a:ahLst/>
          <a:cxnLst/>
          <a:rect l="0" t="0" r="0" b="0"/>
          <a:pathLst>
            <a:path>
              <a:moveTo>
                <a:pt x="0" y="0"/>
              </a:moveTo>
              <a:lnTo>
                <a:pt x="0" y="207687"/>
              </a:lnTo>
              <a:lnTo>
                <a:pt x="640382" y="207687"/>
              </a:lnTo>
              <a:lnTo>
                <a:pt x="640382" y="304763"/>
              </a:lnTo>
            </a:path>
          </a:pathLst>
        </a:custGeom>
        <a:noFill/>
        <a:ln w="25400" cap="flat" cmpd="sng" algn="ctr">
          <a:solidFill>
            <a:schemeClr val="accent2"/>
          </a:solidFill>
          <a:prstDash val="solid"/>
        </a:ln>
        <a:effectLst/>
      </dsp:spPr>
      <dsp:style>
        <a:lnRef idx="2">
          <a:scrgbClr r="0" g="0" b="0"/>
        </a:lnRef>
        <a:fillRef idx="0">
          <a:scrgbClr r="0" g="0" b="0"/>
        </a:fillRef>
        <a:effectRef idx="0">
          <a:scrgbClr r="0" g="0" b="0"/>
        </a:effectRef>
        <a:fontRef idx="minor"/>
      </dsp:style>
    </dsp:sp>
    <dsp:sp modelId="{47BCD642-2CFE-4D8E-9CF9-4606ED5CC193}">
      <dsp:nvSpPr>
        <dsp:cNvPr id="0" name=""/>
        <dsp:cNvSpPr/>
      </dsp:nvSpPr>
      <dsp:spPr>
        <a:xfrm>
          <a:off x="3977357" y="2608372"/>
          <a:ext cx="91440" cy="304763"/>
        </a:xfrm>
        <a:custGeom>
          <a:avLst/>
          <a:gdLst/>
          <a:ahLst/>
          <a:cxnLst/>
          <a:rect l="0" t="0" r="0" b="0"/>
          <a:pathLst>
            <a:path>
              <a:moveTo>
                <a:pt x="45720" y="0"/>
              </a:moveTo>
              <a:lnTo>
                <a:pt x="45720" y="304763"/>
              </a:lnTo>
            </a:path>
          </a:pathLst>
        </a:custGeom>
        <a:noFill/>
        <a:ln w="25400" cap="flat" cmpd="sng" algn="ctr">
          <a:solidFill>
            <a:schemeClr val="accent2"/>
          </a:solidFill>
          <a:prstDash val="solid"/>
        </a:ln>
        <a:effectLst/>
      </dsp:spPr>
      <dsp:style>
        <a:lnRef idx="2">
          <a:scrgbClr r="0" g="0" b="0"/>
        </a:lnRef>
        <a:fillRef idx="0">
          <a:scrgbClr r="0" g="0" b="0"/>
        </a:fillRef>
        <a:effectRef idx="0">
          <a:scrgbClr r="0" g="0" b="0"/>
        </a:effectRef>
        <a:fontRef idx="minor"/>
      </dsp:style>
    </dsp:sp>
    <dsp:sp modelId="{D8FA225C-0A85-46EF-8804-2C4738AADB3C}">
      <dsp:nvSpPr>
        <dsp:cNvPr id="0" name=""/>
        <dsp:cNvSpPr/>
      </dsp:nvSpPr>
      <dsp:spPr>
        <a:xfrm>
          <a:off x="4023077" y="1638192"/>
          <a:ext cx="640382" cy="304763"/>
        </a:xfrm>
        <a:custGeom>
          <a:avLst/>
          <a:gdLst/>
          <a:ahLst/>
          <a:cxnLst/>
          <a:rect l="0" t="0" r="0" b="0"/>
          <a:pathLst>
            <a:path>
              <a:moveTo>
                <a:pt x="640382" y="0"/>
              </a:moveTo>
              <a:lnTo>
                <a:pt x="640382" y="207687"/>
              </a:lnTo>
              <a:lnTo>
                <a:pt x="0" y="207687"/>
              </a:lnTo>
              <a:lnTo>
                <a:pt x="0" y="304763"/>
              </a:lnTo>
            </a:path>
          </a:pathLst>
        </a:custGeom>
        <a:noFill/>
        <a:ln w="25400" cap="flat" cmpd="sng" algn="ctr">
          <a:solidFill>
            <a:schemeClr val="accent2"/>
          </a:solidFill>
          <a:prstDash val="solid"/>
        </a:ln>
        <a:effectLst/>
      </dsp:spPr>
      <dsp:style>
        <a:lnRef idx="2">
          <a:scrgbClr r="0" g="0" b="0"/>
        </a:lnRef>
        <a:fillRef idx="0">
          <a:scrgbClr r="0" g="0" b="0"/>
        </a:fillRef>
        <a:effectRef idx="0">
          <a:scrgbClr r="0" g="0" b="0"/>
        </a:effectRef>
        <a:fontRef idx="minor"/>
      </dsp:style>
    </dsp:sp>
    <dsp:sp modelId="{9396F128-974D-4A4E-9EDB-1B001A1D17E2}">
      <dsp:nvSpPr>
        <dsp:cNvPr id="0" name=""/>
        <dsp:cNvSpPr/>
      </dsp:nvSpPr>
      <dsp:spPr>
        <a:xfrm>
          <a:off x="3382694" y="668013"/>
          <a:ext cx="1280765" cy="304763"/>
        </a:xfrm>
        <a:custGeom>
          <a:avLst/>
          <a:gdLst/>
          <a:ahLst/>
          <a:cxnLst/>
          <a:rect l="0" t="0" r="0" b="0"/>
          <a:pathLst>
            <a:path>
              <a:moveTo>
                <a:pt x="0" y="0"/>
              </a:moveTo>
              <a:lnTo>
                <a:pt x="0" y="207687"/>
              </a:lnTo>
              <a:lnTo>
                <a:pt x="1280765" y="207687"/>
              </a:lnTo>
              <a:lnTo>
                <a:pt x="1280765" y="304763"/>
              </a:lnTo>
            </a:path>
          </a:pathLst>
        </a:custGeom>
        <a:noFill/>
        <a:ln w="25400" cap="flat" cmpd="sng" algn="ctr">
          <a:solidFill>
            <a:schemeClr val="accent2"/>
          </a:solidFill>
          <a:prstDash val="solid"/>
        </a:ln>
        <a:effectLst/>
      </dsp:spPr>
      <dsp:style>
        <a:lnRef idx="2">
          <a:scrgbClr r="0" g="0" b="0"/>
        </a:lnRef>
        <a:fillRef idx="0">
          <a:scrgbClr r="0" g="0" b="0"/>
        </a:fillRef>
        <a:effectRef idx="0">
          <a:scrgbClr r="0" g="0" b="0"/>
        </a:effectRef>
        <a:fontRef idx="minor"/>
      </dsp:style>
    </dsp:sp>
    <dsp:sp modelId="{C5A5BB88-210F-4064-B7E1-AA3C10DB0540}">
      <dsp:nvSpPr>
        <dsp:cNvPr id="0" name=""/>
        <dsp:cNvSpPr/>
      </dsp:nvSpPr>
      <dsp:spPr>
        <a:xfrm>
          <a:off x="2696592" y="2608372"/>
          <a:ext cx="91440" cy="304763"/>
        </a:xfrm>
        <a:custGeom>
          <a:avLst/>
          <a:gdLst/>
          <a:ahLst/>
          <a:cxnLst/>
          <a:rect l="0" t="0" r="0" b="0"/>
          <a:pathLst>
            <a:path>
              <a:moveTo>
                <a:pt x="45720" y="0"/>
              </a:moveTo>
              <a:lnTo>
                <a:pt x="45720" y="304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F637CA-DC2F-4623-A6DC-842B37251F74}">
      <dsp:nvSpPr>
        <dsp:cNvPr id="0" name=""/>
        <dsp:cNvSpPr/>
      </dsp:nvSpPr>
      <dsp:spPr>
        <a:xfrm>
          <a:off x="2101929" y="1638192"/>
          <a:ext cx="640382" cy="304763"/>
        </a:xfrm>
        <a:custGeom>
          <a:avLst/>
          <a:gdLst/>
          <a:ahLst/>
          <a:cxnLst/>
          <a:rect l="0" t="0" r="0" b="0"/>
          <a:pathLst>
            <a:path>
              <a:moveTo>
                <a:pt x="0" y="0"/>
              </a:moveTo>
              <a:lnTo>
                <a:pt x="0" y="207687"/>
              </a:lnTo>
              <a:lnTo>
                <a:pt x="640382" y="207687"/>
              </a:lnTo>
              <a:lnTo>
                <a:pt x="640382" y="304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C443CC-4CEE-41D7-83D8-58982DEE328C}">
      <dsp:nvSpPr>
        <dsp:cNvPr id="0" name=""/>
        <dsp:cNvSpPr/>
      </dsp:nvSpPr>
      <dsp:spPr>
        <a:xfrm>
          <a:off x="1415827" y="2608372"/>
          <a:ext cx="91440" cy="304763"/>
        </a:xfrm>
        <a:custGeom>
          <a:avLst/>
          <a:gdLst/>
          <a:ahLst/>
          <a:cxnLst/>
          <a:rect l="0" t="0" r="0" b="0"/>
          <a:pathLst>
            <a:path>
              <a:moveTo>
                <a:pt x="45720" y="0"/>
              </a:moveTo>
              <a:lnTo>
                <a:pt x="45720" y="304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7767CA-E2AA-4CEC-A750-BB3EEE61EC79}">
      <dsp:nvSpPr>
        <dsp:cNvPr id="0" name=""/>
        <dsp:cNvSpPr/>
      </dsp:nvSpPr>
      <dsp:spPr>
        <a:xfrm>
          <a:off x="1461547" y="1638192"/>
          <a:ext cx="640382" cy="304763"/>
        </a:xfrm>
        <a:custGeom>
          <a:avLst/>
          <a:gdLst/>
          <a:ahLst/>
          <a:cxnLst/>
          <a:rect l="0" t="0" r="0" b="0"/>
          <a:pathLst>
            <a:path>
              <a:moveTo>
                <a:pt x="640382" y="0"/>
              </a:moveTo>
              <a:lnTo>
                <a:pt x="640382" y="207687"/>
              </a:lnTo>
              <a:lnTo>
                <a:pt x="0" y="207687"/>
              </a:lnTo>
              <a:lnTo>
                <a:pt x="0" y="3047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44B6EB-FBB9-4A79-986F-3356255C7B56}">
      <dsp:nvSpPr>
        <dsp:cNvPr id="0" name=""/>
        <dsp:cNvSpPr/>
      </dsp:nvSpPr>
      <dsp:spPr>
        <a:xfrm>
          <a:off x="2101929" y="668013"/>
          <a:ext cx="1280765" cy="304763"/>
        </a:xfrm>
        <a:custGeom>
          <a:avLst/>
          <a:gdLst/>
          <a:ahLst/>
          <a:cxnLst/>
          <a:rect l="0" t="0" r="0" b="0"/>
          <a:pathLst>
            <a:path>
              <a:moveTo>
                <a:pt x="1280765" y="0"/>
              </a:moveTo>
              <a:lnTo>
                <a:pt x="1280765" y="207687"/>
              </a:lnTo>
              <a:lnTo>
                <a:pt x="0" y="207687"/>
              </a:lnTo>
              <a:lnTo>
                <a:pt x="0" y="3047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BBFEC2-D3A9-4104-A00D-E468FC707023}">
      <dsp:nvSpPr>
        <dsp:cNvPr id="0" name=""/>
        <dsp:cNvSpPr/>
      </dsp:nvSpPr>
      <dsp:spPr>
        <a:xfrm>
          <a:off x="2858745" y="2597"/>
          <a:ext cx="1047898" cy="665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86ED89-72E8-4582-B937-253563936442}">
      <dsp:nvSpPr>
        <dsp:cNvPr id="0" name=""/>
        <dsp:cNvSpPr/>
      </dsp:nvSpPr>
      <dsp:spPr>
        <a:xfrm>
          <a:off x="2975178" y="113209"/>
          <a:ext cx="1047898" cy="665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Worksheets 1, 2, &amp; 8</a:t>
          </a:r>
          <a:endParaRPr lang="en-US" sz="1400" kern="1200" dirty="0"/>
        </a:p>
      </dsp:txBody>
      <dsp:txXfrm>
        <a:off x="2994667" y="132698"/>
        <a:ext cx="1008920" cy="626437"/>
      </dsp:txXfrm>
    </dsp:sp>
    <dsp:sp modelId="{0C2A35C4-CB4B-4C07-9D32-988B41CCF090}">
      <dsp:nvSpPr>
        <dsp:cNvPr id="0" name=""/>
        <dsp:cNvSpPr/>
      </dsp:nvSpPr>
      <dsp:spPr>
        <a:xfrm>
          <a:off x="1577980" y="972777"/>
          <a:ext cx="1047898" cy="665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C618A2-2494-461F-BC3F-E91FB757B76B}">
      <dsp:nvSpPr>
        <dsp:cNvPr id="0" name=""/>
        <dsp:cNvSpPr/>
      </dsp:nvSpPr>
      <dsp:spPr>
        <a:xfrm>
          <a:off x="1694413" y="1083388"/>
          <a:ext cx="1047898" cy="665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Non-SSI</a:t>
          </a:r>
          <a:endParaRPr lang="en-US" sz="1400" kern="1200" dirty="0"/>
        </a:p>
      </dsp:txBody>
      <dsp:txXfrm>
        <a:off x="1713902" y="1102877"/>
        <a:ext cx="1008920" cy="626437"/>
      </dsp:txXfrm>
    </dsp:sp>
    <dsp:sp modelId="{C0AE9C81-541B-4CAC-817F-EDF0E0D51B7F}">
      <dsp:nvSpPr>
        <dsp:cNvPr id="0" name=""/>
        <dsp:cNvSpPr/>
      </dsp:nvSpPr>
      <dsp:spPr>
        <a:xfrm>
          <a:off x="937597" y="1942956"/>
          <a:ext cx="1047898" cy="665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285236-301F-477C-B973-7E8D141B49A5}">
      <dsp:nvSpPr>
        <dsp:cNvPr id="0" name=""/>
        <dsp:cNvSpPr/>
      </dsp:nvSpPr>
      <dsp:spPr>
        <a:xfrm>
          <a:off x="1054031" y="2053568"/>
          <a:ext cx="1047898" cy="665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3390</a:t>
          </a:r>
          <a:endParaRPr lang="en-US" sz="1400" kern="1200" dirty="0"/>
        </a:p>
      </dsp:txBody>
      <dsp:txXfrm>
        <a:off x="1073520" y="2073057"/>
        <a:ext cx="1008920" cy="626437"/>
      </dsp:txXfrm>
    </dsp:sp>
    <dsp:sp modelId="{8ADDA5E0-0F2B-40B8-B300-90A0853A04D1}">
      <dsp:nvSpPr>
        <dsp:cNvPr id="0" name=""/>
        <dsp:cNvSpPr/>
      </dsp:nvSpPr>
      <dsp:spPr>
        <a:xfrm>
          <a:off x="937597" y="2913136"/>
          <a:ext cx="1047898" cy="665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3F1E23-2F09-4187-8E5A-51BF83032AFB}">
      <dsp:nvSpPr>
        <dsp:cNvPr id="0" name=""/>
        <dsp:cNvSpPr/>
      </dsp:nvSpPr>
      <dsp:spPr>
        <a:xfrm>
          <a:off x="1054031" y="3023747"/>
          <a:ext cx="1047898" cy="665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Worksheet 3</a:t>
          </a:r>
          <a:endParaRPr lang="en-US" sz="1400" kern="1200" dirty="0"/>
        </a:p>
      </dsp:txBody>
      <dsp:txXfrm>
        <a:off x="1073520" y="3043236"/>
        <a:ext cx="1008920" cy="626437"/>
      </dsp:txXfrm>
    </dsp:sp>
    <dsp:sp modelId="{81400DA4-362A-4B30-8C46-8B83F130988E}">
      <dsp:nvSpPr>
        <dsp:cNvPr id="0" name=""/>
        <dsp:cNvSpPr/>
      </dsp:nvSpPr>
      <dsp:spPr>
        <a:xfrm>
          <a:off x="2218363" y="1942956"/>
          <a:ext cx="1047898" cy="665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3B6DFE-B9AE-451F-B0C8-362A9929D133}">
      <dsp:nvSpPr>
        <dsp:cNvPr id="0" name=""/>
        <dsp:cNvSpPr/>
      </dsp:nvSpPr>
      <dsp:spPr>
        <a:xfrm>
          <a:off x="2334796" y="2053568"/>
          <a:ext cx="1047898" cy="665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FBA</a:t>
          </a:r>
          <a:endParaRPr lang="en-US" sz="1400" kern="1200" dirty="0"/>
        </a:p>
      </dsp:txBody>
      <dsp:txXfrm>
        <a:off x="2354285" y="2073057"/>
        <a:ext cx="1008920" cy="626437"/>
      </dsp:txXfrm>
    </dsp:sp>
    <dsp:sp modelId="{03A7109B-E763-40AC-B31E-D5251611B724}">
      <dsp:nvSpPr>
        <dsp:cNvPr id="0" name=""/>
        <dsp:cNvSpPr/>
      </dsp:nvSpPr>
      <dsp:spPr>
        <a:xfrm>
          <a:off x="2218363" y="2913136"/>
          <a:ext cx="1047898" cy="665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53CA80-2AEF-4CF1-A517-A0A76C21015F}">
      <dsp:nvSpPr>
        <dsp:cNvPr id="0" name=""/>
        <dsp:cNvSpPr/>
      </dsp:nvSpPr>
      <dsp:spPr>
        <a:xfrm>
          <a:off x="2334796" y="3023747"/>
          <a:ext cx="1047898" cy="665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Worksheet 4</a:t>
          </a:r>
          <a:endParaRPr lang="en-US" sz="1400" kern="1200" dirty="0"/>
        </a:p>
      </dsp:txBody>
      <dsp:txXfrm>
        <a:off x="2354285" y="3043236"/>
        <a:ext cx="1008920" cy="626437"/>
      </dsp:txXfrm>
    </dsp:sp>
    <dsp:sp modelId="{E9D29870-2D6C-4E5E-96B0-6A1F05FB7766}">
      <dsp:nvSpPr>
        <dsp:cNvPr id="0" name=""/>
        <dsp:cNvSpPr/>
      </dsp:nvSpPr>
      <dsp:spPr>
        <a:xfrm>
          <a:off x="4139510" y="972777"/>
          <a:ext cx="1047898" cy="665415"/>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DDAF92-784D-4FD4-B12A-BCCB1D2B561E}">
      <dsp:nvSpPr>
        <dsp:cNvPr id="0" name=""/>
        <dsp:cNvSpPr/>
      </dsp:nvSpPr>
      <dsp:spPr>
        <a:xfrm>
          <a:off x="4255943" y="1083388"/>
          <a:ext cx="1047898" cy="665415"/>
        </a:xfrm>
        <a:prstGeom prst="roundRect">
          <a:avLst>
            <a:gd name="adj" fmla="val 10000"/>
          </a:avLst>
        </a:prstGeom>
        <a:solidFill>
          <a:schemeClr val="bg1">
            <a:alpha val="9000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SSI</a:t>
          </a:r>
          <a:endParaRPr lang="en-US" sz="1400" kern="1200" dirty="0"/>
        </a:p>
      </dsp:txBody>
      <dsp:txXfrm>
        <a:off x="4275432" y="1102877"/>
        <a:ext cx="1008920" cy="626437"/>
      </dsp:txXfrm>
    </dsp:sp>
    <dsp:sp modelId="{DF9E3EC8-987A-4122-A2D7-9712F4F941DC}">
      <dsp:nvSpPr>
        <dsp:cNvPr id="0" name=""/>
        <dsp:cNvSpPr/>
      </dsp:nvSpPr>
      <dsp:spPr>
        <a:xfrm>
          <a:off x="3499128" y="1942956"/>
          <a:ext cx="1047898" cy="665415"/>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DA0AE8-4AE5-4187-9302-C0E64E2A3395}">
      <dsp:nvSpPr>
        <dsp:cNvPr id="0" name=""/>
        <dsp:cNvSpPr/>
      </dsp:nvSpPr>
      <dsp:spPr>
        <a:xfrm>
          <a:off x="3615561" y="2053568"/>
          <a:ext cx="1047898" cy="665415"/>
        </a:xfrm>
        <a:prstGeom prst="roundRect">
          <a:avLst>
            <a:gd name="adj" fmla="val 10000"/>
          </a:avLst>
        </a:prstGeom>
        <a:solidFill>
          <a:schemeClr val="bg1">
            <a:alpha val="9000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3390</a:t>
          </a:r>
          <a:endParaRPr lang="en-US" sz="1400" kern="1200" dirty="0"/>
        </a:p>
      </dsp:txBody>
      <dsp:txXfrm>
        <a:off x="3635050" y="2073057"/>
        <a:ext cx="1008920" cy="626437"/>
      </dsp:txXfrm>
    </dsp:sp>
    <dsp:sp modelId="{B4851070-DE69-4EDB-89FF-E7C25EDC33E4}">
      <dsp:nvSpPr>
        <dsp:cNvPr id="0" name=""/>
        <dsp:cNvSpPr/>
      </dsp:nvSpPr>
      <dsp:spPr>
        <a:xfrm>
          <a:off x="3499128" y="2913136"/>
          <a:ext cx="1047898" cy="665415"/>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B628C6-21AB-459E-8E7C-5B1B576C0C19}">
      <dsp:nvSpPr>
        <dsp:cNvPr id="0" name=""/>
        <dsp:cNvSpPr/>
      </dsp:nvSpPr>
      <dsp:spPr>
        <a:xfrm>
          <a:off x="3615561" y="3023747"/>
          <a:ext cx="1047898" cy="665415"/>
        </a:xfrm>
        <a:prstGeom prst="roundRect">
          <a:avLst>
            <a:gd name="adj" fmla="val 10000"/>
          </a:avLst>
        </a:prstGeom>
        <a:solidFill>
          <a:schemeClr val="bg1">
            <a:alpha val="9000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Worksheets 5 &amp; 6</a:t>
          </a:r>
          <a:endParaRPr lang="en-US" sz="1400" kern="1200" dirty="0"/>
        </a:p>
      </dsp:txBody>
      <dsp:txXfrm>
        <a:off x="3635050" y="3043236"/>
        <a:ext cx="1008920" cy="626437"/>
      </dsp:txXfrm>
    </dsp:sp>
    <dsp:sp modelId="{BCD23F6B-88A2-4172-A8F4-8135ECAC1696}">
      <dsp:nvSpPr>
        <dsp:cNvPr id="0" name=""/>
        <dsp:cNvSpPr/>
      </dsp:nvSpPr>
      <dsp:spPr>
        <a:xfrm>
          <a:off x="4779893" y="1942956"/>
          <a:ext cx="1047898" cy="665415"/>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CBFEC-7638-42FB-9965-8636DCC89AFA}">
      <dsp:nvSpPr>
        <dsp:cNvPr id="0" name=""/>
        <dsp:cNvSpPr/>
      </dsp:nvSpPr>
      <dsp:spPr>
        <a:xfrm>
          <a:off x="4896326" y="2053568"/>
          <a:ext cx="1047898" cy="665415"/>
        </a:xfrm>
        <a:prstGeom prst="roundRect">
          <a:avLst>
            <a:gd name="adj" fmla="val 10000"/>
          </a:avLst>
        </a:prstGeom>
        <a:solidFill>
          <a:schemeClr val="bg1">
            <a:alpha val="9000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First-Level </a:t>
          </a:r>
          <a:r>
            <a:rPr lang="en-US" sz="1400" kern="1200" dirty="0" err="1" smtClean="0"/>
            <a:t>Config</a:t>
          </a:r>
          <a:endParaRPr lang="en-US" sz="1400" kern="1200" dirty="0"/>
        </a:p>
      </dsp:txBody>
      <dsp:txXfrm>
        <a:off x="4915815" y="2073057"/>
        <a:ext cx="1008920" cy="626437"/>
      </dsp:txXfrm>
    </dsp:sp>
    <dsp:sp modelId="{F067958B-50EC-4235-9FEF-5A1345AA711B}">
      <dsp:nvSpPr>
        <dsp:cNvPr id="0" name=""/>
        <dsp:cNvSpPr/>
      </dsp:nvSpPr>
      <dsp:spPr>
        <a:xfrm>
          <a:off x="4779893" y="2913136"/>
          <a:ext cx="1047898" cy="665415"/>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EA6E72-F374-4CC0-8851-1AF9DD76F7F0}">
      <dsp:nvSpPr>
        <dsp:cNvPr id="0" name=""/>
        <dsp:cNvSpPr/>
      </dsp:nvSpPr>
      <dsp:spPr>
        <a:xfrm>
          <a:off x="4896326" y="3023747"/>
          <a:ext cx="1047898" cy="665415"/>
        </a:xfrm>
        <a:prstGeom prst="roundRect">
          <a:avLst>
            <a:gd name="adj" fmla="val 10000"/>
          </a:avLst>
        </a:prstGeom>
        <a:solidFill>
          <a:schemeClr val="bg1">
            <a:alpha val="9000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Worksheet 7</a:t>
          </a:r>
          <a:endParaRPr lang="en-US" sz="1400" kern="1200" dirty="0"/>
        </a:p>
      </dsp:txBody>
      <dsp:txXfrm>
        <a:off x="4915815" y="3043236"/>
        <a:ext cx="1008920" cy="6264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A07A6F-C022-4CFF-8BF9-BCC83D5B453E}">
      <dsp:nvSpPr>
        <dsp:cNvPr id="0" name=""/>
        <dsp:cNvSpPr/>
      </dsp:nvSpPr>
      <dsp:spPr>
        <a:xfrm>
          <a:off x="2120" y="0"/>
          <a:ext cx="2081163" cy="518685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t>Volume Type</a:t>
          </a:r>
          <a:endParaRPr lang="en-US" sz="4200" kern="1200" dirty="0"/>
        </a:p>
      </dsp:txBody>
      <dsp:txXfrm>
        <a:off x="2120" y="0"/>
        <a:ext cx="2081163" cy="1556056"/>
      </dsp:txXfrm>
    </dsp:sp>
    <dsp:sp modelId="{4D9B13CF-804D-4256-9868-1EAE42FB1216}">
      <dsp:nvSpPr>
        <dsp:cNvPr id="0" name=""/>
        <dsp:cNvSpPr/>
      </dsp:nvSpPr>
      <dsp:spPr>
        <a:xfrm>
          <a:off x="201163" y="1546246"/>
          <a:ext cx="1664930" cy="3282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COMMON</a:t>
          </a:r>
          <a:endParaRPr lang="en-US" sz="1200" kern="1200" dirty="0"/>
        </a:p>
      </dsp:txBody>
      <dsp:txXfrm>
        <a:off x="210776" y="1555859"/>
        <a:ext cx="1645704" cy="309002"/>
      </dsp:txXfrm>
    </dsp:sp>
    <dsp:sp modelId="{7E81AD3E-FC81-4E98-8C27-C5ED922956FA}">
      <dsp:nvSpPr>
        <dsp:cNvPr id="0" name=""/>
        <dsp:cNvSpPr/>
      </dsp:nvSpPr>
      <dsp:spPr>
        <a:xfrm>
          <a:off x="201163" y="1875457"/>
          <a:ext cx="1664930" cy="3292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COMMON2</a:t>
          </a:r>
          <a:endParaRPr lang="en-US" sz="1200" kern="1200" dirty="0"/>
        </a:p>
      </dsp:txBody>
      <dsp:txXfrm>
        <a:off x="210805" y="1885099"/>
        <a:ext cx="1645646" cy="309927"/>
      </dsp:txXfrm>
    </dsp:sp>
    <dsp:sp modelId="{48334399-5B3D-4998-83DF-B713B9FF6645}">
      <dsp:nvSpPr>
        <dsp:cNvPr id="0" name=""/>
        <dsp:cNvSpPr/>
      </dsp:nvSpPr>
      <dsp:spPr>
        <a:xfrm>
          <a:off x="201163" y="2204668"/>
          <a:ext cx="1664930" cy="3243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RELVOL</a:t>
          </a:r>
          <a:endParaRPr lang="en-US" sz="1200" kern="1200" dirty="0"/>
        </a:p>
      </dsp:txBody>
      <dsp:txXfrm>
        <a:off x="210663" y="2214168"/>
        <a:ext cx="1645930" cy="305355"/>
      </dsp:txXfrm>
    </dsp:sp>
    <dsp:sp modelId="{DF0A06D4-61DA-4711-BFB3-E95F4E047ED1}">
      <dsp:nvSpPr>
        <dsp:cNvPr id="0" name=""/>
        <dsp:cNvSpPr/>
      </dsp:nvSpPr>
      <dsp:spPr>
        <a:xfrm>
          <a:off x="201163" y="2533879"/>
          <a:ext cx="1664930" cy="33020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RELVOL2</a:t>
          </a:r>
          <a:endParaRPr lang="en-US" sz="1200" kern="1200" dirty="0"/>
        </a:p>
      </dsp:txBody>
      <dsp:txXfrm>
        <a:off x="210834" y="2543550"/>
        <a:ext cx="1645588" cy="310859"/>
      </dsp:txXfrm>
    </dsp:sp>
    <dsp:sp modelId="{7E6A1E75-F42C-4319-9890-00C47D62EECA}">
      <dsp:nvSpPr>
        <dsp:cNvPr id="0" name=""/>
        <dsp:cNvSpPr/>
      </dsp:nvSpPr>
      <dsp:spPr>
        <a:xfrm>
          <a:off x="201163" y="2871438"/>
          <a:ext cx="1664930" cy="3311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RES</a:t>
          </a:r>
          <a:endParaRPr lang="en-US" sz="1200" kern="1200" dirty="0"/>
        </a:p>
      </dsp:txBody>
      <dsp:txXfrm>
        <a:off x="210863" y="2881138"/>
        <a:ext cx="1645530" cy="311794"/>
      </dsp:txXfrm>
    </dsp:sp>
    <dsp:sp modelId="{9BD316BB-DC78-4165-8BFE-9F98B2930D6D}">
      <dsp:nvSpPr>
        <dsp:cNvPr id="0" name=""/>
        <dsp:cNvSpPr/>
      </dsp:nvSpPr>
      <dsp:spPr>
        <a:xfrm>
          <a:off x="201163" y="3199614"/>
          <a:ext cx="1664930" cy="3326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SPOOL</a:t>
          </a:r>
          <a:endParaRPr lang="en-US" sz="1200" kern="1200" dirty="0"/>
        </a:p>
      </dsp:txBody>
      <dsp:txXfrm>
        <a:off x="210907" y="3209358"/>
        <a:ext cx="1645442" cy="313209"/>
      </dsp:txXfrm>
    </dsp:sp>
    <dsp:sp modelId="{6A62D2E7-6FE3-4390-BD7D-BB0E2B77D906}">
      <dsp:nvSpPr>
        <dsp:cNvPr id="0" name=""/>
        <dsp:cNvSpPr/>
      </dsp:nvSpPr>
      <dsp:spPr>
        <a:xfrm>
          <a:off x="201163" y="3542206"/>
          <a:ext cx="1664930" cy="3342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PAGE</a:t>
          </a:r>
          <a:endParaRPr lang="en-US" sz="1200" kern="1200" dirty="0"/>
        </a:p>
      </dsp:txBody>
      <dsp:txXfrm>
        <a:off x="210952" y="3551995"/>
        <a:ext cx="1645352" cy="314636"/>
      </dsp:txXfrm>
    </dsp:sp>
    <dsp:sp modelId="{27A07920-7D50-453A-AC0D-487F8BCCBCC3}">
      <dsp:nvSpPr>
        <dsp:cNvPr id="0" name=""/>
        <dsp:cNvSpPr/>
      </dsp:nvSpPr>
      <dsp:spPr>
        <a:xfrm>
          <a:off x="201163" y="3888165"/>
          <a:ext cx="1664930" cy="3357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WORK</a:t>
          </a:r>
          <a:endParaRPr lang="en-US" sz="1200" kern="1200" dirty="0"/>
        </a:p>
      </dsp:txBody>
      <dsp:txXfrm>
        <a:off x="210997" y="3897999"/>
        <a:ext cx="1645262" cy="316077"/>
      </dsp:txXfrm>
    </dsp:sp>
    <dsp:sp modelId="{9C7E6E13-E57F-4C77-870F-C7B39CEDF0F6}">
      <dsp:nvSpPr>
        <dsp:cNvPr id="0" name=""/>
        <dsp:cNvSpPr/>
      </dsp:nvSpPr>
      <dsp:spPr>
        <a:xfrm>
          <a:off x="201163" y="4235187"/>
          <a:ext cx="1664930" cy="3372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WORK</a:t>
          </a:r>
          <a:endParaRPr lang="en-US" sz="1200" kern="1200" dirty="0"/>
        </a:p>
      </dsp:txBody>
      <dsp:txXfrm>
        <a:off x="211042" y="4245066"/>
        <a:ext cx="1645172" cy="317532"/>
      </dsp:txXfrm>
    </dsp:sp>
    <dsp:sp modelId="{4F7F34F4-2ECA-4DC6-A002-F7DC9004224F}">
      <dsp:nvSpPr>
        <dsp:cNvPr id="0" name=""/>
        <dsp:cNvSpPr/>
      </dsp:nvSpPr>
      <dsp:spPr>
        <a:xfrm>
          <a:off x="201163" y="4581144"/>
          <a:ext cx="1664930" cy="3383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WORK</a:t>
          </a:r>
          <a:endParaRPr lang="en-US" sz="1200" kern="1200" dirty="0"/>
        </a:p>
      </dsp:txBody>
      <dsp:txXfrm>
        <a:off x="211072" y="4591053"/>
        <a:ext cx="1645112" cy="318509"/>
      </dsp:txXfrm>
    </dsp:sp>
    <dsp:sp modelId="{94327482-E7DA-43C1-9C01-377F62DEC32F}">
      <dsp:nvSpPr>
        <dsp:cNvPr id="0" name=""/>
        <dsp:cNvSpPr/>
      </dsp:nvSpPr>
      <dsp:spPr>
        <a:xfrm>
          <a:off x="2239371" y="0"/>
          <a:ext cx="2081163" cy="518685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t>Default Label</a:t>
          </a:r>
          <a:endParaRPr lang="en-US" sz="4200" kern="1200" dirty="0"/>
        </a:p>
      </dsp:txBody>
      <dsp:txXfrm>
        <a:off x="2239371" y="0"/>
        <a:ext cx="2081163" cy="1556056"/>
      </dsp:txXfrm>
    </dsp:sp>
    <dsp:sp modelId="{5389CE1F-8FD3-4B47-80EE-C023216147BF}">
      <dsp:nvSpPr>
        <dsp:cNvPr id="0" name=""/>
        <dsp:cNvSpPr/>
      </dsp:nvSpPr>
      <dsp:spPr>
        <a:xfrm>
          <a:off x="2441444" y="1544865"/>
          <a:ext cx="1664930" cy="329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VMCOM1</a:t>
          </a:r>
          <a:endParaRPr lang="en-US" sz="1200" kern="1200" dirty="0"/>
        </a:p>
      </dsp:txBody>
      <dsp:txXfrm>
        <a:off x="2451088" y="1554509"/>
        <a:ext cx="1645642" cy="309966"/>
      </dsp:txXfrm>
    </dsp:sp>
    <dsp:sp modelId="{74FC35B3-FBB8-4F26-8CAC-092315F4F7BB}">
      <dsp:nvSpPr>
        <dsp:cNvPr id="0" name=""/>
        <dsp:cNvSpPr/>
      </dsp:nvSpPr>
      <dsp:spPr>
        <a:xfrm>
          <a:off x="2441444" y="1879244"/>
          <a:ext cx="1664930" cy="3286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VMCOM2</a:t>
          </a:r>
          <a:endParaRPr lang="en-US" sz="1200" kern="1200" dirty="0"/>
        </a:p>
      </dsp:txBody>
      <dsp:txXfrm>
        <a:off x="2451069" y="1888869"/>
        <a:ext cx="1645680" cy="309374"/>
      </dsp:txXfrm>
    </dsp:sp>
    <dsp:sp modelId="{2515188A-7C06-44AE-9E55-63D6D3DD178E}">
      <dsp:nvSpPr>
        <dsp:cNvPr id="0" name=""/>
        <dsp:cNvSpPr/>
      </dsp:nvSpPr>
      <dsp:spPr>
        <a:xfrm>
          <a:off x="2441444" y="2211737"/>
          <a:ext cx="1664930" cy="3298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630RL1</a:t>
          </a:r>
          <a:endParaRPr lang="en-US" sz="1200" kern="1200" dirty="0"/>
        </a:p>
      </dsp:txBody>
      <dsp:txXfrm>
        <a:off x="2451106" y="2221399"/>
        <a:ext cx="1645606" cy="310562"/>
      </dsp:txXfrm>
    </dsp:sp>
    <dsp:sp modelId="{8755A33D-FD8D-445A-B613-69158D97F2CE}">
      <dsp:nvSpPr>
        <dsp:cNvPr id="0" name=""/>
        <dsp:cNvSpPr/>
      </dsp:nvSpPr>
      <dsp:spPr>
        <a:xfrm>
          <a:off x="2441444" y="2545644"/>
          <a:ext cx="1664930" cy="327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630RL2</a:t>
          </a:r>
          <a:endParaRPr lang="en-US" sz="1200" kern="1200" dirty="0"/>
        </a:p>
      </dsp:txBody>
      <dsp:txXfrm>
        <a:off x="2451032" y="2555232"/>
        <a:ext cx="1645754" cy="308196"/>
      </dsp:txXfrm>
    </dsp:sp>
    <dsp:sp modelId="{5F964FEC-0113-414D-AF8E-7328CF360E43}">
      <dsp:nvSpPr>
        <dsp:cNvPr id="0" name=""/>
        <dsp:cNvSpPr/>
      </dsp:nvSpPr>
      <dsp:spPr>
        <a:xfrm>
          <a:off x="2441444" y="2886478"/>
          <a:ext cx="1664930" cy="3350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MO1RES</a:t>
          </a:r>
          <a:endParaRPr lang="en-US" sz="1200" kern="1200" dirty="0"/>
        </a:p>
      </dsp:txBody>
      <dsp:txXfrm>
        <a:off x="2451257" y="2896291"/>
        <a:ext cx="1645304" cy="315404"/>
      </dsp:txXfrm>
    </dsp:sp>
    <dsp:sp modelId="{01C68888-670E-4686-9452-9D39B5E25923}">
      <dsp:nvSpPr>
        <dsp:cNvPr id="0" name=""/>
        <dsp:cNvSpPr/>
      </dsp:nvSpPr>
      <dsp:spPr>
        <a:xfrm>
          <a:off x="2441444" y="3216088"/>
          <a:ext cx="1664930" cy="3360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MO1SO1</a:t>
          </a:r>
          <a:endParaRPr lang="en-US" sz="1200" kern="1200" dirty="0"/>
        </a:p>
      </dsp:txBody>
      <dsp:txXfrm>
        <a:off x="2451285" y="3225929"/>
        <a:ext cx="1645248" cy="316331"/>
      </dsp:txXfrm>
    </dsp:sp>
    <dsp:sp modelId="{42D0BE5C-71CB-48FC-BCAC-9F5D2094C6C6}">
      <dsp:nvSpPr>
        <dsp:cNvPr id="0" name=""/>
        <dsp:cNvSpPr/>
      </dsp:nvSpPr>
      <dsp:spPr>
        <a:xfrm>
          <a:off x="2441444" y="3556122"/>
          <a:ext cx="1664930" cy="3366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MO1PO1</a:t>
          </a:r>
          <a:endParaRPr lang="en-US" sz="1200" kern="1200" dirty="0"/>
        </a:p>
      </dsp:txBody>
      <dsp:txXfrm>
        <a:off x="2451305" y="3565983"/>
        <a:ext cx="1645208" cy="316949"/>
      </dsp:txXfrm>
    </dsp:sp>
    <dsp:sp modelId="{3FF7819A-1986-4857-BD52-6F764B6C7DD2}">
      <dsp:nvSpPr>
        <dsp:cNvPr id="0" name=""/>
        <dsp:cNvSpPr/>
      </dsp:nvSpPr>
      <dsp:spPr>
        <a:xfrm>
          <a:off x="2441444" y="3896813"/>
          <a:ext cx="1664930" cy="3376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MO1WO1</a:t>
          </a:r>
          <a:endParaRPr lang="en-US" sz="1200" kern="1200" dirty="0"/>
        </a:p>
      </dsp:txBody>
      <dsp:txXfrm>
        <a:off x="2451334" y="3906703"/>
        <a:ext cx="1645150" cy="317883"/>
      </dsp:txXfrm>
    </dsp:sp>
    <dsp:sp modelId="{96D2F124-C1D0-4A72-923B-7FE8F4103396}">
      <dsp:nvSpPr>
        <dsp:cNvPr id="0" name=""/>
        <dsp:cNvSpPr/>
      </dsp:nvSpPr>
      <dsp:spPr>
        <a:xfrm>
          <a:off x="2441444" y="4238497"/>
          <a:ext cx="1664930" cy="3383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b="0" i="0" u="none" kern="1200" dirty="0" smtClean="0"/>
            <a:t>MO1WO2</a:t>
          </a:r>
          <a:endParaRPr lang="en-US" sz="1200" kern="1200" dirty="0"/>
        </a:p>
      </dsp:txBody>
      <dsp:txXfrm>
        <a:off x="2451353" y="4248406"/>
        <a:ext cx="1645112" cy="318509"/>
      </dsp:txXfrm>
    </dsp:sp>
    <dsp:sp modelId="{729E7960-1D41-4BF0-92EA-B5268080C597}">
      <dsp:nvSpPr>
        <dsp:cNvPr id="0" name=""/>
        <dsp:cNvSpPr/>
      </dsp:nvSpPr>
      <dsp:spPr>
        <a:xfrm rot="10800000" flipV="1">
          <a:off x="2441444" y="4581144"/>
          <a:ext cx="1664930" cy="3343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MO1WO3</a:t>
          </a:r>
          <a:endParaRPr lang="en-US" sz="1200" kern="1200" dirty="0"/>
        </a:p>
      </dsp:txBody>
      <dsp:txXfrm rot="-10800000">
        <a:off x="2451238" y="4590938"/>
        <a:ext cx="1645342" cy="314790"/>
      </dsp:txXfrm>
    </dsp:sp>
    <dsp:sp modelId="{AB34B7C4-C993-4893-A707-875F271E1A06}">
      <dsp:nvSpPr>
        <dsp:cNvPr id="0" name=""/>
        <dsp:cNvSpPr/>
      </dsp:nvSpPr>
      <dsp:spPr>
        <a:xfrm>
          <a:off x="4476622" y="0"/>
          <a:ext cx="2081163" cy="518685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t>New Label</a:t>
          </a:r>
          <a:endParaRPr lang="en-US" sz="4200" kern="1200" dirty="0"/>
        </a:p>
      </dsp:txBody>
      <dsp:txXfrm>
        <a:off x="4476622" y="0"/>
        <a:ext cx="2081163" cy="1556056"/>
      </dsp:txXfrm>
    </dsp:sp>
    <dsp:sp modelId="{9B53E1A5-0F4D-467D-8C06-A0DE5A44E74B}">
      <dsp:nvSpPr>
        <dsp:cNvPr id="0" name=""/>
        <dsp:cNvSpPr/>
      </dsp:nvSpPr>
      <dsp:spPr>
        <a:xfrm>
          <a:off x="4684738" y="1547010"/>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1556804"/>
        <a:ext cx="1645342" cy="314800"/>
      </dsp:txXfrm>
    </dsp:sp>
    <dsp:sp modelId="{7F574F69-86CB-4D87-A59A-89EDC9EB40D8}">
      <dsp:nvSpPr>
        <dsp:cNvPr id="0" name=""/>
        <dsp:cNvSpPr/>
      </dsp:nvSpPr>
      <dsp:spPr>
        <a:xfrm>
          <a:off x="4684738" y="1883970"/>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1893764"/>
        <a:ext cx="1645342" cy="314800"/>
      </dsp:txXfrm>
    </dsp:sp>
    <dsp:sp modelId="{39C18645-E2E6-43E9-BBCA-518FFFA52AAC}">
      <dsp:nvSpPr>
        <dsp:cNvPr id="0" name=""/>
        <dsp:cNvSpPr/>
      </dsp:nvSpPr>
      <dsp:spPr>
        <a:xfrm>
          <a:off x="4684738" y="2220931"/>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2230725"/>
        <a:ext cx="1645342" cy="314800"/>
      </dsp:txXfrm>
    </dsp:sp>
    <dsp:sp modelId="{989E7E22-39EA-4952-A5B3-2266579767F3}">
      <dsp:nvSpPr>
        <dsp:cNvPr id="0" name=""/>
        <dsp:cNvSpPr/>
      </dsp:nvSpPr>
      <dsp:spPr>
        <a:xfrm>
          <a:off x="4684738" y="2557891"/>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2567685"/>
        <a:ext cx="1645342" cy="314800"/>
      </dsp:txXfrm>
    </dsp:sp>
    <dsp:sp modelId="{104DA8D2-E72F-4DE0-8F7F-4539821853B4}">
      <dsp:nvSpPr>
        <dsp:cNvPr id="0" name=""/>
        <dsp:cNvSpPr/>
      </dsp:nvSpPr>
      <dsp:spPr>
        <a:xfrm>
          <a:off x="4684738" y="2894852"/>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2904646"/>
        <a:ext cx="1645342" cy="314800"/>
      </dsp:txXfrm>
    </dsp:sp>
    <dsp:sp modelId="{5F8C5612-3D53-4DE5-8F4A-27EB73FD9D3B}">
      <dsp:nvSpPr>
        <dsp:cNvPr id="0" name=""/>
        <dsp:cNvSpPr/>
      </dsp:nvSpPr>
      <dsp:spPr>
        <a:xfrm>
          <a:off x="4684738" y="3231812"/>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3241606"/>
        <a:ext cx="1645342" cy="314800"/>
      </dsp:txXfrm>
    </dsp:sp>
    <dsp:sp modelId="{435DB7DA-A605-4DD9-B2BC-BE65273B9B0C}">
      <dsp:nvSpPr>
        <dsp:cNvPr id="0" name=""/>
        <dsp:cNvSpPr/>
      </dsp:nvSpPr>
      <dsp:spPr>
        <a:xfrm>
          <a:off x="4684738" y="3568772"/>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3578566"/>
        <a:ext cx="1645342" cy="314800"/>
      </dsp:txXfrm>
    </dsp:sp>
    <dsp:sp modelId="{FE950D2E-C358-407F-8BD8-E437E3907B48}">
      <dsp:nvSpPr>
        <dsp:cNvPr id="0" name=""/>
        <dsp:cNvSpPr/>
      </dsp:nvSpPr>
      <dsp:spPr>
        <a:xfrm>
          <a:off x="4684738" y="3905733"/>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3915527"/>
        <a:ext cx="1645342" cy="314800"/>
      </dsp:txXfrm>
    </dsp:sp>
    <dsp:sp modelId="{23E77D2F-4D0B-41EB-BFF0-0CBF7FFE1AE5}">
      <dsp:nvSpPr>
        <dsp:cNvPr id="0" name=""/>
        <dsp:cNvSpPr/>
      </dsp:nvSpPr>
      <dsp:spPr>
        <a:xfrm>
          <a:off x="4684738" y="4242693"/>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4252487"/>
        <a:ext cx="1645342" cy="314800"/>
      </dsp:txXfrm>
    </dsp:sp>
    <dsp:sp modelId="{189260EF-B781-4051-8C4B-ACBA52F4169F}">
      <dsp:nvSpPr>
        <dsp:cNvPr id="0" name=""/>
        <dsp:cNvSpPr/>
      </dsp:nvSpPr>
      <dsp:spPr>
        <a:xfrm>
          <a:off x="4684738" y="4579654"/>
          <a:ext cx="1664930" cy="334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endParaRPr lang="en-US" sz="1200" kern="1200" dirty="0"/>
        </a:p>
      </dsp:txBody>
      <dsp:txXfrm>
        <a:off x="4694532" y="4589448"/>
        <a:ext cx="1645342" cy="314800"/>
      </dsp:txXfrm>
    </dsp:sp>
    <dsp:sp modelId="{55FBBC90-B436-47B7-B41F-48A444203D71}">
      <dsp:nvSpPr>
        <dsp:cNvPr id="0" name=""/>
        <dsp:cNvSpPr/>
      </dsp:nvSpPr>
      <dsp:spPr>
        <a:xfrm>
          <a:off x="6713873" y="0"/>
          <a:ext cx="2081163" cy="518685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t>Address</a:t>
          </a:r>
          <a:endParaRPr lang="en-US" sz="4200" kern="1200" dirty="0"/>
        </a:p>
      </dsp:txBody>
      <dsp:txXfrm>
        <a:off x="6713873" y="0"/>
        <a:ext cx="2081163" cy="1556056"/>
      </dsp:txXfrm>
    </dsp:sp>
    <dsp:sp modelId="{9225DB94-12A1-423E-8924-112996CFE0C1}">
      <dsp:nvSpPr>
        <dsp:cNvPr id="0" name=""/>
        <dsp:cNvSpPr/>
      </dsp:nvSpPr>
      <dsp:spPr>
        <a:xfrm>
          <a:off x="6921989" y="1547267"/>
          <a:ext cx="1664930" cy="3383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158</a:t>
          </a:r>
          <a:endParaRPr lang="en-US" sz="1200" kern="1200" dirty="0"/>
        </a:p>
      </dsp:txBody>
      <dsp:txXfrm>
        <a:off x="6931898" y="1557176"/>
        <a:ext cx="1645112" cy="318510"/>
      </dsp:txXfrm>
    </dsp:sp>
    <dsp:sp modelId="{8EE28B80-EF57-4C29-9B00-1B691BA966F2}">
      <dsp:nvSpPr>
        <dsp:cNvPr id="0" name=""/>
        <dsp:cNvSpPr/>
      </dsp:nvSpPr>
      <dsp:spPr>
        <a:xfrm>
          <a:off x="6921989" y="1909181"/>
          <a:ext cx="1664930" cy="3352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159</a:t>
          </a:r>
          <a:endParaRPr lang="en-US" sz="1200" kern="1200" dirty="0"/>
        </a:p>
      </dsp:txBody>
      <dsp:txXfrm>
        <a:off x="6931809" y="1919001"/>
        <a:ext cx="1645290" cy="315633"/>
      </dsp:txXfrm>
    </dsp:sp>
    <dsp:sp modelId="{E8F5E6D9-DCE4-4679-9241-A52C3A3234F2}">
      <dsp:nvSpPr>
        <dsp:cNvPr id="0" name=""/>
        <dsp:cNvSpPr/>
      </dsp:nvSpPr>
      <dsp:spPr>
        <a:xfrm>
          <a:off x="6921989" y="2264638"/>
          <a:ext cx="1664930" cy="3322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15A</a:t>
          </a:r>
          <a:endParaRPr lang="en-US" sz="1200" kern="1200" dirty="0"/>
        </a:p>
      </dsp:txBody>
      <dsp:txXfrm>
        <a:off x="6931721" y="2274370"/>
        <a:ext cx="1645466" cy="312809"/>
      </dsp:txXfrm>
    </dsp:sp>
    <dsp:sp modelId="{32F54B26-AD29-4A9D-87AF-B7304B6FFE53}">
      <dsp:nvSpPr>
        <dsp:cNvPr id="0" name=""/>
        <dsp:cNvSpPr/>
      </dsp:nvSpPr>
      <dsp:spPr>
        <a:xfrm>
          <a:off x="6921989" y="2618189"/>
          <a:ext cx="1664930" cy="3293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15B</a:t>
          </a:r>
        </a:p>
      </dsp:txBody>
      <dsp:txXfrm>
        <a:off x="6931635" y="2627835"/>
        <a:ext cx="1645638" cy="310034"/>
      </dsp:txXfrm>
    </dsp:sp>
    <dsp:sp modelId="{A1A0A871-6E15-41CA-9BE2-4240072FB400}">
      <dsp:nvSpPr>
        <dsp:cNvPr id="0" name=""/>
        <dsp:cNvSpPr/>
      </dsp:nvSpPr>
      <dsp:spPr>
        <a:xfrm>
          <a:off x="6921989" y="2946347"/>
          <a:ext cx="1664930" cy="3271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150</a:t>
          </a:r>
          <a:endParaRPr lang="en-US" sz="1200" kern="1200" dirty="0"/>
        </a:p>
      </dsp:txBody>
      <dsp:txXfrm>
        <a:off x="6931571" y="2955929"/>
        <a:ext cx="1645766" cy="307986"/>
      </dsp:txXfrm>
    </dsp:sp>
    <dsp:sp modelId="{2ACD736A-A877-445F-9C35-0A9B17ADE4D6}">
      <dsp:nvSpPr>
        <dsp:cNvPr id="0" name=""/>
        <dsp:cNvSpPr/>
      </dsp:nvSpPr>
      <dsp:spPr>
        <a:xfrm>
          <a:off x="6921989" y="3287171"/>
          <a:ext cx="1664930" cy="3225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151</a:t>
          </a:r>
          <a:endParaRPr lang="en-US" sz="1200" kern="1200" dirty="0"/>
        </a:p>
      </dsp:txBody>
      <dsp:txXfrm>
        <a:off x="6931436" y="3296618"/>
        <a:ext cx="1646036" cy="303638"/>
      </dsp:txXfrm>
    </dsp:sp>
    <dsp:sp modelId="{04CC60D0-3882-4EDF-8145-6DB1A5201685}">
      <dsp:nvSpPr>
        <dsp:cNvPr id="0" name=""/>
        <dsp:cNvSpPr/>
      </dsp:nvSpPr>
      <dsp:spPr>
        <a:xfrm>
          <a:off x="6921989" y="3643896"/>
          <a:ext cx="1664930" cy="3187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152</a:t>
          </a:r>
          <a:endParaRPr lang="en-US" sz="1200" kern="1200" dirty="0"/>
        </a:p>
      </dsp:txBody>
      <dsp:txXfrm>
        <a:off x="6931324" y="3653231"/>
        <a:ext cx="1646260" cy="300055"/>
      </dsp:txXfrm>
    </dsp:sp>
    <dsp:sp modelId="{175C7809-02D3-48F4-81D6-7CA288CA1985}">
      <dsp:nvSpPr>
        <dsp:cNvPr id="0" name=""/>
        <dsp:cNvSpPr/>
      </dsp:nvSpPr>
      <dsp:spPr>
        <a:xfrm>
          <a:off x="6921989" y="3954879"/>
          <a:ext cx="1664930" cy="3156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153</a:t>
          </a:r>
          <a:endParaRPr lang="en-US" sz="1200" kern="1200" dirty="0"/>
        </a:p>
      </dsp:txBody>
      <dsp:txXfrm>
        <a:off x="6931235" y="3964125"/>
        <a:ext cx="1646438" cy="297185"/>
      </dsp:txXfrm>
    </dsp:sp>
    <dsp:sp modelId="{044CD41E-B210-4678-ADD0-857EE9F7FE58}">
      <dsp:nvSpPr>
        <dsp:cNvPr id="0" name=""/>
        <dsp:cNvSpPr/>
      </dsp:nvSpPr>
      <dsp:spPr>
        <a:xfrm>
          <a:off x="6921989" y="4292960"/>
          <a:ext cx="1664930" cy="3133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154</a:t>
          </a:r>
          <a:endParaRPr lang="en-US" sz="1200" kern="1200" dirty="0"/>
        </a:p>
      </dsp:txBody>
      <dsp:txXfrm>
        <a:off x="6931167" y="4302138"/>
        <a:ext cx="1646574" cy="294989"/>
      </dsp:txXfrm>
    </dsp:sp>
    <dsp:sp modelId="{BAB1E936-2468-4AD5-9F1D-5736D07426BA}">
      <dsp:nvSpPr>
        <dsp:cNvPr id="0" name=""/>
        <dsp:cNvSpPr/>
      </dsp:nvSpPr>
      <dsp:spPr>
        <a:xfrm>
          <a:off x="6921989" y="4595667"/>
          <a:ext cx="1664930" cy="3113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155</a:t>
          </a:r>
          <a:endParaRPr lang="en-US" sz="1200" kern="1200" dirty="0"/>
        </a:p>
      </dsp:txBody>
      <dsp:txXfrm>
        <a:off x="6931109" y="4604787"/>
        <a:ext cx="1646690" cy="29313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39E9D8-FB85-48D9-9BE0-E471BB1EFF55}" type="slidenum">
              <a:rPr lang="en-US" smtClean="0"/>
              <a:t>‹#›</a:t>
            </a:fld>
            <a:endParaRPr lang="en-US"/>
          </a:p>
        </p:txBody>
      </p:sp>
      <p:pic>
        <p:nvPicPr>
          <p:cNvPr id="6" name="Picture 5" descr="ca_r_1cr_grey.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bwMode="black">
          <a:xfrm>
            <a:off x="6007127" y="158496"/>
            <a:ext cx="485113" cy="402336"/>
          </a:xfrm>
          <a:prstGeom prst="rect">
            <a:avLst/>
          </a:prstGeom>
        </p:spPr>
      </p:pic>
    </p:spTree>
    <p:extLst>
      <p:ext uri="{BB962C8B-B14F-4D97-AF65-F5344CB8AC3E}">
        <p14:creationId xmlns:p14="http://schemas.microsoft.com/office/powerpoint/2010/main" val="3853141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9BE09F-839A-4E46-AA96-6B1F206C8913}" type="slidenum">
              <a:rPr lang="en-US" smtClean="0"/>
              <a:pPr/>
              <a:t>‹#›</a:t>
            </a:fld>
            <a:endParaRPr lang="en-US" dirty="0"/>
          </a:p>
        </p:txBody>
      </p:sp>
      <p:pic>
        <p:nvPicPr>
          <p:cNvPr id="8" name="Picture 7" descr="ca_r_1cr_grey.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bwMode="black">
          <a:xfrm>
            <a:off x="6065929" y="146304"/>
            <a:ext cx="426311" cy="353568"/>
          </a:xfrm>
          <a:prstGeom prst="rect">
            <a:avLst/>
          </a:prstGeom>
        </p:spPr>
      </p:pic>
    </p:spTree>
    <p:extLst>
      <p:ext uri="{BB962C8B-B14F-4D97-AF65-F5344CB8AC3E}">
        <p14:creationId xmlns:p14="http://schemas.microsoft.com/office/powerpoint/2010/main" val="3747058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a:t>
            </a:fld>
            <a:endParaRPr lang="en-US" dirty="0"/>
          </a:p>
        </p:txBody>
      </p:sp>
    </p:spTree>
    <p:extLst>
      <p:ext uri="{BB962C8B-B14F-4D97-AF65-F5344CB8AC3E}">
        <p14:creationId xmlns:p14="http://schemas.microsoft.com/office/powerpoint/2010/main" val="240659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Remove periods</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11</a:t>
            </a:fld>
            <a:endParaRPr lang="en-US" dirty="0"/>
          </a:p>
        </p:txBody>
      </p:sp>
    </p:spTree>
    <p:extLst>
      <p:ext uri="{BB962C8B-B14F-4D97-AF65-F5344CB8AC3E}">
        <p14:creationId xmlns:p14="http://schemas.microsoft.com/office/powerpoint/2010/main" val="3648519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Double check 16</a:t>
            </a:r>
          </a:p>
          <a:p>
            <a:r>
              <a:rPr lang="en-US" dirty="0" smtClean="0"/>
              <a:t>Verify the sizes of all 3 disks</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12</a:t>
            </a:fld>
            <a:endParaRPr lang="en-US" dirty="0"/>
          </a:p>
        </p:txBody>
      </p:sp>
    </p:spTree>
    <p:extLst>
      <p:ext uri="{BB962C8B-B14F-4D97-AF65-F5344CB8AC3E}">
        <p14:creationId xmlns:p14="http://schemas.microsoft.com/office/powerpoint/2010/main" val="23221161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13</a:t>
            </a:fld>
            <a:endParaRPr lang="en-US" dirty="0"/>
          </a:p>
        </p:txBody>
      </p:sp>
    </p:spTree>
    <p:extLst>
      <p:ext uri="{BB962C8B-B14F-4D97-AF65-F5344CB8AC3E}">
        <p14:creationId xmlns:p14="http://schemas.microsoft.com/office/powerpoint/2010/main" val="149812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screen shot of System </a:t>
            </a:r>
            <a:r>
              <a:rPr lang="en-US" dirty="0" err="1" smtClean="0"/>
              <a:t>Config</a:t>
            </a:r>
            <a:r>
              <a:rPr lang="en-US" dirty="0" smtClean="0"/>
              <a:t> file</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17</a:t>
            </a:fld>
            <a:endParaRPr lang="en-US" dirty="0"/>
          </a:p>
        </p:txBody>
      </p:sp>
    </p:spTree>
    <p:extLst>
      <p:ext uri="{BB962C8B-B14F-4D97-AF65-F5344CB8AC3E}">
        <p14:creationId xmlns:p14="http://schemas.microsoft.com/office/powerpoint/2010/main" val="3716927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titles to links</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19</a:t>
            </a:fld>
            <a:endParaRPr lang="en-US" dirty="0"/>
          </a:p>
        </p:txBody>
      </p:sp>
    </p:spTree>
    <p:extLst>
      <p:ext uri="{BB962C8B-B14F-4D97-AF65-F5344CB8AC3E}">
        <p14:creationId xmlns:p14="http://schemas.microsoft.com/office/powerpoint/2010/main" val="212272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Reference all of the help I received</a:t>
            </a:r>
            <a:r>
              <a:rPr lang="en-US" baseline="0" dirty="0" smtClean="0"/>
              <a:t> and all of the help they can receive while being at </a:t>
            </a:r>
            <a:r>
              <a:rPr lang="en-US" baseline="0" smtClean="0"/>
              <a:t>the workshop.</a:t>
            </a:r>
          </a:p>
          <a:p>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20</a:t>
            </a:fld>
            <a:endParaRPr lang="en-US" dirty="0"/>
          </a:p>
        </p:txBody>
      </p:sp>
    </p:spTree>
    <p:extLst>
      <p:ext uri="{BB962C8B-B14F-4D97-AF65-F5344CB8AC3E}">
        <p14:creationId xmlns:p14="http://schemas.microsoft.com/office/powerpoint/2010/main" val="2313931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2</a:t>
            </a:fld>
            <a:endParaRPr lang="en-US" dirty="0"/>
          </a:p>
        </p:txBody>
      </p:sp>
    </p:spTree>
    <p:extLst>
      <p:ext uri="{BB962C8B-B14F-4D97-AF65-F5344CB8AC3E}">
        <p14:creationId xmlns:p14="http://schemas.microsoft.com/office/powerpoint/2010/main" val="2761944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languages (UCENG,</a:t>
            </a:r>
            <a:r>
              <a:rPr lang="en-US" baseline="0" dirty="0" smtClean="0"/>
              <a:t> AMENG (American English))</a:t>
            </a:r>
          </a:p>
          <a:p>
            <a:r>
              <a:rPr lang="en-US" baseline="0" dirty="0" smtClean="0"/>
              <a:t>Choose based on region, policy of company</a:t>
            </a:r>
          </a:p>
          <a:p>
            <a:r>
              <a:rPr lang="en-US" baseline="0" dirty="0" smtClean="0"/>
              <a:t>Note what it does and it all depends</a:t>
            </a:r>
          </a:p>
          <a:p>
            <a:r>
              <a:rPr lang="en-US" baseline="0" dirty="0" smtClean="0"/>
              <a:t>Speak in the same order as the slide</a:t>
            </a:r>
          </a:p>
          <a:p>
            <a:r>
              <a:rPr lang="en-US" baseline="0" dirty="0" smtClean="0"/>
              <a:t>Explain what each disk is for (2222, 24CC, 2CF0)</a:t>
            </a:r>
          </a:p>
          <a:p>
            <a:r>
              <a:rPr lang="en-US" baseline="0" dirty="0" smtClean="0"/>
              <a:t>**Tape mounted, drive attached**</a:t>
            </a:r>
            <a:r>
              <a:rPr lang="en-US" dirty="0" smtClean="0"/>
              <a:t> </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4</a:t>
            </a:fld>
            <a:endParaRPr lang="en-US" dirty="0"/>
          </a:p>
        </p:txBody>
      </p:sp>
    </p:spTree>
    <p:extLst>
      <p:ext uri="{BB962C8B-B14F-4D97-AF65-F5344CB8AC3E}">
        <p14:creationId xmlns:p14="http://schemas.microsoft.com/office/powerpoint/2010/main" val="3122549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SSI – Single System</a:t>
            </a:r>
            <a:r>
              <a:rPr lang="en-US" baseline="0" dirty="0" smtClean="0"/>
              <a:t> Image</a:t>
            </a:r>
          </a:p>
          <a:p>
            <a:r>
              <a:rPr lang="en-US" baseline="0" dirty="0" smtClean="0"/>
              <a:t>FBA – Fixed Block Architecture</a:t>
            </a:r>
          </a:p>
          <a:p>
            <a:r>
              <a:rPr lang="en-US" baseline="0" dirty="0" smtClean="0"/>
              <a:t>CKD – Count-Key Data</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5</a:t>
            </a:fld>
            <a:endParaRPr lang="en-US" dirty="0"/>
          </a:p>
        </p:txBody>
      </p:sp>
    </p:spTree>
    <p:extLst>
      <p:ext uri="{BB962C8B-B14F-4D97-AF65-F5344CB8AC3E}">
        <p14:creationId xmlns:p14="http://schemas.microsoft.com/office/powerpoint/2010/main" val="3984512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Minidisk is easier</a:t>
            </a:r>
            <a:r>
              <a:rPr lang="en-US" baseline="0" dirty="0" smtClean="0"/>
              <a:t> to share when SFS (Shared File System) is not installed yet.</a:t>
            </a:r>
          </a:p>
          <a:p>
            <a:r>
              <a:rPr lang="en-US" baseline="0" dirty="0" smtClean="0"/>
              <a:t>In our environment, it was just best to use minidisk.</a:t>
            </a:r>
          </a:p>
          <a:p>
            <a:r>
              <a:rPr lang="en-US" baseline="0" dirty="0" smtClean="0"/>
              <a:t>Second level  is </a:t>
            </a:r>
            <a:r>
              <a:rPr lang="en-US" baseline="0" dirty="0" err="1" smtClean="0"/>
              <a:t>vm</a:t>
            </a:r>
            <a:r>
              <a:rPr lang="en-US" baseline="0" dirty="0" smtClean="0"/>
              <a:t> under </a:t>
            </a:r>
            <a:r>
              <a:rPr lang="en-US" baseline="0" dirty="0" err="1" smtClean="0"/>
              <a:t>vm</a:t>
            </a:r>
            <a:r>
              <a:rPr lang="en-US" baseline="0" dirty="0" smtClean="0"/>
              <a:t>.</a:t>
            </a:r>
          </a:p>
          <a:p>
            <a:r>
              <a:rPr lang="en-US" baseline="0" dirty="0" smtClean="0"/>
              <a:t>First level is </a:t>
            </a:r>
            <a:r>
              <a:rPr lang="en-US" baseline="0" dirty="0" err="1" smtClean="0"/>
              <a:t>vm</a:t>
            </a:r>
            <a:r>
              <a:rPr lang="en-US" baseline="0" dirty="0" smtClean="0"/>
              <a:t> on hardware.</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6</a:t>
            </a:fld>
            <a:endParaRPr lang="en-US" dirty="0"/>
          </a:p>
        </p:txBody>
      </p:sp>
    </p:spTree>
    <p:extLst>
      <p:ext uri="{BB962C8B-B14F-4D97-AF65-F5344CB8AC3E}">
        <p14:creationId xmlns:p14="http://schemas.microsoft.com/office/powerpoint/2010/main" val="4012606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Minidisk is easier</a:t>
            </a:r>
            <a:r>
              <a:rPr lang="en-US" baseline="0" dirty="0" smtClean="0"/>
              <a:t> to share when SFS (Shared File System) is not installed yet.</a:t>
            </a:r>
          </a:p>
          <a:p>
            <a:r>
              <a:rPr lang="en-US" baseline="0" dirty="0" smtClean="0"/>
              <a:t>In our environment, it was just best to use minidisk.</a:t>
            </a:r>
          </a:p>
          <a:p>
            <a:r>
              <a:rPr lang="en-US" baseline="0" dirty="0" smtClean="0"/>
              <a:t>Second level  is </a:t>
            </a:r>
            <a:r>
              <a:rPr lang="en-US" baseline="0" dirty="0" err="1" smtClean="0"/>
              <a:t>vm</a:t>
            </a:r>
            <a:r>
              <a:rPr lang="en-US" baseline="0" dirty="0" smtClean="0"/>
              <a:t> under </a:t>
            </a:r>
            <a:r>
              <a:rPr lang="en-US" baseline="0" dirty="0" err="1" smtClean="0"/>
              <a:t>vm</a:t>
            </a:r>
            <a:r>
              <a:rPr lang="en-US" baseline="0" dirty="0" smtClean="0"/>
              <a:t>.</a:t>
            </a:r>
          </a:p>
          <a:p>
            <a:r>
              <a:rPr lang="en-US" baseline="0" dirty="0" smtClean="0"/>
              <a:t>First level is </a:t>
            </a:r>
            <a:r>
              <a:rPr lang="en-US" baseline="0" dirty="0" err="1" smtClean="0"/>
              <a:t>vm</a:t>
            </a:r>
            <a:r>
              <a:rPr lang="en-US" baseline="0" dirty="0" smtClean="0"/>
              <a:t> on hardware.</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7</a:t>
            </a:fld>
            <a:endParaRPr lang="en-US" dirty="0"/>
          </a:p>
        </p:txBody>
      </p:sp>
    </p:spTree>
    <p:extLst>
      <p:ext uri="{BB962C8B-B14F-4D97-AF65-F5344CB8AC3E}">
        <p14:creationId xmlns:p14="http://schemas.microsoft.com/office/powerpoint/2010/main" val="4012606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Directory management; used secure for directory manager (or VM: Director)</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8</a:t>
            </a:fld>
            <a:endParaRPr lang="en-US" dirty="0"/>
          </a:p>
        </p:txBody>
      </p:sp>
    </p:spTree>
    <p:extLst>
      <p:ext uri="{BB962C8B-B14F-4D97-AF65-F5344CB8AC3E}">
        <p14:creationId xmlns:p14="http://schemas.microsoft.com/office/powerpoint/2010/main" val="2118994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what each volume type is.</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9</a:t>
            </a:fld>
            <a:endParaRPr lang="en-US" dirty="0"/>
          </a:p>
        </p:txBody>
      </p:sp>
    </p:spTree>
    <p:extLst>
      <p:ext uri="{BB962C8B-B14F-4D97-AF65-F5344CB8AC3E}">
        <p14:creationId xmlns:p14="http://schemas.microsoft.com/office/powerpoint/2010/main" val="3648519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Reword to say “If you are…..”</a:t>
            </a:r>
            <a:endParaRPr lang="en-US" dirty="0"/>
          </a:p>
        </p:txBody>
      </p:sp>
      <p:sp>
        <p:nvSpPr>
          <p:cNvPr id="4" name="Slide Number Placeholder 3"/>
          <p:cNvSpPr>
            <a:spLocks noGrp="1"/>
          </p:cNvSpPr>
          <p:nvPr>
            <p:ph type="sldNum" sz="quarter" idx="10"/>
          </p:nvPr>
        </p:nvSpPr>
        <p:spPr/>
        <p:txBody>
          <a:bodyPr/>
          <a:lstStyle/>
          <a:p>
            <a:fld id="{E09BE09F-839A-4E46-AA96-6B1F206C8913}" type="slidenum">
              <a:rPr lang="en-US" smtClean="0"/>
              <a:pPr/>
              <a:t>10</a:t>
            </a:fld>
            <a:endParaRPr lang="en-US" dirty="0"/>
          </a:p>
        </p:txBody>
      </p:sp>
    </p:spTree>
    <p:extLst>
      <p:ext uri="{BB962C8B-B14F-4D97-AF65-F5344CB8AC3E}">
        <p14:creationId xmlns:p14="http://schemas.microsoft.com/office/powerpoint/2010/main" val="4162428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5" Type="http://schemas.openxmlformats.org/officeDocument/2006/relationships/image" Target="../media/image8.emf"/><Relationship Id="rId4"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7" name="Content Placeholder 2"/>
          <p:cNvSpPr>
            <a:spLocks noGrp="1"/>
          </p:cNvSpPr>
          <p:nvPr>
            <p:ph sz="half" idx="1"/>
          </p:nvPr>
        </p:nvSpPr>
        <p:spPr>
          <a:xfrm>
            <a:off x="459509" y="1322645"/>
            <a:ext cx="8224982"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2066016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Title Slide 2">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7" name="Picture 6" descr="ca_r_1cr_grey.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77333" y="6063512"/>
            <a:ext cx="678351" cy="562601"/>
          </a:xfrm>
          <a:prstGeom prst="rect">
            <a:avLst/>
          </a:prstGeom>
        </p:spPr>
      </p:pic>
      <p:sp>
        <p:nvSpPr>
          <p:cNvPr id="6" name="Title 1"/>
          <p:cNvSpPr>
            <a:spLocks noGrp="1"/>
          </p:cNvSpPr>
          <p:nvPr>
            <p:ph type="ctrTitle" hasCustomPrompt="1"/>
          </p:nvPr>
        </p:nvSpPr>
        <p:spPr bwMode="black">
          <a:xfrm>
            <a:off x="533628" y="859537"/>
            <a:ext cx="6456114" cy="1200329"/>
          </a:xfrm>
          <a:prstGeom prst="rect">
            <a:avLst/>
          </a:prstGeom>
        </p:spPr>
        <p:txBody>
          <a:bodyPr>
            <a:spAutoFit/>
          </a:bodyPr>
          <a:lstStyle>
            <a:lvl1pPr algn="l">
              <a:defRPr sz="3600">
                <a:solidFill>
                  <a:schemeClr val="tx2"/>
                </a:solidFill>
                <a:latin typeface="+mj-lt"/>
              </a:defRPr>
            </a:lvl1pPr>
          </a:lstStyle>
          <a:p>
            <a:r>
              <a:rPr lang="en-US" dirty="0" smtClean="0"/>
              <a:t>Always In Title Case; </a:t>
            </a:r>
            <a:br>
              <a:rPr lang="en-US" dirty="0" smtClean="0"/>
            </a:br>
            <a:r>
              <a:rPr lang="en-US" dirty="0" smtClean="0"/>
              <a:t>2 Lines Preferred</a:t>
            </a:r>
            <a:endParaRPr lang="en-US" dirty="0"/>
          </a:p>
        </p:txBody>
      </p:sp>
      <p:sp>
        <p:nvSpPr>
          <p:cNvPr id="8" name="Subtitle 2"/>
          <p:cNvSpPr>
            <a:spLocks noGrp="1"/>
          </p:cNvSpPr>
          <p:nvPr>
            <p:ph type="subTitle" idx="1" hasCustomPrompt="1"/>
          </p:nvPr>
        </p:nvSpPr>
        <p:spPr bwMode="black">
          <a:xfrm>
            <a:off x="533627" y="2872230"/>
            <a:ext cx="6456116" cy="595548"/>
          </a:xfrm>
          <a:prstGeom prst="rect">
            <a:avLst/>
          </a:prstGeom>
        </p:spPr>
        <p:txBody>
          <a:bodyPr>
            <a:spAutoFit/>
          </a:bodyPr>
          <a:lstStyle>
            <a:lvl1pPr marL="0" indent="0" algn="l" defTabSz="457200" rtl="0" eaLnBrk="1" latinLnBrk="0" hangingPunct="1">
              <a:lnSpc>
                <a:spcPct val="90000"/>
              </a:lnSpc>
              <a:spcBef>
                <a:spcPct val="0"/>
              </a:spcBef>
              <a:buNone/>
              <a:defRPr lang="en-US" sz="1800" b="0" kern="1200" dirty="0">
                <a:solidFill>
                  <a:schemeClr val="tx2"/>
                </a:solidFill>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or presenter name [sentence or title case as needed </a:t>
            </a:r>
            <a:br>
              <a:rPr lang="en-US" dirty="0" smtClean="0"/>
            </a:br>
            <a:r>
              <a:rPr lang="en-US" dirty="0" smtClean="0"/>
              <a:t>Calibri 18 pt]</a:t>
            </a:r>
            <a:endParaRPr lang="en-US" dirty="0"/>
          </a:p>
        </p:txBody>
      </p:sp>
      <p:sp>
        <p:nvSpPr>
          <p:cNvPr id="9" name="Text Placeholder 12"/>
          <p:cNvSpPr>
            <a:spLocks noGrp="1"/>
          </p:cNvSpPr>
          <p:nvPr>
            <p:ph type="body" sz="quarter" idx="11" hasCustomPrompt="1"/>
          </p:nvPr>
        </p:nvSpPr>
        <p:spPr bwMode="black">
          <a:xfrm>
            <a:off x="533628" y="3545927"/>
            <a:ext cx="6456116" cy="307777"/>
          </a:xfrm>
          <a:prstGeom prst="rect">
            <a:avLst/>
          </a:prstGeom>
        </p:spPr>
        <p:txBody>
          <a:bodyPr>
            <a:spAutoFit/>
          </a:bodyPr>
          <a:lstStyle>
            <a:lvl1pPr marL="0" indent="0">
              <a:buNone/>
              <a:defRPr sz="1400" b="1">
                <a:solidFill>
                  <a:schemeClr val="tx2"/>
                </a:solidFill>
                <a:latin typeface="+mj-lt"/>
              </a:defRPr>
            </a:lvl1pPr>
          </a:lstStyle>
          <a:p>
            <a:pPr lvl="0"/>
            <a:r>
              <a:rPr lang="en-US" dirty="0" smtClean="0"/>
              <a:t>Insert Date Here</a:t>
            </a:r>
            <a:endParaRPr lang="lt-LT" dirty="0"/>
          </a:p>
        </p:txBody>
      </p:sp>
    </p:spTree>
    <p:extLst>
      <p:ext uri="{BB962C8B-B14F-4D97-AF65-F5344CB8AC3E}">
        <p14:creationId xmlns:p14="http://schemas.microsoft.com/office/powerpoint/2010/main" val="303808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7" name="Content Placeholder 2"/>
          <p:cNvSpPr>
            <a:spLocks noGrp="1"/>
          </p:cNvSpPr>
          <p:nvPr>
            <p:ph sz="half" idx="1"/>
          </p:nvPr>
        </p:nvSpPr>
        <p:spPr>
          <a:xfrm>
            <a:off x="459509" y="1322645"/>
            <a:ext cx="8224982"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3086448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487313"/>
          </a:xfrm>
        </p:spPr>
        <p:txBody>
          <a:bodyPr>
            <a:spAutoFit/>
          </a:bodyPr>
          <a:lstStyle>
            <a:lvl1pPr>
              <a:defRPr/>
            </a:lvl1pPr>
          </a:lstStyle>
          <a:p>
            <a:r>
              <a:rPr lang="en-US" dirty="0" smtClean="0"/>
              <a:t>Title - Title Case, Calibri 28 </a:t>
            </a:r>
            <a:r>
              <a:rPr lang="en-US" dirty="0" err="1" smtClean="0"/>
              <a:t>Pt</a:t>
            </a:r>
            <a:endParaRPr lang="en-US" dirty="0"/>
          </a:p>
        </p:txBody>
      </p:sp>
      <p:sp>
        <p:nvSpPr>
          <p:cNvPr id="7" name="Content Placeholder 2"/>
          <p:cNvSpPr>
            <a:spLocks noGrp="1"/>
          </p:cNvSpPr>
          <p:nvPr>
            <p:ph sz="half" idx="1"/>
          </p:nvPr>
        </p:nvSpPr>
        <p:spPr>
          <a:xfrm>
            <a:off x="459509" y="1322645"/>
            <a:ext cx="8224982"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5"/>
          <p:cNvSpPr>
            <a:spLocks noGrp="1"/>
          </p:cNvSpPr>
          <p:nvPr>
            <p:ph sz="quarter" idx="11" hasCustomPrompt="1"/>
          </p:nvPr>
        </p:nvSpPr>
        <p:spPr>
          <a:xfrm>
            <a:off x="459744" y="706689"/>
            <a:ext cx="8224521" cy="253916"/>
          </a:xfrm>
        </p:spPr>
        <p:txBody>
          <a:bodyPr vert="horz" lIns="91440" tIns="0" rIns="91440" bIns="0" rtlCol="0" anchor="t">
            <a:spAutoFit/>
          </a:bodyPr>
          <a:lstStyle>
            <a:lvl1pPr algn="l" defTabSz="457200" rtl="0" eaLnBrk="1" latinLnBrk="0" hangingPunct="1">
              <a:lnSpc>
                <a:spcPct val="90000"/>
              </a:lnSpc>
              <a:spcBef>
                <a:spcPct val="0"/>
              </a:spcBef>
              <a:buNone/>
              <a:defRPr lang="en-US" sz="1800" b="0" kern="1200" smtClean="0">
                <a:solidFill>
                  <a:schemeClr val="tx1"/>
                </a:solidFill>
                <a:latin typeface="+mj-lt"/>
                <a:ea typeface="+mj-ea"/>
                <a:cs typeface="+mj-cs"/>
              </a:defRPr>
            </a:lvl1pPr>
            <a:lvl2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2pPr>
            <a:lvl3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3pPr>
            <a:lvl4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4pPr>
            <a:lvl5pPr algn="l" defTabSz="457200" rtl="0" eaLnBrk="1" latinLnBrk="0" hangingPunct="1">
              <a:lnSpc>
                <a:spcPct val="90000"/>
              </a:lnSpc>
              <a:spcBef>
                <a:spcPct val="0"/>
              </a:spcBef>
              <a:buNone/>
              <a:defRPr lang="en-US" sz="2800" b="0" kern="1200" dirty="0" smtClean="0">
                <a:solidFill>
                  <a:schemeClr val="tx1"/>
                </a:solidFill>
                <a:latin typeface="+mj-lt"/>
                <a:ea typeface="+mj-ea"/>
                <a:cs typeface="+mj-cs"/>
              </a:defRPr>
            </a:lvl5pPr>
          </a:lstStyle>
          <a:p>
            <a:pPr lvl="0"/>
            <a:r>
              <a:rPr lang="en-US" dirty="0" smtClean="0"/>
              <a:t>Subtitle | 18 </a:t>
            </a:r>
            <a:r>
              <a:rPr lang="en-US" dirty="0" err="1" smtClean="0"/>
              <a:t>Pt</a:t>
            </a:r>
            <a:r>
              <a:rPr lang="en-US" dirty="0" smtClean="0"/>
              <a:t> | Max 2 Lines | Max Character: 100 </a:t>
            </a:r>
          </a:p>
        </p:txBody>
      </p:sp>
      <p:sp>
        <p:nvSpPr>
          <p:cNvPr id="6"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2765592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6" name="Content Placeholder 2"/>
          <p:cNvSpPr>
            <a:spLocks noGrp="1"/>
          </p:cNvSpPr>
          <p:nvPr>
            <p:ph sz="half" idx="1"/>
          </p:nvPr>
        </p:nvSpPr>
        <p:spPr>
          <a:xfrm>
            <a:off x="457200" y="1322645"/>
            <a:ext cx="4038600"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3"/>
          <p:cNvSpPr>
            <a:spLocks noGrp="1"/>
          </p:cNvSpPr>
          <p:nvPr>
            <p:ph sz="half" idx="2"/>
          </p:nvPr>
        </p:nvSpPr>
        <p:spPr>
          <a:xfrm>
            <a:off x="4648200" y="1322645"/>
            <a:ext cx="4038600" cy="4513783"/>
          </a:xfrm>
          <a:prstGeom prst="rect">
            <a:avLst/>
          </a:prstGeom>
        </p:spPr>
        <p:txBody>
          <a:bodyPr/>
          <a:lstStyle>
            <a:lvl1pPr>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27002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2 Content">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457200" y="210314"/>
            <a:ext cx="8229600" cy="487313"/>
          </a:xfrm>
        </p:spPr>
        <p:txBody>
          <a:bodyPr>
            <a:spAutoFit/>
          </a:bodyPr>
          <a:lstStyle>
            <a:lvl1pPr>
              <a:defRPr/>
            </a:lvl1pPr>
          </a:lstStyle>
          <a:p>
            <a:r>
              <a:rPr lang="en-US" dirty="0" smtClean="0"/>
              <a:t>Title - Title Case, Calibri 28 </a:t>
            </a:r>
            <a:r>
              <a:rPr lang="en-US" dirty="0" err="1" smtClean="0"/>
              <a:t>Pt</a:t>
            </a:r>
            <a:endParaRPr lang="en-US" dirty="0"/>
          </a:p>
        </p:txBody>
      </p:sp>
      <p:sp>
        <p:nvSpPr>
          <p:cNvPr id="12" name="Content Placeholder 5"/>
          <p:cNvSpPr>
            <a:spLocks noGrp="1"/>
          </p:cNvSpPr>
          <p:nvPr>
            <p:ph sz="quarter" idx="11" hasCustomPrompt="1"/>
          </p:nvPr>
        </p:nvSpPr>
        <p:spPr>
          <a:xfrm>
            <a:off x="459744" y="706689"/>
            <a:ext cx="8224521" cy="253916"/>
          </a:xfrm>
        </p:spPr>
        <p:txBody>
          <a:bodyPr vert="horz" lIns="91440" tIns="0" rIns="91440" bIns="0" rtlCol="0" anchor="t">
            <a:spAutoFit/>
          </a:bodyPr>
          <a:lstStyle>
            <a:lvl1pPr algn="l" defTabSz="457200" rtl="0" eaLnBrk="1" latinLnBrk="0" hangingPunct="1">
              <a:lnSpc>
                <a:spcPct val="90000"/>
              </a:lnSpc>
              <a:spcBef>
                <a:spcPct val="0"/>
              </a:spcBef>
              <a:buNone/>
              <a:defRPr lang="en-US" sz="1800" b="0" kern="1200" smtClean="0">
                <a:solidFill>
                  <a:schemeClr val="tx1"/>
                </a:solidFill>
                <a:latin typeface="+mj-lt"/>
                <a:ea typeface="+mj-ea"/>
                <a:cs typeface="+mj-cs"/>
              </a:defRPr>
            </a:lvl1pPr>
            <a:lvl2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2pPr>
            <a:lvl3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3pPr>
            <a:lvl4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4pPr>
            <a:lvl5pPr algn="l" defTabSz="457200" rtl="0" eaLnBrk="1" latinLnBrk="0" hangingPunct="1">
              <a:lnSpc>
                <a:spcPct val="90000"/>
              </a:lnSpc>
              <a:spcBef>
                <a:spcPct val="0"/>
              </a:spcBef>
              <a:buNone/>
              <a:defRPr lang="en-US" sz="2800" b="0" kern="1200" dirty="0" smtClean="0">
                <a:solidFill>
                  <a:schemeClr val="tx1"/>
                </a:solidFill>
                <a:latin typeface="+mj-lt"/>
                <a:ea typeface="+mj-ea"/>
                <a:cs typeface="+mj-cs"/>
              </a:defRPr>
            </a:lvl5pPr>
          </a:lstStyle>
          <a:p>
            <a:pPr lvl="0"/>
            <a:r>
              <a:rPr lang="en-US" dirty="0" smtClean="0"/>
              <a:t>Subtitle | 18 </a:t>
            </a:r>
            <a:r>
              <a:rPr lang="en-US" dirty="0" err="1" smtClean="0"/>
              <a:t>Pt</a:t>
            </a:r>
            <a:r>
              <a:rPr lang="en-US" dirty="0" smtClean="0"/>
              <a:t> | Max 2 Lines | Max Character: 100 </a:t>
            </a:r>
          </a:p>
        </p:txBody>
      </p:sp>
      <p:sp>
        <p:nvSpPr>
          <p:cNvPr id="13" name="Content Placeholder 2"/>
          <p:cNvSpPr>
            <a:spLocks noGrp="1"/>
          </p:cNvSpPr>
          <p:nvPr>
            <p:ph sz="half" idx="1"/>
          </p:nvPr>
        </p:nvSpPr>
        <p:spPr>
          <a:xfrm>
            <a:off x="457200" y="1322645"/>
            <a:ext cx="4038600"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3"/>
          <p:cNvSpPr>
            <a:spLocks noGrp="1"/>
          </p:cNvSpPr>
          <p:nvPr>
            <p:ph sz="half" idx="2"/>
          </p:nvPr>
        </p:nvSpPr>
        <p:spPr>
          <a:xfrm>
            <a:off x="4648200" y="1322645"/>
            <a:ext cx="4038600" cy="4513783"/>
          </a:xfrm>
          <a:prstGeom prst="rect">
            <a:avLst/>
          </a:prstGeom>
        </p:spPr>
        <p:txBody>
          <a:bodyPr/>
          <a:lstStyle>
            <a:lvl1pPr>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1675608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3"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1730880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ubtitle Only">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457200" y="210314"/>
            <a:ext cx="8229600" cy="487313"/>
          </a:xfrm>
        </p:spPr>
        <p:txBody>
          <a:bodyPr>
            <a:spAutoFit/>
          </a:bodyPr>
          <a:lstStyle>
            <a:lvl1pPr>
              <a:defRPr/>
            </a:lvl1pPr>
          </a:lstStyle>
          <a:p>
            <a:r>
              <a:rPr lang="en-US" dirty="0" smtClean="0"/>
              <a:t>Title - Title Case, Calibri 28 </a:t>
            </a:r>
            <a:r>
              <a:rPr lang="en-US" dirty="0" err="1" smtClean="0"/>
              <a:t>Pt</a:t>
            </a:r>
            <a:endParaRPr lang="en-US" dirty="0"/>
          </a:p>
        </p:txBody>
      </p:sp>
      <p:sp>
        <p:nvSpPr>
          <p:cNvPr id="5" name="Content Placeholder 5"/>
          <p:cNvSpPr>
            <a:spLocks noGrp="1"/>
          </p:cNvSpPr>
          <p:nvPr>
            <p:ph sz="quarter" idx="11" hasCustomPrompt="1"/>
          </p:nvPr>
        </p:nvSpPr>
        <p:spPr>
          <a:xfrm>
            <a:off x="459744" y="706689"/>
            <a:ext cx="8224521" cy="253916"/>
          </a:xfrm>
        </p:spPr>
        <p:txBody>
          <a:bodyPr vert="horz" lIns="91440" tIns="0" rIns="91440" bIns="0" rtlCol="0" anchor="t">
            <a:spAutoFit/>
          </a:bodyPr>
          <a:lstStyle>
            <a:lvl1pPr algn="l" defTabSz="457200" rtl="0" eaLnBrk="1" latinLnBrk="0" hangingPunct="1">
              <a:lnSpc>
                <a:spcPct val="90000"/>
              </a:lnSpc>
              <a:spcBef>
                <a:spcPct val="0"/>
              </a:spcBef>
              <a:buNone/>
              <a:defRPr lang="en-US" sz="1800" b="0" kern="1200" smtClean="0">
                <a:solidFill>
                  <a:schemeClr val="tx1"/>
                </a:solidFill>
                <a:latin typeface="+mj-lt"/>
                <a:ea typeface="+mj-ea"/>
                <a:cs typeface="+mj-cs"/>
              </a:defRPr>
            </a:lvl1pPr>
            <a:lvl2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2pPr>
            <a:lvl3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3pPr>
            <a:lvl4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4pPr>
            <a:lvl5pPr algn="l" defTabSz="457200" rtl="0" eaLnBrk="1" latinLnBrk="0" hangingPunct="1">
              <a:lnSpc>
                <a:spcPct val="90000"/>
              </a:lnSpc>
              <a:spcBef>
                <a:spcPct val="0"/>
              </a:spcBef>
              <a:buNone/>
              <a:defRPr lang="en-US" sz="2800" b="0" kern="1200" dirty="0" smtClean="0">
                <a:solidFill>
                  <a:schemeClr val="tx1"/>
                </a:solidFill>
                <a:latin typeface="+mj-lt"/>
                <a:ea typeface="+mj-ea"/>
                <a:cs typeface="+mj-cs"/>
              </a:defRPr>
            </a:lvl5pPr>
          </a:lstStyle>
          <a:p>
            <a:pPr lvl="0"/>
            <a:r>
              <a:rPr lang="en-US" dirty="0" smtClean="0"/>
              <a:t>Subtitle | 18 </a:t>
            </a:r>
            <a:r>
              <a:rPr lang="en-US" dirty="0" err="1" smtClean="0"/>
              <a:t>Pt</a:t>
            </a:r>
            <a:r>
              <a:rPr lang="en-US" dirty="0" smtClean="0"/>
              <a:t> | Max 2 Lines | Max Character: 100 </a:t>
            </a:r>
          </a:p>
        </p:txBody>
      </p:sp>
      <p:sp>
        <p:nvSpPr>
          <p:cNvPr id="7"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3681567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Full Page Photo">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6858000"/>
          </a:xfrm>
        </p:spPr>
        <p:txBody>
          <a:bodyPr lIns="274320" tIns="365760" rIns="91440" bIns="1280160" anchor="t" anchorCtr="0"/>
          <a:lstStyle>
            <a:lvl1pPr algn="l">
              <a:buNone/>
              <a:defRPr/>
            </a:lvl1pPr>
          </a:lstStyle>
          <a:p>
            <a:r>
              <a:rPr lang="en-US" dirty="0" smtClean="0"/>
              <a:t>INSERT PHOTO HERE</a:t>
            </a:r>
            <a:endParaRPr lang="en-US" dirty="0"/>
          </a:p>
        </p:txBody>
      </p:sp>
      <p:sp>
        <p:nvSpPr>
          <p:cNvPr id="6" name="Title 1"/>
          <p:cNvSpPr>
            <a:spLocks noGrp="1"/>
          </p:cNvSpPr>
          <p:nvPr>
            <p:ph type="title" hasCustomPrompt="1"/>
          </p:nvPr>
        </p:nvSpPr>
        <p:spPr>
          <a:xfrm>
            <a:off x="5960787" y="2"/>
            <a:ext cx="2167128" cy="4896649"/>
          </a:xfrm>
          <a:solidFill>
            <a:srgbClr val="19272C">
              <a:alpha val="95000"/>
            </a:srgbClr>
          </a:solidFill>
        </p:spPr>
        <p:txBody>
          <a:bodyPr vert="horz" lIns="182880" tIns="182880" rIns="91440" bIns="182880" rtlCol="0" anchor="b" anchorCtr="0">
            <a:noAutofit/>
          </a:bodyPr>
          <a:lstStyle>
            <a:lvl1pPr algn="l" defTabSz="457200" rtl="0" eaLnBrk="1" latinLnBrk="0" hangingPunct="1">
              <a:lnSpc>
                <a:spcPct val="90000"/>
              </a:lnSpc>
              <a:spcBef>
                <a:spcPct val="0"/>
              </a:spcBef>
              <a:buNone/>
              <a:defRPr lang="en-US" sz="2800" b="0" kern="1200" dirty="0">
                <a:solidFill>
                  <a:srgbClr val="FFFFFF"/>
                </a:solidFill>
                <a:latin typeface="Calibri"/>
                <a:ea typeface="+mj-ea"/>
                <a:cs typeface="Calibri"/>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Tree>
    <p:extLst>
      <p:ext uri="{BB962C8B-B14F-4D97-AF65-F5344CB8AC3E}">
        <p14:creationId xmlns:p14="http://schemas.microsoft.com/office/powerpoint/2010/main" val="149601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9" name="Content Placeholder 2"/>
          <p:cNvSpPr>
            <a:spLocks noGrp="1"/>
          </p:cNvSpPr>
          <p:nvPr>
            <p:ph sz="half" idx="10" hasCustomPrompt="1"/>
          </p:nvPr>
        </p:nvSpPr>
        <p:spPr>
          <a:xfrm>
            <a:off x="441028" y="1321935"/>
            <a:ext cx="8230215" cy="609951"/>
          </a:xfrm>
          <a:prstGeom prst="rect">
            <a:avLst/>
          </a:prstGeom>
          <a:solidFill>
            <a:srgbClr val="19272C"/>
          </a:solidFill>
        </p:spPr>
        <p:txBody>
          <a:bodyPr lIns="914400" bIns="137160" anchor="ctr" anchorCtr="0"/>
          <a:lstStyle>
            <a:lvl1pPr marL="0" indent="0" algn="l">
              <a:lnSpc>
                <a:spcPts val="2880"/>
              </a:lnSpc>
              <a:buNone/>
              <a:defRPr sz="1600" b="1" cap="all">
                <a:solidFill>
                  <a:srgbClr val="FFFFFF"/>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0" name="Content Placeholder 2"/>
          <p:cNvSpPr>
            <a:spLocks noGrp="1"/>
          </p:cNvSpPr>
          <p:nvPr>
            <p:ph sz="half" idx="11" hasCustomPrompt="1"/>
          </p:nvPr>
        </p:nvSpPr>
        <p:spPr>
          <a:xfrm>
            <a:off x="441028" y="2103354"/>
            <a:ext cx="8230215" cy="609951"/>
          </a:xfrm>
          <a:prstGeom prst="rect">
            <a:avLst/>
          </a:prstGeom>
          <a:solidFill>
            <a:srgbClr val="19272C"/>
          </a:solidFill>
        </p:spPr>
        <p:txBody>
          <a:bodyPr lIns="914400" bIns="137160" anchor="ctr" anchorCtr="0"/>
          <a:lstStyle>
            <a:lvl1pPr marL="0" indent="0" algn="l">
              <a:lnSpc>
                <a:spcPts val="2880"/>
              </a:lnSpc>
              <a:buNone/>
              <a:defRPr sz="1600" b="1" cap="all">
                <a:solidFill>
                  <a:srgbClr val="FFFFFF"/>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1" name="Content Placeholder 2"/>
          <p:cNvSpPr>
            <a:spLocks noGrp="1"/>
          </p:cNvSpPr>
          <p:nvPr>
            <p:ph sz="half" idx="12" hasCustomPrompt="1"/>
          </p:nvPr>
        </p:nvSpPr>
        <p:spPr>
          <a:xfrm>
            <a:off x="441028" y="5229030"/>
            <a:ext cx="8230215" cy="609951"/>
          </a:xfrm>
          <a:prstGeom prst="rect">
            <a:avLst/>
          </a:prstGeom>
          <a:solidFill>
            <a:srgbClr val="19272C"/>
          </a:solidFill>
        </p:spPr>
        <p:txBody>
          <a:bodyPr lIns="914400" bIns="137160" anchor="ctr" anchorCtr="0"/>
          <a:lstStyle>
            <a:lvl1pPr marL="0" indent="0" algn="l">
              <a:lnSpc>
                <a:spcPts val="2880"/>
              </a:lnSpc>
              <a:buNone/>
              <a:defRPr sz="1600" b="1" cap="all">
                <a:solidFill>
                  <a:srgbClr val="FFFFFF"/>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2" name="Content Placeholder 2"/>
          <p:cNvSpPr>
            <a:spLocks noGrp="1"/>
          </p:cNvSpPr>
          <p:nvPr>
            <p:ph sz="half" idx="13" hasCustomPrompt="1"/>
          </p:nvPr>
        </p:nvSpPr>
        <p:spPr>
          <a:xfrm>
            <a:off x="441028" y="2884773"/>
            <a:ext cx="8230215" cy="609951"/>
          </a:xfrm>
          <a:prstGeom prst="rect">
            <a:avLst/>
          </a:prstGeom>
          <a:solidFill>
            <a:srgbClr val="19272C"/>
          </a:solidFill>
        </p:spPr>
        <p:txBody>
          <a:bodyPr lIns="914400" bIns="137160" anchor="ctr" anchorCtr="0"/>
          <a:lstStyle>
            <a:lvl1pPr marL="0" indent="0" algn="l">
              <a:lnSpc>
                <a:spcPts val="2880"/>
              </a:lnSpc>
              <a:buNone/>
              <a:defRPr sz="1600" b="1" cap="all">
                <a:solidFill>
                  <a:srgbClr val="FFFFFF"/>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3" name="Content Placeholder 2"/>
          <p:cNvSpPr>
            <a:spLocks noGrp="1"/>
          </p:cNvSpPr>
          <p:nvPr>
            <p:ph sz="half" idx="14" hasCustomPrompt="1"/>
          </p:nvPr>
        </p:nvSpPr>
        <p:spPr>
          <a:xfrm>
            <a:off x="441028" y="3666191"/>
            <a:ext cx="8230215" cy="609951"/>
          </a:xfrm>
          <a:prstGeom prst="rect">
            <a:avLst/>
          </a:prstGeom>
          <a:solidFill>
            <a:srgbClr val="19272C"/>
          </a:solidFill>
        </p:spPr>
        <p:txBody>
          <a:bodyPr lIns="914400" bIns="137160" anchor="ctr" anchorCtr="0"/>
          <a:lstStyle>
            <a:lvl1pPr marL="0" indent="0" algn="l">
              <a:lnSpc>
                <a:spcPts val="2880"/>
              </a:lnSpc>
              <a:buNone/>
              <a:defRPr sz="1600" b="1" cap="all">
                <a:solidFill>
                  <a:srgbClr val="FFFFFF"/>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4" name="Content Placeholder 2"/>
          <p:cNvSpPr>
            <a:spLocks noGrp="1"/>
          </p:cNvSpPr>
          <p:nvPr>
            <p:ph sz="half" idx="15" hasCustomPrompt="1"/>
          </p:nvPr>
        </p:nvSpPr>
        <p:spPr>
          <a:xfrm>
            <a:off x="441028" y="4447611"/>
            <a:ext cx="8230215" cy="609951"/>
          </a:xfrm>
          <a:prstGeom prst="rect">
            <a:avLst/>
          </a:prstGeom>
          <a:solidFill>
            <a:srgbClr val="19272C"/>
          </a:solidFill>
        </p:spPr>
        <p:txBody>
          <a:bodyPr lIns="914400" bIns="137160" anchor="ctr" anchorCtr="0"/>
          <a:lstStyle>
            <a:lvl1pPr marL="0" indent="0" algn="l">
              <a:lnSpc>
                <a:spcPts val="2880"/>
              </a:lnSpc>
              <a:buNone/>
              <a:defRPr sz="1600" b="1" cap="all">
                <a:solidFill>
                  <a:srgbClr val="FFFFFF"/>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Tree>
    <p:extLst>
      <p:ext uri="{BB962C8B-B14F-4D97-AF65-F5344CB8AC3E}">
        <p14:creationId xmlns:p14="http://schemas.microsoft.com/office/powerpoint/2010/main" val="3967101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0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487313"/>
          </a:xfrm>
        </p:spPr>
        <p:txBody>
          <a:bodyPr>
            <a:spAutoFit/>
          </a:bodyPr>
          <a:lstStyle>
            <a:lvl1pPr>
              <a:defRPr/>
            </a:lvl1pPr>
          </a:lstStyle>
          <a:p>
            <a:r>
              <a:rPr lang="en-US" dirty="0" smtClean="0"/>
              <a:t>Title - Title Case, Calibri 28 </a:t>
            </a:r>
            <a:r>
              <a:rPr lang="en-US" dirty="0" err="1" smtClean="0"/>
              <a:t>Pt</a:t>
            </a:r>
            <a:endParaRPr lang="en-US" dirty="0"/>
          </a:p>
        </p:txBody>
      </p:sp>
      <p:sp>
        <p:nvSpPr>
          <p:cNvPr id="7" name="Content Placeholder 2"/>
          <p:cNvSpPr>
            <a:spLocks noGrp="1"/>
          </p:cNvSpPr>
          <p:nvPr>
            <p:ph sz="half" idx="1"/>
          </p:nvPr>
        </p:nvSpPr>
        <p:spPr>
          <a:xfrm>
            <a:off x="459509" y="1322645"/>
            <a:ext cx="8224982"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1" hasCustomPrompt="1"/>
          </p:nvPr>
        </p:nvSpPr>
        <p:spPr>
          <a:xfrm>
            <a:off x="459744" y="706689"/>
            <a:ext cx="8224521" cy="253916"/>
          </a:xfrm>
        </p:spPr>
        <p:txBody>
          <a:bodyPr vert="horz" lIns="91440" tIns="0" rIns="91440" bIns="0" rtlCol="0" anchor="t">
            <a:spAutoFit/>
          </a:bodyPr>
          <a:lstStyle>
            <a:lvl1pPr marL="0" indent="0" algn="l" defTabSz="457200" rtl="0" eaLnBrk="1" latinLnBrk="0" hangingPunct="1">
              <a:lnSpc>
                <a:spcPct val="90000"/>
              </a:lnSpc>
              <a:spcBef>
                <a:spcPct val="0"/>
              </a:spcBef>
              <a:buNone/>
              <a:defRPr lang="en-US" sz="1800" b="0" kern="1200" smtClean="0">
                <a:solidFill>
                  <a:schemeClr val="tx1"/>
                </a:solidFill>
                <a:latin typeface="+mj-lt"/>
                <a:ea typeface="+mj-ea"/>
                <a:cs typeface="+mj-cs"/>
              </a:defRPr>
            </a:lvl1pPr>
            <a:lvl2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2pPr>
            <a:lvl3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3pPr>
            <a:lvl4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4pPr>
            <a:lvl5pPr algn="l" defTabSz="457200" rtl="0" eaLnBrk="1" latinLnBrk="0" hangingPunct="1">
              <a:lnSpc>
                <a:spcPct val="90000"/>
              </a:lnSpc>
              <a:spcBef>
                <a:spcPct val="0"/>
              </a:spcBef>
              <a:buNone/>
              <a:defRPr lang="en-US" sz="2800" b="0" kern="1200" dirty="0" smtClean="0">
                <a:solidFill>
                  <a:schemeClr val="tx1"/>
                </a:solidFill>
                <a:latin typeface="+mj-lt"/>
                <a:ea typeface="+mj-ea"/>
                <a:cs typeface="+mj-cs"/>
              </a:defRPr>
            </a:lvl5pPr>
          </a:lstStyle>
          <a:p>
            <a:pPr lvl="0"/>
            <a:r>
              <a:rPr lang="en-US" dirty="0" smtClean="0"/>
              <a:t>Subtitle | 18 </a:t>
            </a:r>
            <a:r>
              <a:rPr lang="en-US" dirty="0" err="1" smtClean="0"/>
              <a:t>Pt</a:t>
            </a:r>
            <a:r>
              <a:rPr lang="en-US" dirty="0" smtClean="0"/>
              <a:t> | Max 2 Lines | Max Character: 100 </a:t>
            </a:r>
          </a:p>
        </p:txBody>
      </p:sp>
      <p:sp>
        <p:nvSpPr>
          <p:cNvPr id="6"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97016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black">
          <a:xfrm>
            <a:off x="533628" y="859538"/>
            <a:ext cx="6456114" cy="1200329"/>
          </a:xfrm>
          <a:prstGeom prst="rect">
            <a:avLst/>
          </a:prstGeom>
        </p:spPr>
        <p:txBody>
          <a:bodyPr>
            <a:spAutoFit/>
          </a:bodyPr>
          <a:lstStyle>
            <a:lvl1pPr algn="l">
              <a:defRPr sz="3600">
                <a:solidFill>
                  <a:schemeClr val="bg1"/>
                </a:solidFill>
                <a:latin typeface="+mj-lt"/>
              </a:defRPr>
            </a:lvl1pPr>
          </a:lstStyle>
          <a:p>
            <a:r>
              <a:rPr lang="en-US" dirty="0" smtClean="0"/>
              <a:t>Always In Title Case; </a:t>
            </a:r>
            <a:br>
              <a:rPr lang="en-US" dirty="0" smtClean="0"/>
            </a:br>
            <a:r>
              <a:rPr lang="en-US" dirty="0" smtClean="0"/>
              <a:t>2 Lines Preferred</a:t>
            </a:r>
            <a:endParaRPr lang="en-US" dirty="0"/>
          </a:p>
        </p:txBody>
      </p:sp>
      <p:sp>
        <p:nvSpPr>
          <p:cNvPr id="3" name="Subtitle 2"/>
          <p:cNvSpPr>
            <a:spLocks noGrp="1"/>
          </p:cNvSpPr>
          <p:nvPr>
            <p:ph type="subTitle" idx="1" hasCustomPrompt="1"/>
          </p:nvPr>
        </p:nvSpPr>
        <p:spPr bwMode="black">
          <a:xfrm>
            <a:off x="533627" y="2872231"/>
            <a:ext cx="6456116" cy="595548"/>
          </a:xfrm>
          <a:prstGeom prst="rect">
            <a:avLst/>
          </a:prstGeom>
        </p:spPr>
        <p:txBody>
          <a:bodyPr>
            <a:spAutoFit/>
          </a:bodyPr>
          <a:lstStyle>
            <a:lvl1pPr marL="0" indent="0" algn="l" defTabSz="457200" rtl="0" eaLnBrk="1" latinLnBrk="0" hangingPunct="1">
              <a:lnSpc>
                <a:spcPct val="90000"/>
              </a:lnSpc>
              <a:spcBef>
                <a:spcPct val="0"/>
              </a:spcBef>
              <a:buNone/>
              <a:defRPr lang="en-US" sz="1800" b="0" kern="1200" dirty="0">
                <a:solidFill>
                  <a:schemeClr val="bg1"/>
                </a:solidFill>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or presenter name [sentence or title case as needed </a:t>
            </a:r>
            <a:br>
              <a:rPr lang="en-US" dirty="0" smtClean="0"/>
            </a:br>
            <a:r>
              <a:rPr lang="en-US" dirty="0" smtClean="0"/>
              <a:t>Calibri 18 pt]</a:t>
            </a:r>
            <a:endParaRPr lang="en-US" dirty="0"/>
          </a:p>
        </p:txBody>
      </p:sp>
      <p:sp>
        <p:nvSpPr>
          <p:cNvPr id="11" name="Text Placeholder 12"/>
          <p:cNvSpPr>
            <a:spLocks noGrp="1"/>
          </p:cNvSpPr>
          <p:nvPr>
            <p:ph type="body" sz="quarter" idx="11" hasCustomPrompt="1"/>
          </p:nvPr>
        </p:nvSpPr>
        <p:spPr bwMode="black">
          <a:xfrm>
            <a:off x="533628" y="3545929"/>
            <a:ext cx="6456116" cy="307777"/>
          </a:xfrm>
          <a:prstGeom prst="rect">
            <a:avLst/>
          </a:prstGeom>
        </p:spPr>
        <p:txBody>
          <a:bodyPr>
            <a:spAutoFit/>
          </a:bodyPr>
          <a:lstStyle>
            <a:lvl1pPr marL="0" indent="0">
              <a:buNone/>
              <a:defRPr sz="1400" b="1">
                <a:solidFill>
                  <a:schemeClr val="bg1"/>
                </a:solidFill>
                <a:latin typeface="+mj-lt"/>
              </a:defRPr>
            </a:lvl1pPr>
          </a:lstStyle>
          <a:p>
            <a:pPr lvl="0"/>
            <a:r>
              <a:rPr lang="en-US" dirty="0" smtClean="0"/>
              <a:t>Insert Date Here</a:t>
            </a:r>
            <a:endParaRPr lang="lt-LT" dirty="0"/>
          </a:p>
        </p:txBody>
      </p:sp>
      <p:pic>
        <p:nvPicPr>
          <p:cNvPr id="37" name="Picture 36" descr="ca_r_1cr.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8178799" y="6063191"/>
            <a:ext cx="677334" cy="561756"/>
          </a:xfrm>
          <a:prstGeom prst="rect">
            <a:avLst/>
          </a:prstGeom>
        </p:spPr>
      </p:pic>
    </p:spTree>
    <p:extLst>
      <p:ext uri="{BB962C8B-B14F-4D97-AF65-F5344CB8AC3E}">
        <p14:creationId xmlns:p14="http://schemas.microsoft.com/office/powerpoint/2010/main" val="3510854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7" name="Picture 6" descr="ca_r_1cr_grey.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77335" y="6063513"/>
            <a:ext cx="678351" cy="562601"/>
          </a:xfrm>
          <a:prstGeom prst="rect">
            <a:avLst/>
          </a:prstGeom>
        </p:spPr>
      </p:pic>
      <p:sp>
        <p:nvSpPr>
          <p:cNvPr id="6" name="Title 1"/>
          <p:cNvSpPr>
            <a:spLocks noGrp="1"/>
          </p:cNvSpPr>
          <p:nvPr>
            <p:ph type="ctrTitle" hasCustomPrompt="1"/>
          </p:nvPr>
        </p:nvSpPr>
        <p:spPr bwMode="black">
          <a:xfrm>
            <a:off x="533628" y="859538"/>
            <a:ext cx="6456114" cy="1200329"/>
          </a:xfrm>
          <a:prstGeom prst="rect">
            <a:avLst/>
          </a:prstGeom>
        </p:spPr>
        <p:txBody>
          <a:bodyPr>
            <a:spAutoFit/>
          </a:bodyPr>
          <a:lstStyle>
            <a:lvl1pPr algn="l">
              <a:defRPr sz="3600">
                <a:solidFill>
                  <a:schemeClr val="tx2"/>
                </a:solidFill>
                <a:latin typeface="+mj-lt"/>
              </a:defRPr>
            </a:lvl1pPr>
          </a:lstStyle>
          <a:p>
            <a:r>
              <a:rPr lang="en-US" dirty="0" smtClean="0"/>
              <a:t>Always In Title Case; </a:t>
            </a:r>
            <a:br>
              <a:rPr lang="en-US" dirty="0" smtClean="0"/>
            </a:br>
            <a:r>
              <a:rPr lang="en-US" dirty="0" smtClean="0"/>
              <a:t>2 Lines Preferred</a:t>
            </a:r>
            <a:endParaRPr lang="en-US" dirty="0"/>
          </a:p>
        </p:txBody>
      </p:sp>
      <p:sp>
        <p:nvSpPr>
          <p:cNvPr id="8" name="Subtitle 2"/>
          <p:cNvSpPr>
            <a:spLocks noGrp="1"/>
          </p:cNvSpPr>
          <p:nvPr>
            <p:ph type="subTitle" idx="1" hasCustomPrompt="1"/>
          </p:nvPr>
        </p:nvSpPr>
        <p:spPr bwMode="black">
          <a:xfrm>
            <a:off x="533627" y="2872231"/>
            <a:ext cx="6456116" cy="595548"/>
          </a:xfrm>
          <a:prstGeom prst="rect">
            <a:avLst/>
          </a:prstGeom>
        </p:spPr>
        <p:txBody>
          <a:bodyPr>
            <a:spAutoFit/>
          </a:bodyPr>
          <a:lstStyle>
            <a:lvl1pPr marL="0" indent="0" algn="l" defTabSz="457200" rtl="0" eaLnBrk="1" latinLnBrk="0" hangingPunct="1">
              <a:lnSpc>
                <a:spcPct val="90000"/>
              </a:lnSpc>
              <a:spcBef>
                <a:spcPct val="0"/>
              </a:spcBef>
              <a:buNone/>
              <a:defRPr lang="en-US" sz="1800" b="0" kern="1200" dirty="0">
                <a:solidFill>
                  <a:schemeClr val="tx2"/>
                </a:solidFill>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or presenter name [sentence or title case as needed </a:t>
            </a:r>
            <a:br>
              <a:rPr lang="en-US" dirty="0" smtClean="0"/>
            </a:br>
            <a:r>
              <a:rPr lang="en-US" dirty="0" smtClean="0"/>
              <a:t>Calibri 18 pt]</a:t>
            </a:r>
            <a:endParaRPr lang="en-US" dirty="0"/>
          </a:p>
        </p:txBody>
      </p:sp>
      <p:sp>
        <p:nvSpPr>
          <p:cNvPr id="9" name="Text Placeholder 12"/>
          <p:cNvSpPr>
            <a:spLocks noGrp="1"/>
          </p:cNvSpPr>
          <p:nvPr>
            <p:ph type="body" sz="quarter" idx="11" hasCustomPrompt="1"/>
          </p:nvPr>
        </p:nvSpPr>
        <p:spPr bwMode="black">
          <a:xfrm>
            <a:off x="533628" y="3545929"/>
            <a:ext cx="6456116" cy="307777"/>
          </a:xfrm>
          <a:prstGeom prst="rect">
            <a:avLst/>
          </a:prstGeom>
        </p:spPr>
        <p:txBody>
          <a:bodyPr>
            <a:spAutoFit/>
          </a:bodyPr>
          <a:lstStyle>
            <a:lvl1pPr marL="0" indent="0">
              <a:buNone/>
              <a:defRPr sz="1400" b="1">
                <a:solidFill>
                  <a:schemeClr val="tx2"/>
                </a:solidFill>
                <a:latin typeface="+mj-lt"/>
              </a:defRPr>
            </a:lvl1pPr>
          </a:lstStyle>
          <a:p>
            <a:pPr lvl="0"/>
            <a:r>
              <a:rPr lang="en-US" dirty="0" smtClean="0"/>
              <a:t>Insert Date Here</a:t>
            </a:r>
            <a:endParaRPr lang="lt-LT" dirty="0"/>
          </a:p>
        </p:txBody>
      </p:sp>
    </p:spTree>
    <p:extLst>
      <p:ext uri="{BB962C8B-B14F-4D97-AF65-F5344CB8AC3E}">
        <p14:creationId xmlns:p14="http://schemas.microsoft.com/office/powerpoint/2010/main" val="2417835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2343A"/>
        </a:solidFill>
        <a:effectLst/>
      </p:bgPr>
    </p:bg>
    <p:spTree>
      <p:nvGrpSpPr>
        <p:cNvPr id="1" name=""/>
        <p:cNvGrpSpPr/>
        <p:nvPr/>
      </p:nvGrpSpPr>
      <p:grpSpPr>
        <a:xfrm>
          <a:off x="0" y="0"/>
          <a:ext cx="0" cy="0"/>
          <a:chOff x="0" y="0"/>
          <a:chExt cx="0" cy="0"/>
        </a:xfrm>
      </p:grpSpPr>
      <p:pic>
        <p:nvPicPr>
          <p:cNvPr id="15" name="Picture Placeholder 2"/>
          <p:cNvPicPr>
            <a:picLocks/>
          </p:cNvPicPr>
          <p:nvPr userDrawn="1"/>
        </p:nvPicPr>
        <p:blipFill>
          <a:blip r:embed="rId2"/>
          <a:stretch>
            <a:fillRect/>
          </a:stretch>
        </p:blipFill>
        <p:spPr bwMode="black">
          <a:xfrm>
            <a:off x="4600305" y="3233739"/>
            <a:ext cx="232950" cy="246389"/>
          </a:xfrm>
          <a:prstGeom prst="rect">
            <a:avLst/>
          </a:prstGeom>
          <a:noFill/>
          <a:ln>
            <a:noFill/>
          </a:ln>
        </p:spPr>
      </p:pic>
      <p:pic>
        <p:nvPicPr>
          <p:cNvPr id="16" name="Picture Placeholder 6"/>
          <p:cNvPicPr>
            <a:picLocks/>
          </p:cNvPicPr>
          <p:nvPr userDrawn="1"/>
        </p:nvPicPr>
        <p:blipFill>
          <a:blip r:embed="rId3"/>
          <a:stretch>
            <a:fillRect/>
          </a:stretch>
        </p:blipFill>
        <p:spPr bwMode="black">
          <a:xfrm>
            <a:off x="4592392" y="3580206"/>
            <a:ext cx="248781" cy="263135"/>
          </a:xfrm>
          <a:prstGeom prst="rect">
            <a:avLst/>
          </a:prstGeom>
          <a:noFill/>
          <a:ln>
            <a:noFill/>
          </a:ln>
        </p:spPr>
      </p:pic>
      <p:pic>
        <p:nvPicPr>
          <p:cNvPr id="17" name="Picture Placeholder 11"/>
          <p:cNvPicPr>
            <a:picLocks/>
          </p:cNvPicPr>
          <p:nvPr userDrawn="1"/>
        </p:nvPicPr>
        <p:blipFill>
          <a:blip r:embed="rId4"/>
          <a:stretch>
            <a:fillRect/>
          </a:stretch>
        </p:blipFill>
        <p:spPr bwMode="black">
          <a:xfrm>
            <a:off x="4581497" y="3885770"/>
            <a:ext cx="270571" cy="286181"/>
          </a:xfrm>
          <a:prstGeom prst="rect">
            <a:avLst/>
          </a:prstGeom>
          <a:noFill/>
          <a:ln>
            <a:noFill/>
          </a:ln>
        </p:spPr>
      </p:pic>
      <p:pic>
        <p:nvPicPr>
          <p:cNvPr id="19" name="Picture 18" descr="ca_r_1cr.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black">
          <a:xfrm>
            <a:off x="1779506" y="2572110"/>
            <a:ext cx="1922544" cy="1713783"/>
          </a:xfrm>
          <a:prstGeom prst="rect">
            <a:avLst/>
          </a:prstGeom>
        </p:spPr>
      </p:pic>
      <p:sp>
        <p:nvSpPr>
          <p:cNvPr id="20" name="Text Placeholder 4"/>
          <p:cNvSpPr>
            <a:spLocks noGrp="1"/>
          </p:cNvSpPr>
          <p:nvPr>
            <p:ph type="body" sz="quarter" idx="23" hasCustomPrompt="1"/>
          </p:nvPr>
        </p:nvSpPr>
        <p:spPr>
          <a:xfrm>
            <a:off x="4596501" y="2578269"/>
            <a:ext cx="3533106" cy="169277"/>
          </a:xfrm>
          <a:prstGeom prst="rect">
            <a:avLst/>
          </a:prstGeom>
        </p:spPr>
        <p:txBody>
          <a:bodyPr vert="horz" lIns="0" tIns="0" rIns="0" bIns="0" anchor="b" anchorCtr="0">
            <a:spAutoFit/>
          </a:bodyPr>
          <a:lstStyle>
            <a:lvl1pPr marL="0" indent="0">
              <a:lnSpc>
                <a:spcPct val="100000"/>
              </a:lnSpc>
              <a:spcBef>
                <a:spcPts val="0"/>
              </a:spcBef>
              <a:spcAft>
                <a:spcPts val="0"/>
              </a:spcAft>
              <a:buNone/>
              <a:defRPr sz="110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smtClean="0"/>
              <a:t>Title Goes Here</a:t>
            </a:r>
          </a:p>
        </p:txBody>
      </p:sp>
      <p:sp>
        <p:nvSpPr>
          <p:cNvPr id="21" name="Text Placeholder 4"/>
          <p:cNvSpPr>
            <a:spLocks noGrp="1"/>
          </p:cNvSpPr>
          <p:nvPr>
            <p:ph type="body" sz="quarter" idx="24" hasCustomPrompt="1"/>
          </p:nvPr>
        </p:nvSpPr>
        <p:spPr>
          <a:xfrm>
            <a:off x="4596501" y="2754639"/>
            <a:ext cx="3533106" cy="169277"/>
          </a:xfrm>
          <a:prstGeom prst="rect">
            <a:avLst/>
          </a:prstGeom>
        </p:spPr>
        <p:txBody>
          <a:bodyPr vert="horz" lIns="0" tIns="0" rIns="0" bIns="0" anchor="b" anchorCtr="0">
            <a:spAutoFit/>
          </a:bodyPr>
          <a:lstStyle>
            <a:lvl1pPr marL="0" indent="0">
              <a:lnSpc>
                <a:spcPct val="100000"/>
              </a:lnSpc>
              <a:spcBef>
                <a:spcPts val="0"/>
              </a:spcBef>
              <a:spcAft>
                <a:spcPts val="0"/>
              </a:spcAft>
              <a:buNone/>
              <a:defRPr sz="110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First.Last@ca.com</a:t>
            </a:r>
            <a:endParaRPr lang="en-US" dirty="0" smtClean="0"/>
          </a:p>
        </p:txBody>
      </p:sp>
      <p:sp>
        <p:nvSpPr>
          <p:cNvPr id="22" name="Text Placeholder 4"/>
          <p:cNvSpPr>
            <a:spLocks noGrp="1"/>
          </p:cNvSpPr>
          <p:nvPr>
            <p:ph type="body" sz="quarter" idx="25" hasCustomPrompt="1"/>
          </p:nvPr>
        </p:nvSpPr>
        <p:spPr>
          <a:xfrm>
            <a:off x="4596501" y="2328053"/>
            <a:ext cx="3533106" cy="246221"/>
          </a:xfrm>
          <a:prstGeom prst="rect">
            <a:avLst/>
          </a:prstGeom>
        </p:spPr>
        <p:txBody>
          <a:bodyPr vert="horz" lIns="0" tIns="0" rIns="0" bIns="0" anchor="b" anchorCtr="0">
            <a:spAutoFit/>
          </a:bodyPr>
          <a:lstStyle>
            <a:lvl1pPr marL="0" indent="0">
              <a:lnSpc>
                <a:spcPct val="100000"/>
              </a:lnSpc>
              <a:spcBef>
                <a:spcPts val="0"/>
              </a:spcBef>
              <a:spcAft>
                <a:spcPts val="0"/>
              </a:spcAft>
              <a:buNone/>
              <a:defRPr sz="1600" b="1" baseline="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Firstname</a:t>
            </a:r>
            <a:r>
              <a:rPr lang="en-US" dirty="0" smtClean="0"/>
              <a:t> </a:t>
            </a:r>
            <a:r>
              <a:rPr lang="en-US" dirty="0" err="1" smtClean="0"/>
              <a:t>Lastname</a:t>
            </a:r>
            <a:endParaRPr lang="en-US" dirty="0" smtClean="0"/>
          </a:p>
        </p:txBody>
      </p:sp>
      <p:sp>
        <p:nvSpPr>
          <p:cNvPr id="23" name="Text Placeholder 4"/>
          <p:cNvSpPr>
            <a:spLocks noGrp="1"/>
          </p:cNvSpPr>
          <p:nvPr>
            <p:ph type="body" sz="quarter" idx="27" hasCustomPrompt="1"/>
          </p:nvPr>
        </p:nvSpPr>
        <p:spPr>
          <a:xfrm>
            <a:off x="4887784" y="3272296"/>
            <a:ext cx="3241822" cy="169277"/>
          </a:xfrm>
          <a:prstGeom prst="rect">
            <a:avLst/>
          </a:prstGeom>
        </p:spPr>
        <p:txBody>
          <a:bodyPr vert="horz" wrap="square" lIns="0" tIns="0" rIns="0" bIns="0" anchor="b" anchorCtr="0">
            <a:spAutoFit/>
          </a:bodyPr>
          <a:lstStyle>
            <a:lvl1pPr marL="0" indent="0">
              <a:lnSpc>
                <a:spcPct val="100000"/>
              </a:lnSpc>
              <a:spcBef>
                <a:spcPts val="0"/>
              </a:spcBef>
              <a:spcAft>
                <a:spcPts val="0"/>
              </a:spcAft>
              <a:buNone/>
              <a:defRPr sz="110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smtClean="0"/>
              <a:t>@</a:t>
            </a:r>
            <a:r>
              <a:rPr lang="en-US" dirty="0" err="1" smtClean="0"/>
              <a:t>cainc</a:t>
            </a:r>
            <a:endParaRPr lang="en-US" dirty="0" smtClean="0"/>
          </a:p>
        </p:txBody>
      </p:sp>
      <p:sp>
        <p:nvSpPr>
          <p:cNvPr id="24" name="Text Placeholder 4"/>
          <p:cNvSpPr>
            <a:spLocks noGrp="1"/>
          </p:cNvSpPr>
          <p:nvPr>
            <p:ph type="body" sz="quarter" idx="28" hasCustomPrompt="1"/>
          </p:nvPr>
        </p:nvSpPr>
        <p:spPr>
          <a:xfrm>
            <a:off x="4887784" y="3627136"/>
            <a:ext cx="3241822" cy="169277"/>
          </a:xfrm>
          <a:prstGeom prst="rect">
            <a:avLst/>
          </a:prstGeom>
        </p:spPr>
        <p:txBody>
          <a:bodyPr vert="horz" wrap="square" lIns="0" tIns="0" rIns="0" bIns="0" anchor="b" anchorCtr="0">
            <a:spAutoFit/>
          </a:bodyPr>
          <a:lstStyle>
            <a:lvl1pPr marL="0" indent="0">
              <a:lnSpc>
                <a:spcPct val="100000"/>
              </a:lnSpc>
              <a:spcBef>
                <a:spcPts val="0"/>
              </a:spcBef>
              <a:spcAft>
                <a:spcPts val="0"/>
              </a:spcAft>
              <a:buNone/>
              <a:defRPr sz="110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slideshare.net</a:t>
            </a:r>
            <a:r>
              <a:rPr lang="en-US" dirty="0" smtClean="0"/>
              <a:t>/</a:t>
            </a:r>
            <a:r>
              <a:rPr lang="en-US" dirty="0" err="1" smtClean="0"/>
              <a:t>CAinc</a:t>
            </a:r>
            <a:endParaRPr lang="en-US" dirty="0" smtClean="0"/>
          </a:p>
        </p:txBody>
      </p:sp>
      <p:sp>
        <p:nvSpPr>
          <p:cNvPr id="25" name="Text Placeholder 4"/>
          <p:cNvSpPr>
            <a:spLocks noGrp="1"/>
          </p:cNvSpPr>
          <p:nvPr>
            <p:ph type="body" sz="quarter" idx="29" hasCustomPrompt="1"/>
          </p:nvPr>
        </p:nvSpPr>
        <p:spPr>
          <a:xfrm>
            <a:off x="4887784" y="3944223"/>
            <a:ext cx="3241822" cy="169277"/>
          </a:xfrm>
          <a:prstGeom prst="rect">
            <a:avLst/>
          </a:prstGeom>
        </p:spPr>
        <p:txBody>
          <a:bodyPr vert="horz" wrap="square" lIns="0" tIns="0" rIns="0" bIns="0" anchor="b" anchorCtr="0">
            <a:spAutoFit/>
          </a:bodyPr>
          <a:lstStyle>
            <a:lvl1pPr marL="0" indent="0">
              <a:lnSpc>
                <a:spcPct val="100000"/>
              </a:lnSpc>
              <a:spcBef>
                <a:spcPts val="0"/>
              </a:spcBef>
              <a:spcAft>
                <a:spcPts val="0"/>
              </a:spcAft>
              <a:buNone/>
              <a:defRPr sz="110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linkedin.com</a:t>
            </a:r>
            <a:r>
              <a:rPr lang="en-US" dirty="0" smtClean="0"/>
              <a:t>/company/</a:t>
            </a:r>
            <a:r>
              <a:rPr lang="en-US" dirty="0" err="1" smtClean="0"/>
              <a:t>ca</a:t>
            </a:r>
            <a:r>
              <a:rPr lang="en-US" dirty="0" smtClean="0"/>
              <a:t>-technologies</a:t>
            </a:r>
          </a:p>
        </p:txBody>
      </p:sp>
      <p:sp>
        <p:nvSpPr>
          <p:cNvPr id="26" name="Text Placeholder 4"/>
          <p:cNvSpPr>
            <a:spLocks noGrp="1"/>
          </p:cNvSpPr>
          <p:nvPr>
            <p:ph type="body" sz="quarter" idx="30" hasCustomPrompt="1"/>
          </p:nvPr>
        </p:nvSpPr>
        <p:spPr>
          <a:xfrm>
            <a:off x="4596501" y="4404559"/>
            <a:ext cx="3533106" cy="215444"/>
          </a:xfrm>
          <a:prstGeom prst="rect">
            <a:avLst/>
          </a:prstGeom>
        </p:spPr>
        <p:txBody>
          <a:bodyPr vert="horz" lIns="0" tIns="0" rIns="0" bIns="0" anchor="b" anchorCtr="0">
            <a:spAutoFit/>
          </a:bodyPr>
          <a:lstStyle>
            <a:lvl1pPr marL="0" indent="0">
              <a:lnSpc>
                <a:spcPct val="100000"/>
              </a:lnSpc>
              <a:spcBef>
                <a:spcPts val="0"/>
              </a:spcBef>
              <a:spcAft>
                <a:spcPts val="0"/>
              </a:spcAft>
              <a:buNone/>
              <a:defRPr sz="1400" b="1" baseline="0">
                <a:solidFill>
                  <a:schemeClr val="bg1"/>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ca.com</a:t>
            </a:r>
            <a:endParaRPr lang="en-US" dirty="0" smtClean="0"/>
          </a:p>
        </p:txBody>
      </p:sp>
      <p:cxnSp>
        <p:nvCxnSpPr>
          <p:cNvPr id="14" name="Straight Connector 13"/>
          <p:cNvCxnSpPr/>
          <p:nvPr userDrawn="1"/>
        </p:nvCxnSpPr>
        <p:spPr>
          <a:xfrm>
            <a:off x="3997269" y="2193577"/>
            <a:ext cx="0" cy="2470849"/>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7056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losing Slide">
    <p:bg>
      <p:bgPr>
        <a:solidFill>
          <a:schemeClr val="bg2">
            <a:alpha val="0"/>
          </a:schemeClr>
        </a:solidFill>
        <a:effectLst/>
      </p:bgPr>
    </p:bg>
    <p:spTree>
      <p:nvGrpSpPr>
        <p:cNvPr id="1" name=""/>
        <p:cNvGrpSpPr/>
        <p:nvPr/>
      </p:nvGrpSpPr>
      <p:grpSpPr>
        <a:xfrm>
          <a:off x="0" y="0"/>
          <a:ext cx="0" cy="0"/>
          <a:chOff x="0" y="0"/>
          <a:chExt cx="0" cy="0"/>
        </a:xfrm>
      </p:grpSpPr>
      <p:pic>
        <p:nvPicPr>
          <p:cNvPr id="21" name="Picture 20" descr="ca_r_1cr_grey.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31067" y="2919790"/>
            <a:ext cx="1227954" cy="1018423"/>
          </a:xfrm>
          <a:prstGeom prst="rect">
            <a:avLst/>
          </a:prstGeom>
        </p:spPr>
      </p:pic>
      <p:cxnSp>
        <p:nvCxnSpPr>
          <p:cNvPr id="22" name="Straight Connector 21"/>
          <p:cNvCxnSpPr/>
          <p:nvPr userDrawn="1"/>
        </p:nvCxnSpPr>
        <p:spPr>
          <a:xfrm>
            <a:off x="3997269" y="2193577"/>
            <a:ext cx="0" cy="2470849"/>
          </a:xfrm>
          <a:prstGeom prst="line">
            <a:avLst/>
          </a:prstGeom>
          <a:noFill/>
          <a:ln w="25400" cap="flat" cmpd="sng" algn="ctr">
            <a:gradFill flip="none" rotWithShape="1">
              <a:gsLst>
                <a:gs pos="0">
                  <a:sysClr val="window" lastClr="FFFFFF"/>
                </a:gs>
                <a:gs pos="100000">
                  <a:prstClr val="white"/>
                </a:gs>
                <a:gs pos="47000">
                  <a:sysClr val="window" lastClr="FFFFFF">
                    <a:lumMod val="85000"/>
                  </a:sysClr>
                </a:gs>
              </a:gsLst>
              <a:lin ang="16200000" scaled="0"/>
              <a:tileRect/>
            </a:gradFill>
            <a:prstDash val="solid"/>
          </a:ln>
          <a:effectLst/>
        </p:spPr>
      </p:cxnSp>
      <p:pic>
        <p:nvPicPr>
          <p:cNvPr id="15" name="Picture Placeholder 2"/>
          <p:cNvPicPr>
            <a:picLocks/>
          </p:cNvPicPr>
          <p:nvPr userDrawn="1"/>
        </p:nvPicPr>
        <p:blipFill>
          <a:blip r:embed="rId3">
            <a:duotone>
              <a:prstClr val="black"/>
              <a:schemeClr val="bg2">
                <a:tint val="45000"/>
                <a:satMod val="400000"/>
              </a:schemeClr>
            </a:duotone>
            <a:lum bright="-40000"/>
          </a:blip>
          <a:stretch>
            <a:fillRect/>
          </a:stretch>
        </p:blipFill>
        <p:spPr bwMode="black">
          <a:xfrm>
            <a:off x="4600305" y="3233739"/>
            <a:ext cx="232950" cy="246389"/>
          </a:xfrm>
          <a:prstGeom prst="rect">
            <a:avLst/>
          </a:prstGeom>
          <a:noFill/>
          <a:ln>
            <a:noFill/>
          </a:ln>
        </p:spPr>
      </p:pic>
      <p:pic>
        <p:nvPicPr>
          <p:cNvPr id="16" name="Picture Placeholder 6"/>
          <p:cNvPicPr>
            <a:picLocks/>
          </p:cNvPicPr>
          <p:nvPr userDrawn="1"/>
        </p:nvPicPr>
        <p:blipFill>
          <a:blip r:embed="rId4">
            <a:duotone>
              <a:prstClr val="black"/>
              <a:schemeClr val="bg2">
                <a:tint val="45000"/>
                <a:satMod val="400000"/>
              </a:schemeClr>
            </a:duotone>
            <a:lum bright="-40000"/>
          </a:blip>
          <a:stretch>
            <a:fillRect/>
          </a:stretch>
        </p:blipFill>
        <p:spPr bwMode="black">
          <a:xfrm>
            <a:off x="4592392" y="3580206"/>
            <a:ext cx="248781" cy="263135"/>
          </a:xfrm>
          <a:prstGeom prst="rect">
            <a:avLst/>
          </a:prstGeom>
          <a:noFill/>
          <a:ln>
            <a:noFill/>
          </a:ln>
        </p:spPr>
      </p:pic>
      <p:pic>
        <p:nvPicPr>
          <p:cNvPr id="17" name="Picture Placeholder 11"/>
          <p:cNvPicPr>
            <a:picLocks/>
          </p:cNvPicPr>
          <p:nvPr userDrawn="1"/>
        </p:nvPicPr>
        <p:blipFill>
          <a:blip r:embed="rId5">
            <a:duotone>
              <a:prstClr val="black"/>
              <a:schemeClr val="bg2">
                <a:tint val="45000"/>
                <a:satMod val="400000"/>
              </a:schemeClr>
            </a:duotone>
            <a:lum bright="-40000"/>
          </a:blip>
          <a:stretch>
            <a:fillRect/>
          </a:stretch>
        </p:blipFill>
        <p:spPr bwMode="black">
          <a:xfrm>
            <a:off x="4581497" y="3885770"/>
            <a:ext cx="270571" cy="286181"/>
          </a:xfrm>
          <a:prstGeom prst="rect">
            <a:avLst/>
          </a:prstGeom>
          <a:noFill/>
          <a:ln>
            <a:noFill/>
          </a:ln>
        </p:spPr>
      </p:pic>
      <p:sp>
        <p:nvSpPr>
          <p:cNvPr id="5" name="Text Placeholder 4"/>
          <p:cNvSpPr>
            <a:spLocks noGrp="1"/>
          </p:cNvSpPr>
          <p:nvPr>
            <p:ph type="body" sz="quarter" idx="23" hasCustomPrompt="1"/>
          </p:nvPr>
        </p:nvSpPr>
        <p:spPr>
          <a:xfrm>
            <a:off x="4596501" y="2578269"/>
            <a:ext cx="3533106" cy="169277"/>
          </a:xfrm>
          <a:prstGeom prst="rect">
            <a:avLst/>
          </a:prstGeom>
        </p:spPr>
        <p:txBody>
          <a:bodyPr vert="horz" lIns="0" tIns="0" rIns="0" bIns="0" anchor="b" anchorCtr="0">
            <a:spAutoFit/>
          </a:bodyPr>
          <a:lstStyle>
            <a:lvl1pPr marL="0" indent="0">
              <a:lnSpc>
                <a:spcPct val="100000"/>
              </a:lnSpc>
              <a:spcBef>
                <a:spcPts val="0"/>
              </a:spcBef>
              <a:spcAft>
                <a:spcPts val="0"/>
              </a:spcAft>
              <a:buNone/>
              <a:defRPr sz="110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smtClean="0"/>
              <a:t>Title Goes Here</a:t>
            </a:r>
          </a:p>
        </p:txBody>
      </p:sp>
      <p:sp>
        <p:nvSpPr>
          <p:cNvPr id="19" name="Text Placeholder 4"/>
          <p:cNvSpPr>
            <a:spLocks noGrp="1"/>
          </p:cNvSpPr>
          <p:nvPr>
            <p:ph type="body" sz="quarter" idx="24" hasCustomPrompt="1"/>
          </p:nvPr>
        </p:nvSpPr>
        <p:spPr>
          <a:xfrm>
            <a:off x="4596501" y="2754639"/>
            <a:ext cx="3533106" cy="169277"/>
          </a:xfrm>
          <a:prstGeom prst="rect">
            <a:avLst/>
          </a:prstGeom>
        </p:spPr>
        <p:txBody>
          <a:bodyPr vert="horz" lIns="0" tIns="0" rIns="0" bIns="0" anchor="b" anchorCtr="0">
            <a:spAutoFit/>
          </a:bodyPr>
          <a:lstStyle>
            <a:lvl1pPr marL="0" indent="0">
              <a:lnSpc>
                <a:spcPct val="100000"/>
              </a:lnSpc>
              <a:spcBef>
                <a:spcPts val="0"/>
              </a:spcBef>
              <a:spcAft>
                <a:spcPts val="0"/>
              </a:spcAft>
              <a:buNone/>
              <a:defRPr sz="110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First.Last@ca.com</a:t>
            </a:r>
            <a:endParaRPr lang="en-US" dirty="0" smtClean="0"/>
          </a:p>
        </p:txBody>
      </p:sp>
      <p:sp>
        <p:nvSpPr>
          <p:cNvPr id="20" name="Text Placeholder 4"/>
          <p:cNvSpPr>
            <a:spLocks noGrp="1"/>
          </p:cNvSpPr>
          <p:nvPr>
            <p:ph type="body" sz="quarter" idx="25" hasCustomPrompt="1"/>
          </p:nvPr>
        </p:nvSpPr>
        <p:spPr>
          <a:xfrm>
            <a:off x="4596501" y="2328053"/>
            <a:ext cx="3533106" cy="246221"/>
          </a:xfrm>
          <a:prstGeom prst="rect">
            <a:avLst/>
          </a:prstGeom>
        </p:spPr>
        <p:txBody>
          <a:bodyPr vert="horz" lIns="0" tIns="0" rIns="0" bIns="0" anchor="b" anchorCtr="0">
            <a:spAutoFit/>
          </a:bodyPr>
          <a:lstStyle>
            <a:lvl1pPr marL="0" indent="0">
              <a:lnSpc>
                <a:spcPct val="100000"/>
              </a:lnSpc>
              <a:spcBef>
                <a:spcPts val="0"/>
              </a:spcBef>
              <a:spcAft>
                <a:spcPts val="0"/>
              </a:spcAft>
              <a:buNone/>
              <a:defRPr sz="1600" b="1" baseline="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Firstname</a:t>
            </a:r>
            <a:r>
              <a:rPr lang="en-US" dirty="0" smtClean="0"/>
              <a:t> </a:t>
            </a:r>
            <a:r>
              <a:rPr lang="en-US" dirty="0" err="1" smtClean="0"/>
              <a:t>Lastname</a:t>
            </a:r>
            <a:endParaRPr lang="en-US" dirty="0" smtClean="0"/>
          </a:p>
        </p:txBody>
      </p:sp>
      <p:sp>
        <p:nvSpPr>
          <p:cNvPr id="23" name="Text Placeholder 4"/>
          <p:cNvSpPr>
            <a:spLocks noGrp="1"/>
          </p:cNvSpPr>
          <p:nvPr>
            <p:ph type="body" sz="quarter" idx="27" hasCustomPrompt="1"/>
          </p:nvPr>
        </p:nvSpPr>
        <p:spPr>
          <a:xfrm>
            <a:off x="4887784" y="3272296"/>
            <a:ext cx="3241822" cy="169277"/>
          </a:xfrm>
          <a:prstGeom prst="rect">
            <a:avLst/>
          </a:prstGeom>
        </p:spPr>
        <p:txBody>
          <a:bodyPr vert="horz" wrap="square" lIns="0" tIns="0" rIns="0" bIns="0" anchor="b" anchorCtr="0">
            <a:spAutoFit/>
          </a:bodyPr>
          <a:lstStyle>
            <a:lvl1pPr marL="0" indent="0">
              <a:lnSpc>
                <a:spcPct val="100000"/>
              </a:lnSpc>
              <a:spcBef>
                <a:spcPts val="0"/>
              </a:spcBef>
              <a:spcAft>
                <a:spcPts val="0"/>
              </a:spcAft>
              <a:buNone/>
              <a:defRPr sz="110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smtClean="0"/>
              <a:t>@</a:t>
            </a:r>
            <a:r>
              <a:rPr lang="en-US" dirty="0" err="1" smtClean="0"/>
              <a:t>cainc</a:t>
            </a:r>
            <a:endParaRPr lang="en-US" dirty="0" smtClean="0"/>
          </a:p>
        </p:txBody>
      </p:sp>
      <p:sp>
        <p:nvSpPr>
          <p:cNvPr id="24" name="Text Placeholder 4"/>
          <p:cNvSpPr>
            <a:spLocks noGrp="1"/>
          </p:cNvSpPr>
          <p:nvPr>
            <p:ph type="body" sz="quarter" idx="28" hasCustomPrompt="1"/>
          </p:nvPr>
        </p:nvSpPr>
        <p:spPr>
          <a:xfrm>
            <a:off x="4887784" y="3627136"/>
            <a:ext cx="3241822" cy="169277"/>
          </a:xfrm>
          <a:prstGeom prst="rect">
            <a:avLst/>
          </a:prstGeom>
        </p:spPr>
        <p:txBody>
          <a:bodyPr vert="horz" wrap="square" lIns="0" tIns="0" rIns="0" bIns="0" anchor="b" anchorCtr="0">
            <a:spAutoFit/>
          </a:bodyPr>
          <a:lstStyle>
            <a:lvl1pPr marL="0" indent="0">
              <a:lnSpc>
                <a:spcPct val="100000"/>
              </a:lnSpc>
              <a:spcBef>
                <a:spcPts val="0"/>
              </a:spcBef>
              <a:spcAft>
                <a:spcPts val="0"/>
              </a:spcAft>
              <a:buNone/>
              <a:defRPr sz="110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slideshare.net</a:t>
            </a:r>
            <a:r>
              <a:rPr lang="en-US" dirty="0" smtClean="0"/>
              <a:t>/</a:t>
            </a:r>
            <a:r>
              <a:rPr lang="en-US" dirty="0" err="1" smtClean="0"/>
              <a:t>CAinc</a:t>
            </a:r>
            <a:endParaRPr lang="en-US" dirty="0" smtClean="0"/>
          </a:p>
        </p:txBody>
      </p:sp>
      <p:sp>
        <p:nvSpPr>
          <p:cNvPr id="25" name="Text Placeholder 4"/>
          <p:cNvSpPr>
            <a:spLocks noGrp="1"/>
          </p:cNvSpPr>
          <p:nvPr>
            <p:ph type="body" sz="quarter" idx="29" hasCustomPrompt="1"/>
          </p:nvPr>
        </p:nvSpPr>
        <p:spPr>
          <a:xfrm>
            <a:off x="4887784" y="3944223"/>
            <a:ext cx="3241822" cy="169277"/>
          </a:xfrm>
          <a:prstGeom prst="rect">
            <a:avLst/>
          </a:prstGeom>
        </p:spPr>
        <p:txBody>
          <a:bodyPr vert="horz" wrap="square" lIns="0" tIns="0" rIns="0" bIns="0" anchor="b" anchorCtr="0">
            <a:spAutoFit/>
          </a:bodyPr>
          <a:lstStyle>
            <a:lvl1pPr marL="0" indent="0">
              <a:lnSpc>
                <a:spcPct val="100000"/>
              </a:lnSpc>
              <a:spcBef>
                <a:spcPts val="0"/>
              </a:spcBef>
              <a:spcAft>
                <a:spcPts val="0"/>
              </a:spcAft>
              <a:buNone/>
              <a:defRPr sz="110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linkedin.com</a:t>
            </a:r>
            <a:r>
              <a:rPr lang="en-US" dirty="0" smtClean="0"/>
              <a:t>/company/</a:t>
            </a:r>
            <a:r>
              <a:rPr lang="en-US" dirty="0" err="1" smtClean="0"/>
              <a:t>ca</a:t>
            </a:r>
            <a:r>
              <a:rPr lang="en-US" dirty="0" smtClean="0"/>
              <a:t>-technologies</a:t>
            </a:r>
          </a:p>
        </p:txBody>
      </p:sp>
      <p:sp>
        <p:nvSpPr>
          <p:cNvPr id="27" name="Text Placeholder 4"/>
          <p:cNvSpPr>
            <a:spLocks noGrp="1"/>
          </p:cNvSpPr>
          <p:nvPr>
            <p:ph type="body" sz="quarter" idx="30" hasCustomPrompt="1"/>
          </p:nvPr>
        </p:nvSpPr>
        <p:spPr>
          <a:xfrm>
            <a:off x="4596501" y="4404559"/>
            <a:ext cx="3533106" cy="215444"/>
          </a:xfrm>
          <a:prstGeom prst="rect">
            <a:avLst/>
          </a:prstGeom>
        </p:spPr>
        <p:txBody>
          <a:bodyPr vert="horz" lIns="0" tIns="0" rIns="0" bIns="0" anchor="b" anchorCtr="0">
            <a:spAutoFit/>
          </a:bodyPr>
          <a:lstStyle>
            <a:lvl1pPr marL="0" indent="0">
              <a:lnSpc>
                <a:spcPct val="100000"/>
              </a:lnSpc>
              <a:spcBef>
                <a:spcPts val="0"/>
              </a:spcBef>
              <a:spcAft>
                <a:spcPts val="0"/>
              </a:spcAft>
              <a:buNone/>
              <a:defRPr sz="1400" b="1" baseline="0">
                <a:solidFill>
                  <a:srgbClr val="20343A"/>
                </a:solidFill>
              </a:defRPr>
            </a:lvl1pPr>
            <a:lvl2pPr marL="393700" indent="0">
              <a:buNone/>
              <a:defRPr>
                <a:solidFill>
                  <a:srgbClr val="20343A"/>
                </a:solidFill>
              </a:defRPr>
            </a:lvl2pPr>
            <a:lvl3pPr marL="749300" indent="0">
              <a:buNone/>
              <a:defRPr>
                <a:solidFill>
                  <a:srgbClr val="20343A"/>
                </a:solidFill>
              </a:defRPr>
            </a:lvl3pPr>
            <a:lvl4pPr marL="1092200" indent="0">
              <a:buNone/>
              <a:defRPr>
                <a:solidFill>
                  <a:srgbClr val="20343A"/>
                </a:solidFill>
              </a:defRPr>
            </a:lvl4pPr>
            <a:lvl5pPr marL="1371600" indent="0">
              <a:buNone/>
              <a:defRPr>
                <a:solidFill>
                  <a:srgbClr val="20343A"/>
                </a:solidFill>
              </a:defRPr>
            </a:lvl5pPr>
          </a:lstStyle>
          <a:p>
            <a:pPr lvl="0"/>
            <a:r>
              <a:rPr lang="en-US" dirty="0" err="1" smtClean="0"/>
              <a:t>ca.com</a:t>
            </a:r>
            <a:endParaRPr lang="en-US" dirty="0" smtClean="0"/>
          </a:p>
        </p:txBody>
      </p:sp>
    </p:spTree>
    <p:extLst>
      <p:ext uri="{BB962C8B-B14F-4D97-AF65-F5344CB8AC3E}">
        <p14:creationId xmlns:p14="http://schemas.microsoft.com/office/powerpoint/2010/main" val="11047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Divider Slide - Title Case, Calibri 36 </a:t>
            </a:r>
            <a:r>
              <a:rPr lang="en-US" dirty="0" err="1" smtClean="0"/>
              <a:t>pt</a:t>
            </a:r>
            <a:r>
              <a:rPr lang="en-US" dirty="0" smtClean="0"/>
              <a:t/>
            </a:r>
            <a:br>
              <a:rPr lang="en-US" dirty="0" smtClean="0"/>
            </a:br>
            <a:r>
              <a:rPr lang="en-US" dirty="0" smtClean="0"/>
              <a:t>2 Line Max</a:t>
            </a:r>
            <a:endParaRPr lang="en-US" dirty="0"/>
          </a:p>
        </p:txBody>
      </p:sp>
    </p:spTree>
    <p:extLst>
      <p:ext uri="{BB962C8B-B14F-4D97-AF65-F5344CB8AC3E}">
        <p14:creationId xmlns:p14="http://schemas.microsoft.com/office/powerpoint/2010/main" val="28895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Slide 2">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Divider Slide - Title Case, Calibri 36 </a:t>
            </a:r>
            <a:r>
              <a:rPr lang="en-US" dirty="0" err="1" smtClean="0"/>
              <a:t>pt</a:t>
            </a:r>
            <a:r>
              <a:rPr lang="en-US" dirty="0" smtClean="0"/>
              <a:t/>
            </a:r>
            <a:br>
              <a:rPr lang="en-US" dirty="0" smtClean="0"/>
            </a:br>
            <a:r>
              <a:rPr lang="en-US" dirty="0" smtClean="0"/>
              <a:t>2 Line Max</a:t>
            </a:r>
            <a:endParaRPr lang="en-US" dirty="0"/>
          </a:p>
        </p:txBody>
      </p:sp>
    </p:spTree>
    <p:extLst>
      <p:ext uri="{BB962C8B-B14F-4D97-AF65-F5344CB8AC3E}">
        <p14:creationId xmlns:p14="http://schemas.microsoft.com/office/powerpoint/2010/main" val="3935351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7" name="Content Placeholder 2"/>
          <p:cNvSpPr>
            <a:spLocks noGrp="1"/>
          </p:cNvSpPr>
          <p:nvPr>
            <p:ph sz="half" idx="1"/>
          </p:nvPr>
        </p:nvSpPr>
        <p:spPr>
          <a:xfrm>
            <a:off x="457200" y="1322645"/>
            <a:ext cx="4038600"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3"/>
          <p:cNvSpPr>
            <a:spLocks noGrp="1"/>
          </p:cNvSpPr>
          <p:nvPr>
            <p:ph sz="half" idx="2"/>
          </p:nvPr>
        </p:nvSpPr>
        <p:spPr>
          <a:xfrm>
            <a:off x="4648200" y="1322645"/>
            <a:ext cx="4038600" cy="4513783"/>
          </a:xfrm>
          <a:prstGeom prst="rect">
            <a:avLst/>
          </a:prstGeom>
        </p:spPr>
        <p:txBody>
          <a:bodyPr/>
          <a:lstStyle>
            <a:lvl1pPr>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3"/>
          <p:cNvSpPr>
            <a:spLocks noGrp="1"/>
          </p:cNvSpPr>
          <p:nvPr>
            <p:ph sz="quarter" idx="10" hasCustomPrompt="1"/>
          </p:nvPr>
        </p:nvSpPr>
        <p:spPr>
          <a:xfrm>
            <a:off x="459615" y="5852313"/>
            <a:ext cx="8224770" cy="236539"/>
          </a:xfrm>
        </p:spPr>
        <p:txBody>
          <a:bodyPr tIns="45720" bIns="45720"/>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61378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2 Content">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457200" y="210314"/>
            <a:ext cx="8229600" cy="487313"/>
          </a:xfrm>
        </p:spPr>
        <p:txBody>
          <a:bodyPr>
            <a:spAutoFit/>
          </a:bodyPr>
          <a:lstStyle>
            <a:lvl1pPr>
              <a:defRPr/>
            </a:lvl1pPr>
          </a:lstStyle>
          <a:p>
            <a:r>
              <a:rPr lang="en-US" dirty="0" smtClean="0"/>
              <a:t>Title - Title Case, Calibri 28 </a:t>
            </a:r>
            <a:r>
              <a:rPr lang="en-US" dirty="0" err="1" smtClean="0"/>
              <a:t>Pt</a:t>
            </a:r>
            <a:endParaRPr lang="en-US" dirty="0"/>
          </a:p>
        </p:txBody>
      </p:sp>
      <p:sp>
        <p:nvSpPr>
          <p:cNvPr id="12" name="Content Placeholder 5"/>
          <p:cNvSpPr>
            <a:spLocks noGrp="1"/>
          </p:cNvSpPr>
          <p:nvPr>
            <p:ph sz="quarter" idx="11" hasCustomPrompt="1"/>
          </p:nvPr>
        </p:nvSpPr>
        <p:spPr>
          <a:xfrm>
            <a:off x="459744" y="706689"/>
            <a:ext cx="8224521" cy="253916"/>
          </a:xfrm>
        </p:spPr>
        <p:txBody>
          <a:bodyPr vert="horz" lIns="91440" tIns="0" rIns="91440" bIns="0" rtlCol="0" anchor="t">
            <a:spAutoFit/>
          </a:bodyPr>
          <a:lstStyle>
            <a:lvl1pPr marL="0" indent="0" algn="l" defTabSz="457200" rtl="0" eaLnBrk="1" latinLnBrk="0" hangingPunct="1">
              <a:lnSpc>
                <a:spcPct val="90000"/>
              </a:lnSpc>
              <a:spcBef>
                <a:spcPct val="0"/>
              </a:spcBef>
              <a:buNone/>
              <a:defRPr lang="en-US" sz="1800" b="0" kern="1200" smtClean="0">
                <a:solidFill>
                  <a:schemeClr val="tx1"/>
                </a:solidFill>
                <a:latin typeface="+mj-lt"/>
                <a:ea typeface="+mj-ea"/>
                <a:cs typeface="+mj-cs"/>
              </a:defRPr>
            </a:lvl1pPr>
            <a:lvl2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2pPr>
            <a:lvl3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3pPr>
            <a:lvl4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4pPr>
            <a:lvl5pPr algn="l" defTabSz="457200" rtl="0" eaLnBrk="1" latinLnBrk="0" hangingPunct="1">
              <a:lnSpc>
                <a:spcPct val="90000"/>
              </a:lnSpc>
              <a:spcBef>
                <a:spcPct val="0"/>
              </a:spcBef>
              <a:buNone/>
              <a:defRPr lang="en-US" sz="2800" b="0" kern="1200" dirty="0" smtClean="0">
                <a:solidFill>
                  <a:schemeClr val="tx1"/>
                </a:solidFill>
                <a:latin typeface="+mj-lt"/>
                <a:ea typeface="+mj-ea"/>
                <a:cs typeface="+mj-cs"/>
              </a:defRPr>
            </a:lvl5pPr>
          </a:lstStyle>
          <a:p>
            <a:pPr lvl="0"/>
            <a:r>
              <a:rPr lang="en-US" dirty="0" smtClean="0"/>
              <a:t>Subtitle | 18 </a:t>
            </a:r>
            <a:r>
              <a:rPr lang="en-US" dirty="0" err="1" smtClean="0"/>
              <a:t>Pt</a:t>
            </a:r>
            <a:r>
              <a:rPr lang="en-US" dirty="0" smtClean="0"/>
              <a:t> | Max 2 Lines | Max Character: 100 </a:t>
            </a:r>
          </a:p>
        </p:txBody>
      </p:sp>
      <p:sp>
        <p:nvSpPr>
          <p:cNvPr id="13" name="Content Placeholder 2"/>
          <p:cNvSpPr>
            <a:spLocks noGrp="1"/>
          </p:cNvSpPr>
          <p:nvPr>
            <p:ph sz="half" idx="1"/>
          </p:nvPr>
        </p:nvSpPr>
        <p:spPr>
          <a:xfrm>
            <a:off x="457200" y="1322645"/>
            <a:ext cx="4038600" cy="4513783"/>
          </a:xfrm>
          <a:prstGeom prst="rect">
            <a:avLst/>
          </a:prstGeom>
        </p:spPr>
        <p:txBody>
          <a:bodyPr/>
          <a:lstStyle>
            <a:lvl1pPr>
              <a:lnSpc>
                <a:spcPts val="2880"/>
              </a:lnSpc>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3"/>
          <p:cNvSpPr>
            <a:spLocks noGrp="1"/>
          </p:cNvSpPr>
          <p:nvPr>
            <p:ph sz="half" idx="2"/>
          </p:nvPr>
        </p:nvSpPr>
        <p:spPr>
          <a:xfrm>
            <a:off x="4648200" y="1322645"/>
            <a:ext cx="4038600" cy="4513783"/>
          </a:xfrm>
          <a:prstGeom prst="rect">
            <a:avLst/>
          </a:prstGeom>
        </p:spPr>
        <p:txBody>
          <a:bodyPr/>
          <a:lstStyle>
            <a:lvl1pPr>
              <a:defRPr sz="2400" b="0">
                <a:solidFill>
                  <a:schemeClr val="tx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704428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3"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48670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ubtitle Only">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457200" y="210314"/>
            <a:ext cx="8229600" cy="487313"/>
          </a:xfrm>
        </p:spPr>
        <p:txBody>
          <a:bodyPr>
            <a:spAutoFit/>
          </a:bodyPr>
          <a:lstStyle>
            <a:lvl1pPr>
              <a:defRPr/>
            </a:lvl1pPr>
          </a:lstStyle>
          <a:p>
            <a:r>
              <a:rPr lang="en-US" dirty="0" smtClean="0"/>
              <a:t>Title - Title Case, Calibri 28 </a:t>
            </a:r>
            <a:r>
              <a:rPr lang="en-US" dirty="0" err="1" smtClean="0"/>
              <a:t>Pt</a:t>
            </a:r>
            <a:endParaRPr lang="en-US" dirty="0"/>
          </a:p>
        </p:txBody>
      </p:sp>
      <p:sp>
        <p:nvSpPr>
          <p:cNvPr id="5" name="Content Placeholder 5"/>
          <p:cNvSpPr>
            <a:spLocks noGrp="1"/>
          </p:cNvSpPr>
          <p:nvPr>
            <p:ph sz="quarter" idx="11" hasCustomPrompt="1"/>
          </p:nvPr>
        </p:nvSpPr>
        <p:spPr>
          <a:xfrm>
            <a:off x="459744" y="706689"/>
            <a:ext cx="8224521" cy="253916"/>
          </a:xfrm>
        </p:spPr>
        <p:txBody>
          <a:bodyPr vert="horz" lIns="91440" tIns="0" rIns="91440" bIns="0" rtlCol="0" anchor="t">
            <a:spAutoFit/>
          </a:bodyPr>
          <a:lstStyle>
            <a:lvl1pPr marL="0" indent="0" algn="l" defTabSz="457200" rtl="0" eaLnBrk="1" latinLnBrk="0" hangingPunct="1">
              <a:lnSpc>
                <a:spcPct val="90000"/>
              </a:lnSpc>
              <a:spcBef>
                <a:spcPct val="0"/>
              </a:spcBef>
              <a:buNone/>
              <a:defRPr lang="en-US" sz="1800" b="0" kern="1200" smtClean="0">
                <a:solidFill>
                  <a:schemeClr val="tx1"/>
                </a:solidFill>
                <a:latin typeface="+mj-lt"/>
                <a:ea typeface="+mj-ea"/>
                <a:cs typeface="+mj-cs"/>
              </a:defRPr>
            </a:lvl1pPr>
            <a:lvl2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2pPr>
            <a:lvl3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3pPr>
            <a:lvl4pPr algn="l" defTabSz="457200" rtl="0" eaLnBrk="1" latinLnBrk="0" hangingPunct="1">
              <a:lnSpc>
                <a:spcPct val="90000"/>
              </a:lnSpc>
              <a:spcBef>
                <a:spcPct val="0"/>
              </a:spcBef>
              <a:buNone/>
              <a:defRPr lang="en-US" sz="2800" b="0" kern="1200" smtClean="0">
                <a:solidFill>
                  <a:schemeClr val="tx1"/>
                </a:solidFill>
                <a:latin typeface="+mj-lt"/>
                <a:ea typeface="+mj-ea"/>
                <a:cs typeface="+mj-cs"/>
              </a:defRPr>
            </a:lvl4pPr>
            <a:lvl5pPr algn="l" defTabSz="457200" rtl="0" eaLnBrk="1" latinLnBrk="0" hangingPunct="1">
              <a:lnSpc>
                <a:spcPct val="90000"/>
              </a:lnSpc>
              <a:spcBef>
                <a:spcPct val="0"/>
              </a:spcBef>
              <a:buNone/>
              <a:defRPr lang="en-US" sz="2800" b="0" kern="1200" dirty="0" smtClean="0">
                <a:solidFill>
                  <a:schemeClr val="tx1"/>
                </a:solidFill>
                <a:latin typeface="+mj-lt"/>
                <a:ea typeface="+mj-ea"/>
                <a:cs typeface="+mj-cs"/>
              </a:defRPr>
            </a:lvl5pPr>
          </a:lstStyle>
          <a:p>
            <a:pPr lvl="0"/>
            <a:r>
              <a:rPr lang="en-US" dirty="0" smtClean="0"/>
              <a:t>Subtitle | 18 </a:t>
            </a:r>
            <a:r>
              <a:rPr lang="en-US" dirty="0" err="1" smtClean="0"/>
              <a:t>Pt</a:t>
            </a:r>
            <a:r>
              <a:rPr lang="en-US" dirty="0" smtClean="0"/>
              <a:t> | Max 2 Lines | Max Character: 100 </a:t>
            </a:r>
          </a:p>
        </p:txBody>
      </p:sp>
      <p:sp>
        <p:nvSpPr>
          <p:cNvPr id="6" name="Content Placeholder 3"/>
          <p:cNvSpPr>
            <a:spLocks noGrp="1"/>
          </p:cNvSpPr>
          <p:nvPr>
            <p:ph sz="quarter" idx="10" hasCustomPrompt="1"/>
          </p:nvPr>
        </p:nvSpPr>
        <p:spPr>
          <a:xfrm>
            <a:off x="459615" y="5852314"/>
            <a:ext cx="8224770" cy="246221"/>
          </a:xfrm>
        </p:spPr>
        <p:txBody>
          <a:bodyPr tIns="45720" bIns="45720">
            <a:spAutoFit/>
          </a:bodyPr>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418680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Full Page Photo">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6858000"/>
          </a:xfrm>
        </p:spPr>
        <p:txBody>
          <a:bodyPr lIns="274320" tIns="365760" rIns="91440" bIns="1280160" anchor="t" anchorCtr="0"/>
          <a:lstStyle>
            <a:lvl1pPr algn="l">
              <a:buNone/>
              <a:defRPr/>
            </a:lvl1pPr>
          </a:lstStyle>
          <a:p>
            <a:r>
              <a:rPr lang="en-US" dirty="0" smtClean="0"/>
              <a:t>INSERT PHOTO HERE</a:t>
            </a:r>
            <a:endParaRPr lang="en-US" dirty="0"/>
          </a:p>
        </p:txBody>
      </p:sp>
      <p:sp>
        <p:nvSpPr>
          <p:cNvPr id="6" name="Title 1"/>
          <p:cNvSpPr>
            <a:spLocks noGrp="1"/>
          </p:cNvSpPr>
          <p:nvPr>
            <p:ph type="title" hasCustomPrompt="1"/>
          </p:nvPr>
        </p:nvSpPr>
        <p:spPr>
          <a:xfrm>
            <a:off x="5960787" y="2"/>
            <a:ext cx="2167128" cy="4896649"/>
          </a:xfrm>
          <a:solidFill>
            <a:schemeClr val="accent3">
              <a:alpha val="95000"/>
            </a:schemeClr>
          </a:solidFill>
        </p:spPr>
        <p:txBody>
          <a:bodyPr vert="horz" lIns="182880" tIns="182880" rIns="91440" bIns="182880" rtlCol="0" anchor="b" anchorCtr="0">
            <a:noAutofit/>
          </a:bodyPr>
          <a:lstStyle>
            <a:lvl1pPr algn="l" defTabSz="457200" rtl="0" eaLnBrk="1" latinLnBrk="0" hangingPunct="1">
              <a:lnSpc>
                <a:spcPct val="90000"/>
              </a:lnSpc>
              <a:spcBef>
                <a:spcPct val="0"/>
              </a:spcBef>
              <a:buNone/>
              <a:defRPr lang="en-US" sz="2800" b="0" kern="1200" dirty="0">
                <a:solidFill>
                  <a:schemeClr val="bg1"/>
                </a:solidFill>
                <a:latin typeface="Calibri"/>
                <a:ea typeface="+mj-ea"/>
                <a:cs typeface="Calibri"/>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Tree>
    <p:extLst>
      <p:ext uri="{BB962C8B-B14F-4D97-AF65-F5344CB8AC3E}">
        <p14:creationId xmlns:p14="http://schemas.microsoft.com/office/powerpoint/2010/main" val="1441886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10314"/>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9" name="Content Placeholder 2"/>
          <p:cNvSpPr>
            <a:spLocks noGrp="1"/>
          </p:cNvSpPr>
          <p:nvPr>
            <p:ph sz="half" idx="10" hasCustomPrompt="1"/>
          </p:nvPr>
        </p:nvSpPr>
        <p:spPr>
          <a:xfrm>
            <a:off x="441028" y="1321935"/>
            <a:ext cx="8230215" cy="609951"/>
          </a:xfrm>
          <a:prstGeom prst="rect">
            <a:avLst/>
          </a:prstGeom>
          <a:solidFill>
            <a:schemeClr val="accent3"/>
          </a:solidFill>
        </p:spPr>
        <p:txBody>
          <a:bodyPr lIns="914400" bIns="137160" anchor="ctr" anchorCtr="0"/>
          <a:lstStyle>
            <a:lvl1pPr marL="0" indent="0" algn="l">
              <a:lnSpc>
                <a:spcPts val="2880"/>
              </a:lnSpc>
              <a:buNone/>
              <a:defRPr sz="1600" b="1" cap="all">
                <a:solidFill>
                  <a:schemeClr val="bg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0" name="Content Placeholder 2"/>
          <p:cNvSpPr>
            <a:spLocks noGrp="1"/>
          </p:cNvSpPr>
          <p:nvPr>
            <p:ph sz="half" idx="11" hasCustomPrompt="1"/>
          </p:nvPr>
        </p:nvSpPr>
        <p:spPr>
          <a:xfrm>
            <a:off x="441028" y="2103354"/>
            <a:ext cx="8230215" cy="609951"/>
          </a:xfrm>
          <a:prstGeom prst="rect">
            <a:avLst/>
          </a:prstGeom>
          <a:solidFill>
            <a:schemeClr val="accent3"/>
          </a:solidFill>
        </p:spPr>
        <p:txBody>
          <a:bodyPr lIns="914400" bIns="137160" anchor="ctr" anchorCtr="0"/>
          <a:lstStyle>
            <a:lvl1pPr marL="0" indent="0" algn="l">
              <a:lnSpc>
                <a:spcPts val="2880"/>
              </a:lnSpc>
              <a:buNone/>
              <a:defRPr sz="1600" b="1" cap="all">
                <a:solidFill>
                  <a:schemeClr val="bg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1" name="Content Placeholder 2"/>
          <p:cNvSpPr>
            <a:spLocks noGrp="1"/>
          </p:cNvSpPr>
          <p:nvPr>
            <p:ph sz="half" idx="12" hasCustomPrompt="1"/>
          </p:nvPr>
        </p:nvSpPr>
        <p:spPr>
          <a:xfrm>
            <a:off x="441028" y="5229030"/>
            <a:ext cx="8230215" cy="609951"/>
          </a:xfrm>
          <a:prstGeom prst="rect">
            <a:avLst/>
          </a:prstGeom>
          <a:solidFill>
            <a:schemeClr val="accent3"/>
          </a:solidFill>
        </p:spPr>
        <p:txBody>
          <a:bodyPr lIns="914400" bIns="137160" anchor="ctr" anchorCtr="0"/>
          <a:lstStyle>
            <a:lvl1pPr marL="0" indent="0" algn="l">
              <a:lnSpc>
                <a:spcPts val="2880"/>
              </a:lnSpc>
              <a:buNone/>
              <a:defRPr sz="1600" b="1" cap="all">
                <a:solidFill>
                  <a:schemeClr val="bg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2" name="Content Placeholder 2"/>
          <p:cNvSpPr>
            <a:spLocks noGrp="1"/>
          </p:cNvSpPr>
          <p:nvPr>
            <p:ph sz="half" idx="13" hasCustomPrompt="1"/>
          </p:nvPr>
        </p:nvSpPr>
        <p:spPr>
          <a:xfrm>
            <a:off x="441028" y="2884773"/>
            <a:ext cx="8230215" cy="609951"/>
          </a:xfrm>
          <a:prstGeom prst="rect">
            <a:avLst/>
          </a:prstGeom>
          <a:solidFill>
            <a:schemeClr val="accent3"/>
          </a:solidFill>
        </p:spPr>
        <p:txBody>
          <a:bodyPr lIns="914400" bIns="137160" anchor="ctr" anchorCtr="0"/>
          <a:lstStyle>
            <a:lvl1pPr marL="0" indent="0" algn="l">
              <a:lnSpc>
                <a:spcPts val="2880"/>
              </a:lnSpc>
              <a:buNone/>
              <a:defRPr sz="1600" b="1" cap="all">
                <a:solidFill>
                  <a:schemeClr val="bg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3" name="Content Placeholder 2"/>
          <p:cNvSpPr>
            <a:spLocks noGrp="1"/>
          </p:cNvSpPr>
          <p:nvPr>
            <p:ph sz="half" idx="14" hasCustomPrompt="1"/>
          </p:nvPr>
        </p:nvSpPr>
        <p:spPr>
          <a:xfrm>
            <a:off x="441028" y="3666191"/>
            <a:ext cx="8230215" cy="609951"/>
          </a:xfrm>
          <a:prstGeom prst="rect">
            <a:avLst/>
          </a:prstGeom>
          <a:solidFill>
            <a:schemeClr val="accent3"/>
          </a:solidFill>
        </p:spPr>
        <p:txBody>
          <a:bodyPr lIns="914400" bIns="137160" anchor="ctr" anchorCtr="0"/>
          <a:lstStyle>
            <a:lvl1pPr marL="0" indent="0" algn="l">
              <a:lnSpc>
                <a:spcPts val="2880"/>
              </a:lnSpc>
              <a:buNone/>
              <a:defRPr sz="1600" b="1" cap="all">
                <a:solidFill>
                  <a:schemeClr val="bg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
        <p:nvSpPr>
          <p:cNvPr id="14" name="Content Placeholder 2"/>
          <p:cNvSpPr>
            <a:spLocks noGrp="1"/>
          </p:cNvSpPr>
          <p:nvPr>
            <p:ph sz="half" idx="15" hasCustomPrompt="1"/>
          </p:nvPr>
        </p:nvSpPr>
        <p:spPr>
          <a:xfrm>
            <a:off x="441028" y="4447611"/>
            <a:ext cx="8230215" cy="609951"/>
          </a:xfrm>
          <a:prstGeom prst="rect">
            <a:avLst/>
          </a:prstGeom>
          <a:solidFill>
            <a:schemeClr val="accent3"/>
          </a:solidFill>
        </p:spPr>
        <p:txBody>
          <a:bodyPr lIns="914400" bIns="137160" anchor="ctr" anchorCtr="0"/>
          <a:lstStyle>
            <a:lvl1pPr marL="0" indent="0" algn="l">
              <a:lnSpc>
                <a:spcPts val="2880"/>
              </a:lnSpc>
              <a:buNone/>
              <a:defRPr sz="1600" b="1" cap="all">
                <a:solidFill>
                  <a:schemeClr val="bg1"/>
                </a:solidFill>
              </a:defRPr>
            </a:lvl1pPr>
            <a:lvl2pPr>
              <a:defRPr sz="2000" b="0">
                <a:solidFill>
                  <a:schemeClr val="tx1"/>
                </a:solidFill>
              </a:defRPr>
            </a:lvl2pPr>
            <a:lvl3pPr>
              <a:defRPr sz="1800" b="0">
                <a:solidFill>
                  <a:schemeClr val="tx1"/>
                </a:solidFill>
              </a:defRPr>
            </a:lvl3pPr>
            <a:lvl4pPr>
              <a:defRPr sz="1600" b="0">
                <a:solidFill>
                  <a:schemeClr val="tx1"/>
                </a:solidFill>
              </a:defRPr>
            </a:lvl4pPr>
            <a:lvl5pPr>
              <a:defRPr sz="1400" b="0">
                <a:solidFill>
                  <a:schemeClr val="tx1"/>
                </a:solidFill>
              </a:defRPr>
            </a:lvl5pPr>
            <a:lvl6pPr>
              <a:defRPr sz="1800"/>
            </a:lvl6pPr>
            <a:lvl7pPr>
              <a:defRPr sz="1800"/>
            </a:lvl7pPr>
            <a:lvl8pPr>
              <a:defRPr sz="1800"/>
            </a:lvl8pPr>
            <a:lvl9pPr>
              <a:defRPr sz="1800"/>
            </a:lvl9pPr>
          </a:lstStyle>
          <a:p>
            <a:pPr lvl="0"/>
            <a:r>
              <a:rPr lang="en-US" dirty="0" smtClean="0"/>
              <a:t>CLICK TO EDIT MASTER TEXT</a:t>
            </a:r>
            <a:endParaRPr lang="en-US" dirty="0"/>
          </a:p>
        </p:txBody>
      </p:sp>
    </p:spTree>
    <p:extLst>
      <p:ext uri="{BB962C8B-B14F-4D97-AF65-F5344CB8AC3E}">
        <p14:creationId xmlns:p14="http://schemas.microsoft.com/office/powerpoint/2010/main" val="3517233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9029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5.xml"/><Relationship Id="rId1" Type="http://schemas.openxmlformats.org/officeDocument/2006/relationships/slideLayout" Target="../slideLayouts/slideLayout24.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57200" y="210314"/>
            <a:ext cx="8229600" cy="875111"/>
          </a:xfrm>
          <a:prstGeom prst="rect">
            <a:avLst/>
          </a:prstGeom>
        </p:spPr>
        <p:txBody>
          <a:bodyPr vert="horz" lIns="91440" tIns="45720" rIns="91440" bIns="45720" rtlCol="0" anchor="t">
            <a:spAutoFit/>
          </a:body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8" name="Text Placeholder 7"/>
          <p:cNvSpPr>
            <a:spLocks noGrp="1"/>
          </p:cNvSpPr>
          <p:nvPr>
            <p:ph type="body" idx="1"/>
          </p:nvPr>
        </p:nvSpPr>
        <p:spPr>
          <a:xfrm>
            <a:off x="457200" y="1321494"/>
            <a:ext cx="8229600" cy="4525476"/>
          </a:xfrm>
          <a:prstGeom prst="rect">
            <a:avLst/>
          </a:prstGeom>
        </p:spPr>
        <p:txBody>
          <a:bodyPr vert="horz" lIns="91440" tIns="45720" rIns="91440" bIns="45720" rtlCol="0">
            <a:noAutofit/>
          </a:bodyPr>
          <a:lstStyle/>
          <a:p>
            <a:pPr lvl="0"/>
            <a:r>
              <a:rPr lang="en-US" dirty="0" smtClean="0"/>
              <a:t>Bullet 1, Calibri regular 24 </a:t>
            </a:r>
            <a:r>
              <a:rPr lang="en-US" dirty="0" err="1" smtClean="0"/>
              <a:t>pt</a:t>
            </a:r>
            <a:endParaRPr lang="en-US" dirty="0" smtClean="0"/>
          </a:p>
          <a:p>
            <a:pPr lvl="1"/>
            <a:r>
              <a:rPr lang="en-US" dirty="0" smtClean="0"/>
              <a:t>Sub-bullet, Calibri regular 20 </a:t>
            </a:r>
            <a:r>
              <a:rPr lang="en-US" dirty="0" err="1" smtClean="0"/>
              <a:t>pt</a:t>
            </a:r>
            <a:endParaRPr lang="en-US" dirty="0" smtClean="0"/>
          </a:p>
          <a:p>
            <a:pPr lvl="2"/>
            <a:r>
              <a:rPr lang="en-US" dirty="0" smtClean="0"/>
              <a:t>Sub-sub-bullet, Calibri regular 18 </a:t>
            </a:r>
            <a:r>
              <a:rPr lang="en-US" dirty="0" err="1" smtClean="0"/>
              <a:t>pt</a:t>
            </a:r>
            <a:endParaRPr lang="en-US" dirty="0" smtClean="0"/>
          </a:p>
          <a:p>
            <a:pPr lvl="3"/>
            <a:r>
              <a:rPr lang="en-US" dirty="0" smtClean="0"/>
              <a:t>Sub-sub-sub bullet, Calibri regular 16 </a:t>
            </a:r>
            <a:r>
              <a:rPr lang="en-US" dirty="0" err="1" smtClean="0"/>
              <a:t>pt</a:t>
            </a:r>
            <a:endParaRPr lang="en-US" dirty="0" smtClean="0"/>
          </a:p>
          <a:p>
            <a:pPr lvl="4"/>
            <a:r>
              <a:rPr lang="en-US" dirty="0" smtClean="0"/>
              <a:t>Sub-sub-sub-sub bullet, Calibri regular 14 </a:t>
            </a:r>
            <a:r>
              <a:rPr lang="en-US" dirty="0" err="1" smtClean="0"/>
              <a:t>pt</a:t>
            </a:r>
            <a:endParaRPr lang="en-US" dirty="0"/>
          </a:p>
        </p:txBody>
      </p:sp>
      <p:sp>
        <p:nvSpPr>
          <p:cNvPr id="9" name="TextBox 8"/>
          <p:cNvSpPr txBox="1"/>
          <p:nvPr/>
        </p:nvSpPr>
        <p:spPr bwMode="black">
          <a:xfrm>
            <a:off x="393810" y="6469267"/>
            <a:ext cx="527125" cy="334395"/>
          </a:xfrm>
          <a:prstGeom prst="rect">
            <a:avLst/>
          </a:prstGeom>
          <a:noFill/>
        </p:spPr>
        <p:txBody>
          <a:bodyPr wrap="square" rtlCol="0" anchor="b" anchorCtr="0">
            <a:no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fld id="{5F022D67-B6E1-4BFD-B491-C53D2455AE9B}" type="slidenum">
              <a:rPr kumimoji="0" lang="en-US" sz="900" b="0" i="0" u="none" strike="noStrike" kern="1200" cap="none" spc="0" normalizeH="0" baseline="0" noProof="0" smtClean="0">
                <a:ln>
                  <a:noFill/>
                </a:ln>
                <a:solidFill>
                  <a:schemeClr val="tx2"/>
                </a:solidFill>
                <a:effectLst/>
                <a:uLnTx/>
                <a:uFillTx/>
                <a:latin typeface="Calibri"/>
                <a:ea typeface="Arial Unicode MS" pitchFamily="34" charset="-128"/>
                <a:cs typeface="Arial Unicode MS" pitchFamily="34" charset="-128"/>
              </a:rPr>
              <a:pPr marL="0" marR="0" lvl="0" indent="0" algn="l" defTabSz="457200" rtl="0" eaLnBrk="1" fontAlgn="base" latinLnBrk="0" hangingPunct="1">
                <a:lnSpc>
                  <a:spcPct val="100000"/>
                </a:lnSpc>
                <a:spcBef>
                  <a:spcPct val="0"/>
                </a:spcBef>
                <a:spcAft>
                  <a:spcPct val="0"/>
                </a:spcAft>
                <a:buClrTx/>
                <a:buSzTx/>
                <a:buFontTx/>
                <a:buNone/>
                <a:tabLst/>
                <a:defRPr/>
              </a:pPr>
              <a:t>‹#›</a:t>
            </a:fld>
            <a:endParaRPr kumimoji="0" lang="en-US" sz="900" b="0" i="0" u="none" strike="noStrike" kern="1200" cap="none" spc="0" normalizeH="0" baseline="0" noProof="0" dirty="0">
              <a:ln>
                <a:noFill/>
              </a:ln>
              <a:solidFill>
                <a:schemeClr val="tx2"/>
              </a:solidFill>
              <a:effectLst/>
              <a:uLnTx/>
              <a:uFillTx/>
              <a:latin typeface="Calibri"/>
              <a:ea typeface="Arial Unicode MS" pitchFamily="34" charset="-128"/>
              <a:cs typeface="Arial Unicode MS" pitchFamily="34" charset="-128"/>
            </a:endParaRPr>
          </a:p>
        </p:txBody>
      </p:sp>
      <p:sp>
        <p:nvSpPr>
          <p:cNvPr id="10" name="TextBox 9"/>
          <p:cNvSpPr txBox="1"/>
          <p:nvPr/>
        </p:nvSpPr>
        <p:spPr bwMode="black">
          <a:xfrm>
            <a:off x="1251787" y="6469267"/>
            <a:ext cx="6649154" cy="334395"/>
          </a:xfrm>
          <a:prstGeom prst="rect">
            <a:avLst/>
          </a:prstGeom>
          <a:noFill/>
        </p:spPr>
        <p:txBody>
          <a:bodyPr wrap="square" rtlCol="0" anchor="b" anchorCtr="0">
            <a:no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700" b="0" i="0" u="none" strike="noStrike" kern="1200" cap="all" spc="0" normalizeH="0" baseline="0" noProof="0" dirty="0" smtClean="0">
                <a:ln>
                  <a:noFill/>
                </a:ln>
                <a:solidFill>
                  <a:schemeClr val="tx2"/>
                </a:solidFill>
                <a:effectLst/>
                <a:uLnTx/>
                <a:uFillTx/>
                <a:latin typeface="+mn-lt"/>
                <a:ea typeface="Arial Unicode MS" pitchFamily="34" charset="-128"/>
                <a:cs typeface="Arial Unicode MS" pitchFamily="34" charset="-128"/>
              </a:rPr>
              <a:t>© 2015 CA. All rights reserved.</a:t>
            </a:r>
          </a:p>
        </p:txBody>
      </p:sp>
      <p:pic>
        <p:nvPicPr>
          <p:cNvPr id="11" name="Picture 10" descr="ca_r_1cr_grey.eps"/>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186634" y="6380971"/>
            <a:ext cx="509655" cy="422691"/>
          </a:xfrm>
          <a:prstGeom prst="rect">
            <a:avLst/>
          </a:prstGeom>
        </p:spPr>
      </p:pic>
    </p:spTree>
    <p:extLst>
      <p:ext uri="{BB962C8B-B14F-4D97-AF65-F5344CB8AC3E}">
        <p14:creationId xmlns:p14="http://schemas.microsoft.com/office/powerpoint/2010/main" val="1683286624"/>
      </p:ext>
    </p:extLst>
  </p:cSld>
  <p:clrMap bg1="lt1" tx1="dk1" bg2="lt2" tx2="dk2" accent1="accent1" accent2="accent2" accent3="accent3" accent4="accent4" accent5="accent5" accent6="accent6" hlink="hlink" folHlink="folHlink"/>
  <p:sldLayoutIdLst>
    <p:sldLayoutId id="2147483784" r:id="rId1"/>
    <p:sldLayoutId id="2147483813" r:id="rId2"/>
    <p:sldLayoutId id="2147483783" r:id="rId3"/>
    <p:sldLayoutId id="2147483782" r:id="rId4"/>
    <p:sldLayoutId id="2147483785" r:id="rId5"/>
    <p:sldLayoutId id="2147483786" r:id="rId6"/>
    <p:sldLayoutId id="2147483765" r:id="rId7"/>
    <p:sldLayoutId id="2147483812" r:id="rId8"/>
    <p:sldLayoutId id="2147483655" r:id="rId9"/>
    <p:sldLayoutId id="2147483848" r:id="rId10"/>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a:lvl1pPr algn="l" defTabSz="457200" rtl="0" eaLnBrk="1" latinLnBrk="0" hangingPunct="1">
        <a:lnSpc>
          <a:spcPct val="90000"/>
        </a:lnSpc>
        <a:spcBef>
          <a:spcPct val="0"/>
        </a:spcBef>
        <a:buNone/>
        <a:defRPr lang="en-US" sz="2800" b="0" kern="1200" dirty="0">
          <a:solidFill>
            <a:schemeClr val="tx1"/>
          </a:solidFill>
          <a:latin typeface="+mj-lt"/>
          <a:ea typeface="+mj-ea"/>
          <a:cs typeface="+mj-cs"/>
        </a:defRPr>
      </a:lvl1pPr>
    </p:titleStyle>
    <p:bodyStyle>
      <a:lvl1pPr marL="342900" indent="-342900" algn="l" defTabSz="457200" rtl="0" eaLnBrk="1" latinLnBrk="0" hangingPunct="1">
        <a:lnSpc>
          <a:spcPts val="2880"/>
        </a:lnSpc>
        <a:spcBef>
          <a:spcPts val="1200"/>
        </a:spcBef>
        <a:spcAft>
          <a:spcPts val="200"/>
        </a:spcAft>
        <a:buClr>
          <a:schemeClr val="tx1"/>
        </a:buClr>
        <a:buFont typeface="Wingdings" charset="2"/>
        <a:buChar char="§"/>
        <a:defRPr sz="2400" b="0" kern="1200">
          <a:solidFill>
            <a:schemeClr val="tx1"/>
          </a:solidFill>
          <a:latin typeface="+mn-lt"/>
          <a:ea typeface="+mn-ea"/>
          <a:cs typeface="+mn-cs"/>
        </a:defRPr>
      </a:lvl1pPr>
      <a:lvl2pPr marL="679450" indent="-285750" algn="l" defTabSz="457200" rtl="0" eaLnBrk="1" latinLnBrk="0" hangingPunct="1">
        <a:lnSpc>
          <a:spcPts val="2200"/>
        </a:lnSpc>
        <a:spcBef>
          <a:spcPts val="0"/>
        </a:spcBef>
        <a:spcAft>
          <a:spcPts val="600"/>
        </a:spcAft>
        <a:buClr>
          <a:schemeClr val="tx1"/>
        </a:buClr>
        <a:buFont typeface="Arial"/>
        <a:buChar char="–"/>
        <a:defRPr sz="2000" b="0" kern="1200" baseline="0">
          <a:solidFill>
            <a:schemeClr val="tx1"/>
          </a:solidFill>
          <a:latin typeface="+mn-lt"/>
          <a:ea typeface="+mn-ea"/>
          <a:cs typeface="+mn-cs"/>
        </a:defRPr>
      </a:lvl2pPr>
      <a:lvl3pPr marL="977900" indent="-228600" algn="l" defTabSz="457200" rtl="0" eaLnBrk="1" latinLnBrk="0" hangingPunct="1">
        <a:lnSpc>
          <a:spcPts val="2200"/>
        </a:lnSpc>
        <a:spcBef>
          <a:spcPts val="0"/>
        </a:spcBef>
        <a:spcAft>
          <a:spcPts val="600"/>
        </a:spcAft>
        <a:buClr>
          <a:schemeClr val="tx1"/>
        </a:buClr>
        <a:buFont typeface="Wingdings" charset="2"/>
        <a:buChar char="§"/>
        <a:defRPr sz="1800" b="0" kern="1200" baseline="0">
          <a:solidFill>
            <a:schemeClr val="tx1"/>
          </a:solidFill>
          <a:latin typeface="+mn-lt"/>
          <a:ea typeface="+mn-ea"/>
          <a:cs typeface="+mn-cs"/>
        </a:defRPr>
      </a:lvl3pPr>
      <a:lvl4pPr marL="1320800" marR="0" indent="-228600" algn="l" defTabSz="457200" rtl="0" eaLnBrk="1" fontAlgn="auto" latinLnBrk="0" hangingPunct="1">
        <a:lnSpc>
          <a:spcPts val="2200"/>
        </a:lnSpc>
        <a:spcBef>
          <a:spcPts val="0"/>
        </a:spcBef>
        <a:spcAft>
          <a:spcPts val="600"/>
        </a:spcAft>
        <a:buClr>
          <a:schemeClr val="tx1"/>
        </a:buClr>
        <a:buSzTx/>
        <a:buFont typeface="Arial"/>
        <a:buChar char="–"/>
        <a:tabLst/>
        <a:defRPr sz="1600" b="0" kern="1200">
          <a:solidFill>
            <a:schemeClr val="tx1"/>
          </a:solidFill>
          <a:latin typeface="+mn-lt"/>
          <a:ea typeface="+mn-ea"/>
          <a:cs typeface="+mn-cs"/>
        </a:defRPr>
      </a:lvl4pPr>
      <a:lvl5pPr marL="1600200" indent="-228600" algn="l" defTabSz="457200" rtl="0" eaLnBrk="1" latinLnBrk="0" hangingPunct="1">
        <a:lnSpc>
          <a:spcPts val="2200"/>
        </a:lnSpc>
        <a:spcBef>
          <a:spcPts val="0"/>
        </a:spcBef>
        <a:spcAft>
          <a:spcPts val="600"/>
        </a:spcAft>
        <a:buClr>
          <a:schemeClr val="tx1"/>
        </a:buClr>
        <a:buFont typeface="Wingdings" charset="2"/>
        <a:buChar char="§"/>
        <a:tabLst/>
        <a:defRPr sz="1400" b="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57200" y="210314"/>
            <a:ext cx="8229600" cy="875111"/>
          </a:xfrm>
          <a:prstGeom prst="rect">
            <a:avLst/>
          </a:prstGeom>
        </p:spPr>
        <p:txBody>
          <a:bodyPr vert="horz" lIns="91440" tIns="45720" rIns="91440" bIns="45720" rtlCol="0" anchor="t">
            <a:spAutoFit/>
          </a:body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8" name="Text Placeholder 7"/>
          <p:cNvSpPr>
            <a:spLocks noGrp="1"/>
          </p:cNvSpPr>
          <p:nvPr>
            <p:ph type="body" idx="1"/>
          </p:nvPr>
        </p:nvSpPr>
        <p:spPr>
          <a:xfrm>
            <a:off x="457200" y="1321494"/>
            <a:ext cx="8229600" cy="4525476"/>
          </a:xfrm>
          <a:prstGeom prst="rect">
            <a:avLst/>
          </a:prstGeom>
        </p:spPr>
        <p:txBody>
          <a:bodyPr vert="horz" lIns="91440" tIns="45720" rIns="91440" bIns="45720" rtlCol="0">
            <a:noAutofit/>
          </a:bodyPr>
          <a:lstStyle/>
          <a:p>
            <a:pPr lvl="0"/>
            <a:r>
              <a:rPr lang="en-US" dirty="0" smtClean="0"/>
              <a:t>Bullet 1, Calibri regular 24 </a:t>
            </a:r>
            <a:r>
              <a:rPr lang="en-US" dirty="0" err="1" smtClean="0"/>
              <a:t>pt</a:t>
            </a:r>
            <a:endParaRPr lang="en-US" dirty="0" smtClean="0"/>
          </a:p>
          <a:p>
            <a:pPr lvl="1"/>
            <a:r>
              <a:rPr lang="en-US" dirty="0" smtClean="0"/>
              <a:t>Sub-bullet, Calibri regular 20 </a:t>
            </a:r>
            <a:r>
              <a:rPr lang="en-US" dirty="0" err="1" smtClean="0"/>
              <a:t>pt</a:t>
            </a:r>
            <a:endParaRPr lang="en-US" dirty="0" smtClean="0"/>
          </a:p>
          <a:p>
            <a:pPr lvl="2"/>
            <a:r>
              <a:rPr lang="en-US" dirty="0" smtClean="0"/>
              <a:t>Sub-sub-bullet, Calibri regular 18pt</a:t>
            </a:r>
          </a:p>
          <a:p>
            <a:pPr lvl="3"/>
            <a:r>
              <a:rPr lang="en-US" dirty="0" smtClean="0"/>
              <a:t>Sub-sub-sub bullet, Calibri regular 16 </a:t>
            </a:r>
            <a:r>
              <a:rPr lang="en-US" dirty="0" err="1" smtClean="0"/>
              <a:t>pt</a:t>
            </a:r>
            <a:endParaRPr lang="en-US" dirty="0" smtClean="0"/>
          </a:p>
          <a:p>
            <a:pPr lvl="4"/>
            <a:r>
              <a:rPr lang="en-US" dirty="0" smtClean="0"/>
              <a:t>Sub-sub-sub-sub bullet, Calibri regular 14 </a:t>
            </a:r>
            <a:r>
              <a:rPr lang="en-US" dirty="0" err="1" smtClean="0"/>
              <a:t>pt</a:t>
            </a:r>
            <a:endParaRPr lang="en-US" dirty="0"/>
          </a:p>
        </p:txBody>
      </p:sp>
      <p:sp>
        <p:nvSpPr>
          <p:cNvPr id="9" name="TextBox 8"/>
          <p:cNvSpPr txBox="1"/>
          <p:nvPr/>
        </p:nvSpPr>
        <p:spPr bwMode="black">
          <a:xfrm>
            <a:off x="393810" y="6469267"/>
            <a:ext cx="527125" cy="334395"/>
          </a:xfrm>
          <a:prstGeom prst="rect">
            <a:avLst/>
          </a:prstGeom>
          <a:noFill/>
        </p:spPr>
        <p:txBody>
          <a:bodyPr wrap="square" rtlCol="0" anchor="b" anchorCtr="0">
            <a:no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fld id="{5F022D67-B6E1-4BFD-B491-C53D2455AE9B}" type="slidenum">
              <a:rPr kumimoji="0" lang="en-US" sz="900" b="0" i="0" u="none" strike="noStrike" kern="1200" cap="none" spc="0" normalizeH="0" baseline="0" noProof="0" smtClean="0">
                <a:ln>
                  <a:noFill/>
                </a:ln>
                <a:solidFill>
                  <a:schemeClr val="bg2"/>
                </a:solidFill>
                <a:effectLst/>
                <a:uLnTx/>
                <a:uFillTx/>
                <a:latin typeface="Calibri"/>
                <a:ea typeface="Arial Unicode MS" pitchFamily="34" charset="-128"/>
                <a:cs typeface="Arial Unicode MS" pitchFamily="34" charset="-128"/>
              </a:rPr>
              <a:pPr marL="0" marR="0" lvl="0" indent="0" algn="l" defTabSz="457200" rtl="0" eaLnBrk="1" fontAlgn="base" latinLnBrk="0" hangingPunct="1">
                <a:lnSpc>
                  <a:spcPct val="100000"/>
                </a:lnSpc>
                <a:spcBef>
                  <a:spcPct val="0"/>
                </a:spcBef>
                <a:spcAft>
                  <a:spcPct val="0"/>
                </a:spcAft>
                <a:buClrTx/>
                <a:buSzTx/>
                <a:buFontTx/>
                <a:buNone/>
                <a:tabLst/>
                <a:defRPr/>
              </a:pPr>
              <a:t>‹#›</a:t>
            </a:fld>
            <a:endParaRPr kumimoji="0" lang="en-US" sz="900" b="0" i="0" u="none" strike="noStrike" kern="1200" cap="none" spc="0" normalizeH="0" baseline="0" noProof="0" dirty="0">
              <a:ln>
                <a:noFill/>
              </a:ln>
              <a:solidFill>
                <a:schemeClr val="bg2"/>
              </a:solidFill>
              <a:effectLst/>
              <a:uLnTx/>
              <a:uFillTx/>
              <a:latin typeface="Calibri"/>
              <a:ea typeface="Arial Unicode MS" pitchFamily="34" charset="-128"/>
              <a:cs typeface="Arial Unicode MS" pitchFamily="34" charset="-128"/>
            </a:endParaRPr>
          </a:p>
        </p:txBody>
      </p:sp>
      <p:sp>
        <p:nvSpPr>
          <p:cNvPr id="10" name="TextBox 9"/>
          <p:cNvSpPr txBox="1"/>
          <p:nvPr/>
        </p:nvSpPr>
        <p:spPr bwMode="black">
          <a:xfrm>
            <a:off x="1251787" y="6469267"/>
            <a:ext cx="6649154" cy="334395"/>
          </a:xfrm>
          <a:prstGeom prst="rect">
            <a:avLst/>
          </a:prstGeom>
          <a:noFill/>
        </p:spPr>
        <p:txBody>
          <a:bodyPr wrap="square" rtlCol="0" anchor="b" anchorCtr="0">
            <a:no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700" b="0" i="0" u="none" strike="noStrike" kern="1200" cap="all" spc="0" normalizeH="0" baseline="0" noProof="0" dirty="0" smtClean="0">
                <a:ln>
                  <a:noFill/>
                </a:ln>
                <a:solidFill>
                  <a:schemeClr val="bg2"/>
                </a:solidFill>
                <a:effectLst/>
                <a:uLnTx/>
                <a:uFillTx/>
                <a:latin typeface="+mn-lt"/>
                <a:ea typeface="Arial Unicode MS" pitchFamily="34" charset="-128"/>
                <a:cs typeface="Arial Unicode MS" pitchFamily="34" charset="-128"/>
              </a:rPr>
              <a:t>© 2015 CA. All rights reserved.</a:t>
            </a:r>
          </a:p>
        </p:txBody>
      </p:sp>
      <p:grpSp>
        <p:nvGrpSpPr>
          <p:cNvPr id="125" name="Group 4"/>
          <p:cNvGrpSpPr>
            <a:grpSpLocks noChangeAspect="1"/>
          </p:cNvGrpSpPr>
          <p:nvPr/>
        </p:nvGrpSpPr>
        <p:grpSpPr bwMode="black">
          <a:xfrm>
            <a:off x="8186740" y="6379799"/>
            <a:ext cx="509587" cy="423863"/>
            <a:chOff x="5157" y="3850"/>
            <a:chExt cx="321" cy="267"/>
          </a:xfrm>
          <a:solidFill>
            <a:srgbClr val="FFFFFF"/>
          </a:solidFill>
        </p:grpSpPr>
        <p:sp>
          <p:nvSpPr>
            <p:cNvPr id="126" name="Freeform 5"/>
            <p:cNvSpPr>
              <a:spLocks noEditPoints="1"/>
            </p:cNvSpPr>
            <p:nvPr userDrawn="1"/>
          </p:nvSpPr>
          <p:spPr bwMode="black">
            <a:xfrm>
              <a:off x="5450" y="4012"/>
              <a:ext cx="19" cy="19"/>
            </a:xfrm>
            <a:custGeom>
              <a:avLst/>
              <a:gdLst/>
              <a:ahLst/>
              <a:cxnLst>
                <a:cxn ang="0">
                  <a:pos x="95" y="58"/>
                </a:cxn>
                <a:cxn ang="0">
                  <a:pos x="95" y="58"/>
                </a:cxn>
                <a:cxn ang="0">
                  <a:pos x="81" y="58"/>
                </a:cxn>
                <a:cxn ang="0">
                  <a:pos x="81" y="91"/>
                </a:cxn>
                <a:cxn ang="0">
                  <a:pos x="95" y="91"/>
                </a:cxn>
                <a:cxn ang="0">
                  <a:pos x="115" y="75"/>
                </a:cxn>
                <a:cxn ang="0">
                  <a:pos x="95" y="58"/>
                </a:cxn>
                <a:cxn ang="0">
                  <a:pos x="95" y="58"/>
                </a:cxn>
                <a:cxn ang="0">
                  <a:pos x="125" y="152"/>
                </a:cxn>
                <a:cxn ang="0">
                  <a:pos x="125" y="152"/>
                </a:cxn>
                <a:cxn ang="0">
                  <a:pos x="92" y="105"/>
                </a:cxn>
                <a:cxn ang="0">
                  <a:pos x="81" y="105"/>
                </a:cxn>
                <a:cxn ang="0">
                  <a:pos x="81" y="150"/>
                </a:cxn>
                <a:cxn ang="0">
                  <a:pos x="62" y="150"/>
                </a:cxn>
                <a:cxn ang="0">
                  <a:pos x="62" y="41"/>
                </a:cxn>
                <a:cxn ang="0">
                  <a:pos x="95" y="41"/>
                </a:cxn>
                <a:cxn ang="0">
                  <a:pos x="134" y="73"/>
                </a:cxn>
                <a:cxn ang="0">
                  <a:pos x="112" y="103"/>
                </a:cxn>
                <a:cxn ang="0">
                  <a:pos x="143" y="147"/>
                </a:cxn>
                <a:cxn ang="0">
                  <a:pos x="125" y="152"/>
                </a:cxn>
                <a:cxn ang="0">
                  <a:pos x="125" y="152"/>
                </a:cxn>
                <a:cxn ang="0">
                  <a:pos x="96" y="12"/>
                </a:cxn>
                <a:cxn ang="0">
                  <a:pos x="96" y="12"/>
                </a:cxn>
                <a:cxn ang="0">
                  <a:pos x="14" y="99"/>
                </a:cxn>
                <a:cxn ang="0">
                  <a:pos x="96" y="186"/>
                </a:cxn>
                <a:cxn ang="0">
                  <a:pos x="179" y="99"/>
                </a:cxn>
                <a:cxn ang="0">
                  <a:pos x="96" y="12"/>
                </a:cxn>
                <a:cxn ang="0">
                  <a:pos x="96" y="12"/>
                </a:cxn>
                <a:cxn ang="0">
                  <a:pos x="96" y="198"/>
                </a:cxn>
                <a:cxn ang="0">
                  <a:pos x="96" y="198"/>
                </a:cxn>
                <a:cxn ang="0">
                  <a:pos x="0" y="99"/>
                </a:cxn>
                <a:cxn ang="0">
                  <a:pos x="96" y="0"/>
                </a:cxn>
                <a:cxn ang="0">
                  <a:pos x="192" y="99"/>
                </a:cxn>
                <a:cxn ang="0">
                  <a:pos x="96" y="198"/>
                </a:cxn>
              </a:cxnLst>
              <a:rect l="0" t="0" r="r" b="b"/>
              <a:pathLst>
                <a:path w="192" h="198">
                  <a:moveTo>
                    <a:pt x="95" y="58"/>
                  </a:moveTo>
                  <a:lnTo>
                    <a:pt x="95" y="58"/>
                  </a:lnTo>
                  <a:lnTo>
                    <a:pt x="81" y="58"/>
                  </a:lnTo>
                  <a:lnTo>
                    <a:pt x="81" y="91"/>
                  </a:lnTo>
                  <a:lnTo>
                    <a:pt x="95" y="91"/>
                  </a:lnTo>
                  <a:cubicBezTo>
                    <a:pt x="107" y="91"/>
                    <a:pt x="115" y="85"/>
                    <a:pt x="115" y="75"/>
                  </a:cubicBezTo>
                  <a:cubicBezTo>
                    <a:pt x="115" y="64"/>
                    <a:pt x="108" y="58"/>
                    <a:pt x="95" y="58"/>
                  </a:cubicBezTo>
                  <a:lnTo>
                    <a:pt x="95" y="58"/>
                  </a:lnTo>
                  <a:close/>
                  <a:moveTo>
                    <a:pt x="125" y="152"/>
                  </a:moveTo>
                  <a:lnTo>
                    <a:pt x="125" y="152"/>
                  </a:lnTo>
                  <a:lnTo>
                    <a:pt x="92" y="105"/>
                  </a:lnTo>
                  <a:lnTo>
                    <a:pt x="81" y="105"/>
                  </a:lnTo>
                  <a:lnTo>
                    <a:pt x="81" y="150"/>
                  </a:lnTo>
                  <a:lnTo>
                    <a:pt x="62" y="150"/>
                  </a:lnTo>
                  <a:lnTo>
                    <a:pt x="62" y="41"/>
                  </a:lnTo>
                  <a:lnTo>
                    <a:pt x="95" y="41"/>
                  </a:lnTo>
                  <a:cubicBezTo>
                    <a:pt x="118" y="41"/>
                    <a:pt x="134" y="53"/>
                    <a:pt x="134" y="73"/>
                  </a:cubicBezTo>
                  <a:cubicBezTo>
                    <a:pt x="134" y="89"/>
                    <a:pt x="125" y="99"/>
                    <a:pt x="112" y="103"/>
                  </a:cubicBezTo>
                  <a:lnTo>
                    <a:pt x="143" y="147"/>
                  </a:lnTo>
                  <a:lnTo>
                    <a:pt x="125" y="152"/>
                  </a:lnTo>
                  <a:lnTo>
                    <a:pt x="125" y="152"/>
                  </a:lnTo>
                  <a:close/>
                  <a:moveTo>
                    <a:pt x="96" y="12"/>
                  </a:moveTo>
                  <a:lnTo>
                    <a:pt x="96" y="12"/>
                  </a:lnTo>
                  <a:cubicBezTo>
                    <a:pt x="51" y="12"/>
                    <a:pt x="14" y="43"/>
                    <a:pt x="14" y="99"/>
                  </a:cubicBezTo>
                  <a:cubicBezTo>
                    <a:pt x="14" y="155"/>
                    <a:pt x="51" y="186"/>
                    <a:pt x="96" y="186"/>
                  </a:cubicBezTo>
                  <a:cubicBezTo>
                    <a:pt x="142" y="186"/>
                    <a:pt x="179" y="155"/>
                    <a:pt x="179" y="99"/>
                  </a:cubicBezTo>
                  <a:cubicBezTo>
                    <a:pt x="179" y="43"/>
                    <a:pt x="142" y="12"/>
                    <a:pt x="96" y="12"/>
                  </a:cubicBezTo>
                  <a:lnTo>
                    <a:pt x="96" y="12"/>
                  </a:lnTo>
                  <a:close/>
                  <a:moveTo>
                    <a:pt x="96" y="198"/>
                  </a:moveTo>
                  <a:lnTo>
                    <a:pt x="96" y="198"/>
                  </a:lnTo>
                  <a:cubicBezTo>
                    <a:pt x="39" y="198"/>
                    <a:pt x="0" y="158"/>
                    <a:pt x="0" y="99"/>
                  </a:cubicBezTo>
                  <a:cubicBezTo>
                    <a:pt x="0" y="41"/>
                    <a:pt x="40" y="0"/>
                    <a:pt x="96" y="0"/>
                  </a:cubicBezTo>
                  <a:cubicBezTo>
                    <a:pt x="153" y="0"/>
                    <a:pt x="192" y="40"/>
                    <a:pt x="192" y="99"/>
                  </a:cubicBezTo>
                  <a:cubicBezTo>
                    <a:pt x="192" y="158"/>
                    <a:pt x="152" y="198"/>
                    <a:pt x="96" y="19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7" name="Freeform 6"/>
            <p:cNvSpPr>
              <a:spLocks/>
            </p:cNvSpPr>
            <p:nvPr userDrawn="1"/>
          </p:nvSpPr>
          <p:spPr bwMode="black">
            <a:xfrm>
              <a:off x="5157" y="4064"/>
              <a:ext cx="18" cy="42"/>
            </a:xfrm>
            <a:custGeom>
              <a:avLst/>
              <a:gdLst/>
              <a:ahLst/>
              <a:cxnLst>
                <a:cxn ang="0">
                  <a:pos x="44" y="108"/>
                </a:cxn>
                <a:cxn ang="0">
                  <a:pos x="44" y="108"/>
                </a:cxn>
                <a:cxn ang="0">
                  <a:pos x="44" y="0"/>
                </a:cxn>
                <a:cxn ang="0">
                  <a:pos x="121" y="0"/>
                </a:cxn>
                <a:cxn ang="0">
                  <a:pos x="121" y="108"/>
                </a:cxn>
                <a:cxn ang="0">
                  <a:pos x="184" y="108"/>
                </a:cxn>
                <a:cxn ang="0">
                  <a:pos x="184" y="170"/>
                </a:cxn>
                <a:cxn ang="0">
                  <a:pos x="121" y="170"/>
                </a:cxn>
                <a:cxn ang="0">
                  <a:pos x="121" y="353"/>
                </a:cxn>
                <a:cxn ang="0">
                  <a:pos x="149" y="376"/>
                </a:cxn>
                <a:cxn ang="0">
                  <a:pos x="184" y="370"/>
                </a:cxn>
                <a:cxn ang="0">
                  <a:pos x="184" y="433"/>
                </a:cxn>
                <a:cxn ang="0">
                  <a:pos x="123" y="438"/>
                </a:cxn>
                <a:cxn ang="0">
                  <a:pos x="44" y="363"/>
                </a:cxn>
                <a:cxn ang="0">
                  <a:pos x="44" y="170"/>
                </a:cxn>
                <a:cxn ang="0">
                  <a:pos x="0" y="170"/>
                </a:cxn>
                <a:cxn ang="0">
                  <a:pos x="0" y="108"/>
                </a:cxn>
                <a:cxn ang="0">
                  <a:pos x="44" y="108"/>
                </a:cxn>
              </a:cxnLst>
              <a:rect l="0" t="0" r="r" b="b"/>
              <a:pathLst>
                <a:path w="184" h="438">
                  <a:moveTo>
                    <a:pt x="44" y="108"/>
                  </a:moveTo>
                  <a:lnTo>
                    <a:pt x="44" y="108"/>
                  </a:lnTo>
                  <a:lnTo>
                    <a:pt x="44" y="0"/>
                  </a:lnTo>
                  <a:lnTo>
                    <a:pt x="121" y="0"/>
                  </a:lnTo>
                  <a:lnTo>
                    <a:pt x="121" y="108"/>
                  </a:lnTo>
                  <a:lnTo>
                    <a:pt x="184" y="108"/>
                  </a:lnTo>
                  <a:lnTo>
                    <a:pt x="184" y="170"/>
                  </a:lnTo>
                  <a:lnTo>
                    <a:pt x="121" y="170"/>
                  </a:lnTo>
                  <a:lnTo>
                    <a:pt x="121" y="353"/>
                  </a:lnTo>
                  <a:cubicBezTo>
                    <a:pt x="121" y="371"/>
                    <a:pt x="130" y="376"/>
                    <a:pt x="149" y="376"/>
                  </a:cubicBezTo>
                  <a:cubicBezTo>
                    <a:pt x="160" y="376"/>
                    <a:pt x="173" y="372"/>
                    <a:pt x="184" y="370"/>
                  </a:cubicBezTo>
                  <a:lnTo>
                    <a:pt x="184" y="433"/>
                  </a:lnTo>
                  <a:cubicBezTo>
                    <a:pt x="163" y="436"/>
                    <a:pt x="144" y="438"/>
                    <a:pt x="123" y="438"/>
                  </a:cubicBezTo>
                  <a:cubicBezTo>
                    <a:pt x="66" y="438"/>
                    <a:pt x="44" y="410"/>
                    <a:pt x="44" y="363"/>
                  </a:cubicBezTo>
                  <a:lnTo>
                    <a:pt x="44" y="170"/>
                  </a:lnTo>
                  <a:lnTo>
                    <a:pt x="0" y="170"/>
                  </a:lnTo>
                  <a:lnTo>
                    <a:pt x="0" y="108"/>
                  </a:lnTo>
                  <a:lnTo>
                    <a:pt x="44" y="10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8" name="Freeform 7"/>
            <p:cNvSpPr>
              <a:spLocks noEditPoints="1"/>
            </p:cNvSpPr>
            <p:nvPr userDrawn="1"/>
          </p:nvSpPr>
          <p:spPr bwMode="black">
            <a:xfrm>
              <a:off x="5178" y="4074"/>
              <a:ext cx="26" cy="32"/>
            </a:xfrm>
            <a:custGeom>
              <a:avLst/>
              <a:gdLst/>
              <a:ahLst/>
              <a:cxnLst>
                <a:cxn ang="0">
                  <a:pos x="200" y="129"/>
                </a:cxn>
                <a:cxn ang="0">
                  <a:pos x="200" y="129"/>
                </a:cxn>
                <a:cxn ang="0">
                  <a:pos x="138" y="58"/>
                </a:cxn>
                <a:cxn ang="0">
                  <a:pos x="76" y="129"/>
                </a:cxn>
                <a:cxn ang="0">
                  <a:pos x="200" y="129"/>
                </a:cxn>
                <a:cxn ang="0">
                  <a:pos x="200" y="129"/>
                </a:cxn>
                <a:cxn ang="0">
                  <a:pos x="76" y="181"/>
                </a:cxn>
                <a:cxn ang="0">
                  <a:pos x="76" y="181"/>
                </a:cxn>
                <a:cxn ang="0">
                  <a:pos x="143" y="275"/>
                </a:cxn>
                <a:cxn ang="0">
                  <a:pos x="215" y="236"/>
                </a:cxn>
                <a:cxn ang="0">
                  <a:pos x="271" y="271"/>
                </a:cxn>
                <a:cxn ang="0">
                  <a:pos x="136" y="337"/>
                </a:cxn>
                <a:cxn ang="0">
                  <a:pos x="0" y="169"/>
                </a:cxn>
                <a:cxn ang="0">
                  <a:pos x="139" y="0"/>
                </a:cxn>
                <a:cxn ang="0">
                  <a:pos x="271" y="149"/>
                </a:cxn>
                <a:cxn ang="0">
                  <a:pos x="271" y="181"/>
                </a:cxn>
                <a:cxn ang="0">
                  <a:pos x="76" y="181"/>
                </a:cxn>
              </a:cxnLst>
              <a:rect l="0" t="0" r="r" b="b"/>
              <a:pathLst>
                <a:path w="271" h="337">
                  <a:moveTo>
                    <a:pt x="200" y="129"/>
                  </a:moveTo>
                  <a:lnTo>
                    <a:pt x="200" y="129"/>
                  </a:lnTo>
                  <a:cubicBezTo>
                    <a:pt x="199" y="84"/>
                    <a:pt x="175" y="58"/>
                    <a:pt x="138" y="58"/>
                  </a:cubicBezTo>
                  <a:cubicBezTo>
                    <a:pt x="101" y="58"/>
                    <a:pt x="77" y="84"/>
                    <a:pt x="76" y="129"/>
                  </a:cubicBezTo>
                  <a:lnTo>
                    <a:pt x="200" y="129"/>
                  </a:lnTo>
                  <a:lnTo>
                    <a:pt x="200" y="129"/>
                  </a:lnTo>
                  <a:close/>
                  <a:moveTo>
                    <a:pt x="76" y="181"/>
                  </a:moveTo>
                  <a:lnTo>
                    <a:pt x="76" y="181"/>
                  </a:lnTo>
                  <a:cubicBezTo>
                    <a:pt x="77" y="249"/>
                    <a:pt x="107" y="275"/>
                    <a:pt x="143" y="275"/>
                  </a:cubicBezTo>
                  <a:cubicBezTo>
                    <a:pt x="179" y="275"/>
                    <a:pt x="196" y="258"/>
                    <a:pt x="215" y="236"/>
                  </a:cubicBezTo>
                  <a:lnTo>
                    <a:pt x="271" y="271"/>
                  </a:lnTo>
                  <a:cubicBezTo>
                    <a:pt x="241" y="317"/>
                    <a:pt x="198" y="337"/>
                    <a:pt x="136" y="337"/>
                  </a:cubicBezTo>
                  <a:cubicBezTo>
                    <a:pt x="52" y="337"/>
                    <a:pt x="0" y="272"/>
                    <a:pt x="0" y="169"/>
                  </a:cubicBezTo>
                  <a:cubicBezTo>
                    <a:pt x="0" y="66"/>
                    <a:pt x="52" y="0"/>
                    <a:pt x="139" y="0"/>
                  </a:cubicBezTo>
                  <a:cubicBezTo>
                    <a:pt x="223" y="0"/>
                    <a:pt x="271" y="72"/>
                    <a:pt x="271" y="149"/>
                  </a:cubicBezTo>
                  <a:lnTo>
                    <a:pt x="271" y="181"/>
                  </a:lnTo>
                  <a:lnTo>
                    <a:pt x="76" y="1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9" name="Freeform 8"/>
            <p:cNvSpPr>
              <a:spLocks/>
            </p:cNvSpPr>
            <p:nvPr userDrawn="1"/>
          </p:nvSpPr>
          <p:spPr bwMode="black">
            <a:xfrm>
              <a:off x="5209" y="4074"/>
              <a:ext cx="25" cy="32"/>
            </a:xfrm>
            <a:custGeom>
              <a:avLst/>
              <a:gdLst/>
              <a:ahLst/>
              <a:cxnLst>
                <a:cxn ang="0">
                  <a:pos x="203" y="112"/>
                </a:cxn>
                <a:cxn ang="0">
                  <a:pos x="203" y="112"/>
                </a:cxn>
                <a:cxn ang="0">
                  <a:pos x="140" y="63"/>
                </a:cxn>
                <a:cxn ang="0">
                  <a:pos x="77" y="169"/>
                </a:cxn>
                <a:cxn ang="0">
                  <a:pos x="143" y="275"/>
                </a:cxn>
                <a:cxn ang="0">
                  <a:pos x="211" y="223"/>
                </a:cxn>
                <a:cxn ang="0">
                  <a:pos x="269" y="256"/>
                </a:cxn>
                <a:cxn ang="0">
                  <a:pos x="140" y="337"/>
                </a:cxn>
                <a:cxn ang="0">
                  <a:pos x="0" y="169"/>
                </a:cxn>
                <a:cxn ang="0">
                  <a:pos x="140" y="0"/>
                </a:cxn>
                <a:cxn ang="0">
                  <a:pos x="267" y="87"/>
                </a:cxn>
                <a:cxn ang="0">
                  <a:pos x="203" y="112"/>
                </a:cxn>
              </a:cxnLst>
              <a:rect l="0" t="0" r="r" b="b"/>
              <a:pathLst>
                <a:path w="269" h="338">
                  <a:moveTo>
                    <a:pt x="203" y="112"/>
                  </a:moveTo>
                  <a:lnTo>
                    <a:pt x="203" y="112"/>
                  </a:lnTo>
                  <a:cubicBezTo>
                    <a:pt x="191" y="84"/>
                    <a:pt x="177" y="63"/>
                    <a:pt x="140" y="63"/>
                  </a:cubicBezTo>
                  <a:cubicBezTo>
                    <a:pt x="97" y="63"/>
                    <a:pt x="77" y="97"/>
                    <a:pt x="77" y="169"/>
                  </a:cubicBezTo>
                  <a:cubicBezTo>
                    <a:pt x="77" y="241"/>
                    <a:pt x="97" y="275"/>
                    <a:pt x="143" y="275"/>
                  </a:cubicBezTo>
                  <a:cubicBezTo>
                    <a:pt x="176" y="275"/>
                    <a:pt x="195" y="252"/>
                    <a:pt x="211" y="223"/>
                  </a:cubicBezTo>
                  <a:lnTo>
                    <a:pt x="269" y="256"/>
                  </a:lnTo>
                  <a:cubicBezTo>
                    <a:pt x="238" y="314"/>
                    <a:pt x="199" y="338"/>
                    <a:pt x="140" y="337"/>
                  </a:cubicBezTo>
                  <a:cubicBezTo>
                    <a:pt x="53" y="337"/>
                    <a:pt x="0" y="272"/>
                    <a:pt x="0" y="169"/>
                  </a:cubicBezTo>
                  <a:cubicBezTo>
                    <a:pt x="0" y="66"/>
                    <a:pt x="53" y="0"/>
                    <a:pt x="140" y="0"/>
                  </a:cubicBezTo>
                  <a:cubicBezTo>
                    <a:pt x="201" y="0"/>
                    <a:pt x="249" y="33"/>
                    <a:pt x="267" y="87"/>
                  </a:cubicBezTo>
                  <a:lnTo>
                    <a:pt x="203" y="11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0" name="Freeform 9"/>
            <p:cNvSpPr>
              <a:spLocks/>
            </p:cNvSpPr>
            <p:nvPr userDrawn="1"/>
          </p:nvSpPr>
          <p:spPr bwMode="black">
            <a:xfrm>
              <a:off x="5240" y="4062"/>
              <a:ext cx="25" cy="44"/>
            </a:xfrm>
            <a:custGeom>
              <a:avLst/>
              <a:gdLst/>
              <a:ahLst/>
              <a:cxnLst>
                <a:cxn ang="0">
                  <a:pos x="0" y="450"/>
                </a:cxn>
                <a:cxn ang="0">
                  <a:pos x="0" y="450"/>
                </a:cxn>
                <a:cxn ang="0">
                  <a:pos x="0" y="0"/>
                </a:cxn>
                <a:cxn ang="0">
                  <a:pos x="76" y="0"/>
                </a:cxn>
                <a:cxn ang="0">
                  <a:pos x="76" y="160"/>
                </a:cxn>
                <a:cxn ang="0">
                  <a:pos x="169" y="119"/>
                </a:cxn>
                <a:cxn ang="0">
                  <a:pos x="265" y="228"/>
                </a:cxn>
                <a:cxn ang="0">
                  <a:pos x="265" y="450"/>
                </a:cxn>
                <a:cxn ang="0">
                  <a:pos x="188" y="450"/>
                </a:cxn>
                <a:cxn ang="0">
                  <a:pos x="188" y="239"/>
                </a:cxn>
                <a:cxn ang="0">
                  <a:pos x="148" y="182"/>
                </a:cxn>
                <a:cxn ang="0">
                  <a:pos x="76" y="216"/>
                </a:cxn>
                <a:cxn ang="0">
                  <a:pos x="76" y="450"/>
                </a:cxn>
                <a:cxn ang="0">
                  <a:pos x="0" y="450"/>
                </a:cxn>
              </a:cxnLst>
              <a:rect l="0" t="0" r="r" b="b"/>
              <a:pathLst>
                <a:path w="265" h="450">
                  <a:moveTo>
                    <a:pt x="0" y="450"/>
                  </a:moveTo>
                  <a:lnTo>
                    <a:pt x="0" y="450"/>
                  </a:lnTo>
                  <a:lnTo>
                    <a:pt x="0" y="0"/>
                  </a:lnTo>
                  <a:lnTo>
                    <a:pt x="76" y="0"/>
                  </a:lnTo>
                  <a:lnTo>
                    <a:pt x="76" y="160"/>
                  </a:lnTo>
                  <a:cubicBezTo>
                    <a:pt x="100" y="141"/>
                    <a:pt x="131" y="119"/>
                    <a:pt x="169" y="119"/>
                  </a:cubicBezTo>
                  <a:cubicBezTo>
                    <a:pt x="234" y="119"/>
                    <a:pt x="265" y="162"/>
                    <a:pt x="265" y="228"/>
                  </a:cubicBezTo>
                  <a:lnTo>
                    <a:pt x="265" y="450"/>
                  </a:lnTo>
                  <a:lnTo>
                    <a:pt x="188" y="450"/>
                  </a:lnTo>
                  <a:lnTo>
                    <a:pt x="188" y="239"/>
                  </a:lnTo>
                  <a:cubicBezTo>
                    <a:pt x="188" y="196"/>
                    <a:pt x="174" y="182"/>
                    <a:pt x="148" y="182"/>
                  </a:cubicBezTo>
                  <a:cubicBezTo>
                    <a:pt x="115" y="182"/>
                    <a:pt x="90" y="201"/>
                    <a:pt x="76" y="216"/>
                  </a:cubicBezTo>
                  <a:lnTo>
                    <a:pt x="76" y="450"/>
                  </a:lnTo>
                  <a:lnTo>
                    <a:pt x="0" y="45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1" name="Freeform 10"/>
            <p:cNvSpPr>
              <a:spLocks/>
            </p:cNvSpPr>
            <p:nvPr userDrawn="1"/>
          </p:nvSpPr>
          <p:spPr bwMode="black">
            <a:xfrm>
              <a:off x="5273" y="4074"/>
              <a:ext cx="25" cy="32"/>
            </a:xfrm>
            <a:custGeom>
              <a:avLst/>
              <a:gdLst/>
              <a:ahLst/>
              <a:cxnLst>
                <a:cxn ang="0">
                  <a:pos x="0" y="331"/>
                </a:cxn>
                <a:cxn ang="0">
                  <a:pos x="0" y="331"/>
                </a:cxn>
                <a:cxn ang="0">
                  <a:pos x="0" y="7"/>
                </a:cxn>
                <a:cxn ang="0">
                  <a:pos x="70" y="7"/>
                </a:cxn>
                <a:cxn ang="0">
                  <a:pos x="70" y="41"/>
                </a:cxn>
                <a:cxn ang="0">
                  <a:pos x="169" y="0"/>
                </a:cxn>
                <a:cxn ang="0">
                  <a:pos x="265" y="109"/>
                </a:cxn>
                <a:cxn ang="0">
                  <a:pos x="265" y="331"/>
                </a:cxn>
                <a:cxn ang="0">
                  <a:pos x="188" y="331"/>
                </a:cxn>
                <a:cxn ang="0">
                  <a:pos x="188" y="120"/>
                </a:cxn>
                <a:cxn ang="0">
                  <a:pos x="148" y="63"/>
                </a:cxn>
                <a:cxn ang="0">
                  <a:pos x="77" y="97"/>
                </a:cxn>
                <a:cxn ang="0">
                  <a:pos x="77" y="331"/>
                </a:cxn>
                <a:cxn ang="0">
                  <a:pos x="0" y="331"/>
                </a:cxn>
              </a:cxnLst>
              <a:rect l="0" t="0" r="r" b="b"/>
              <a:pathLst>
                <a:path w="265" h="331">
                  <a:moveTo>
                    <a:pt x="0" y="331"/>
                  </a:moveTo>
                  <a:lnTo>
                    <a:pt x="0" y="331"/>
                  </a:lnTo>
                  <a:lnTo>
                    <a:pt x="0" y="7"/>
                  </a:lnTo>
                  <a:lnTo>
                    <a:pt x="70" y="7"/>
                  </a:lnTo>
                  <a:lnTo>
                    <a:pt x="70" y="41"/>
                  </a:lnTo>
                  <a:cubicBezTo>
                    <a:pt x="99" y="22"/>
                    <a:pt x="132" y="0"/>
                    <a:pt x="169" y="0"/>
                  </a:cubicBezTo>
                  <a:cubicBezTo>
                    <a:pt x="234" y="0"/>
                    <a:pt x="265" y="43"/>
                    <a:pt x="265" y="109"/>
                  </a:cubicBezTo>
                  <a:lnTo>
                    <a:pt x="265" y="331"/>
                  </a:lnTo>
                  <a:lnTo>
                    <a:pt x="188" y="331"/>
                  </a:lnTo>
                  <a:lnTo>
                    <a:pt x="188" y="120"/>
                  </a:lnTo>
                  <a:cubicBezTo>
                    <a:pt x="188" y="77"/>
                    <a:pt x="174" y="63"/>
                    <a:pt x="148" y="63"/>
                  </a:cubicBezTo>
                  <a:cubicBezTo>
                    <a:pt x="115" y="63"/>
                    <a:pt x="89" y="82"/>
                    <a:pt x="77" y="97"/>
                  </a:cubicBezTo>
                  <a:lnTo>
                    <a:pt x="77" y="331"/>
                  </a:lnTo>
                  <a:lnTo>
                    <a:pt x="0" y="33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2" name="Freeform 11"/>
            <p:cNvSpPr>
              <a:spLocks noEditPoints="1"/>
            </p:cNvSpPr>
            <p:nvPr userDrawn="1"/>
          </p:nvSpPr>
          <p:spPr bwMode="black">
            <a:xfrm>
              <a:off x="5303" y="4074"/>
              <a:ext cx="27" cy="32"/>
            </a:xfrm>
            <a:custGeom>
              <a:avLst/>
              <a:gdLst/>
              <a:ahLst/>
              <a:cxnLst>
                <a:cxn ang="0">
                  <a:pos x="140" y="63"/>
                </a:cxn>
                <a:cxn ang="0">
                  <a:pos x="140" y="63"/>
                </a:cxn>
                <a:cxn ang="0">
                  <a:pos x="77" y="169"/>
                </a:cxn>
                <a:cxn ang="0">
                  <a:pos x="140" y="275"/>
                </a:cxn>
                <a:cxn ang="0">
                  <a:pos x="203" y="169"/>
                </a:cxn>
                <a:cxn ang="0">
                  <a:pos x="140" y="63"/>
                </a:cxn>
                <a:cxn ang="0">
                  <a:pos x="140" y="63"/>
                </a:cxn>
                <a:cxn ang="0">
                  <a:pos x="140" y="0"/>
                </a:cxn>
                <a:cxn ang="0">
                  <a:pos x="140" y="0"/>
                </a:cxn>
                <a:cxn ang="0">
                  <a:pos x="280" y="169"/>
                </a:cxn>
                <a:cxn ang="0">
                  <a:pos x="140" y="337"/>
                </a:cxn>
                <a:cxn ang="0">
                  <a:pos x="0" y="169"/>
                </a:cxn>
                <a:cxn ang="0">
                  <a:pos x="140" y="0"/>
                </a:cxn>
              </a:cxnLst>
              <a:rect l="0" t="0" r="r" b="b"/>
              <a:pathLst>
                <a:path w="280" h="337">
                  <a:moveTo>
                    <a:pt x="140" y="63"/>
                  </a:moveTo>
                  <a:lnTo>
                    <a:pt x="140" y="63"/>
                  </a:lnTo>
                  <a:cubicBezTo>
                    <a:pt x="97" y="63"/>
                    <a:pt x="77" y="97"/>
                    <a:pt x="77" y="169"/>
                  </a:cubicBezTo>
                  <a:cubicBezTo>
                    <a:pt x="77" y="241"/>
                    <a:pt x="97" y="275"/>
                    <a:pt x="140" y="275"/>
                  </a:cubicBezTo>
                  <a:cubicBezTo>
                    <a:pt x="183" y="275"/>
                    <a:pt x="203" y="241"/>
                    <a:pt x="203" y="169"/>
                  </a:cubicBezTo>
                  <a:cubicBezTo>
                    <a:pt x="203" y="97"/>
                    <a:pt x="183" y="63"/>
                    <a:pt x="140" y="63"/>
                  </a:cubicBezTo>
                  <a:lnTo>
                    <a:pt x="140" y="63"/>
                  </a:lnTo>
                  <a:close/>
                  <a:moveTo>
                    <a:pt x="140" y="0"/>
                  </a:moveTo>
                  <a:lnTo>
                    <a:pt x="140" y="0"/>
                  </a:lnTo>
                  <a:cubicBezTo>
                    <a:pt x="227" y="0"/>
                    <a:pt x="280" y="66"/>
                    <a:pt x="280" y="169"/>
                  </a:cubicBezTo>
                  <a:cubicBezTo>
                    <a:pt x="280" y="272"/>
                    <a:pt x="227" y="337"/>
                    <a:pt x="140" y="337"/>
                  </a:cubicBezTo>
                  <a:cubicBezTo>
                    <a:pt x="53" y="337"/>
                    <a:pt x="0" y="272"/>
                    <a:pt x="0" y="169"/>
                  </a:cubicBezTo>
                  <a:cubicBezTo>
                    <a:pt x="0" y="66"/>
                    <a:pt x="53" y="0"/>
                    <a:pt x="14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3" name="Freeform 12"/>
            <p:cNvSpPr>
              <a:spLocks/>
            </p:cNvSpPr>
            <p:nvPr userDrawn="1"/>
          </p:nvSpPr>
          <p:spPr bwMode="black">
            <a:xfrm>
              <a:off x="5336" y="4062"/>
              <a:ext cx="8" cy="44"/>
            </a:xfrm>
            <a:custGeom>
              <a:avLst/>
              <a:gdLst/>
              <a:ahLst/>
              <a:cxnLst>
                <a:cxn ang="0">
                  <a:pos x="0" y="0"/>
                </a:cxn>
                <a:cxn ang="0">
                  <a:pos x="0" y="0"/>
                </a:cxn>
                <a:cxn ang="0">
                  <a:pos x="76" y="0"/>
                </a:cxn>
                <a:cxn ang="0">
                  <a:pos x="76" y="450"/>
                </a:cxn>
                <a:cxn ang="0">
                  <a:pos x="0" y="450"/>
                </a:cxn>
                <a:cxn ang="0">
                  <a:pos x="0" y="0"/>
                </a:cxn>
              </a:cxnLst>
              <a:rect l="0" t="0" r="r" b="b"/>
              <a:pathLst>
                <a:path w="76" h="450">
                  <a:moveTo>
                    <a:pt x="0" y="0"/>
                  </a:moveTo>
                  <a:lnTo>
                    <a:pt x="0" y="0"/>
                  </a:lnTo>
                  <a:lnTo>
                    <a:pt x="76" y="0"/>
                  </a:lnTo>
                  <a:lnTo>
                    <a:pt x="76" y="450"/>
                  </a:lnTo>
                  <a:lnTo>
                    <a:pt x="0" y="45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4" name="Freeform 13"/>
            <p:cNvSpPr>
              <a:spLocks noEditPoints="1"/>
            </p:cNvSpPr>
            <p:nvPr userDrawn="1"/>
          </p:nvSpPr>
          <p:spPr bwMode="black">
            <a:xfrm>
              <a:off x="5350" y="4074"/>
              <a:ext cx="26" cy="32"/>
            </a:xfrm>
            <a:custGeom>
              <a:avLst/>
              <a:gdLst/>
              <a:ahLst/>
              <a:cxnLst>
                <a:cxn ang="0">
                  <a:pos x="139" y="63"/>
                </a:cxn>
                <a:cxn ang="0">
                  <a:pos x="139" y="63"/>
                </a:cxn>
                <a:cxn ang="0">
                  <a:pos x="76" y="169"/>
                </a:cxn>
                <a:cxn ang="0">
                  <a:pos x="139" y="275"/>
                </a:cxn>
                <a:cxn ang="0">
                  <a:pos x="203" y="169"/>
                </a:cxn>
                <a:cxn ang="0">
                  <a:pos x="139" y="63"/>
                </a:cxn>
                <a:cxn ang="0">
                  <a:pos x="139" y="63"/>
                </a:cxn>
                <a:cxn ang="0">
                  <a:pos x="139" y="0"/>
                </a:cxn>
                <a:cxn ang="0">
                  <a:pos x="139" y="0"/>
                </a:cxn>
                <a:cxn ang="0">
                  <a:pos x="279" y="169"/>
                </a:cxn>
                <a:cxn ang="0">
                  <a:pos x="139" y="337"/>
                </a:cxn>
                <a:cxn ang="0">
                  <a:pos x="0" y="169"/>
                </a:cxn>
                <a:cxn ang="0">
                  <a:pos x="139" y="0"/>
                </a:cxn>
              </a:cxnLst>
              <a:rect l="0" t="0" r="r" b="b"/>
              <a:pathLst>
                <a:path w="279" h="337">
                  <a:moveTo>
                    <a:pt x="139" y="63"/>
                  </a:moveTo>
                  <a:lnTo>
                    <a:pt x="139" y="63"/>
                  </a:lnTo>
                  <a:cubicBezTo>
                    <a:pt x="97" y="63"/>
                    <a:pt x="76" y="97"/>
                    <a:pt x="76" y="169"/>
                  </a:cubicBezTo>
                  <a:cubicBezTo>
                    <a:pt x="76" y="241"/>
                    <a:pt x="97" y="275"/>
                    <a:pt x="139" y="275"/>
                  </a:cubicBezTo>
                  <a:cubicBezTo>
                    <a:pt x="182" y="275"/>
                    <a:pt x="203" y="241"/>
                    <a:pt x="203" y="169"/>
                  </a:cubicBezTo>
                  <a:cubicBezTo>
                    <a:pt x="203" y="97"/>
                    <a:pt x="182" y="63"/>
                    <a:pt x="139" y="63"/>
                  </a:cubicBezTo>
                  <a:lnTo>
                    <a:pt x="139" y="63"/>
                  </a:lnTo>
                  <a:close/>
                  <a:moveTo>
                    <a:pt x="139" y="0"/>
                  </a:moveTo>
                  <a:lnTo>
                    <a:pt x="139" y="0"/>
                  </a:lnTo>
                  <a:cubicBezTo>
                    <a:pt x="227" y="0"/>
                    <a:pt x="279" y="66"/>
                    <a:pt x="279" y="169"/>
                  </a:cubicBezTo>
                  <a:cubicBezTo>
                    <a:pt x="279" y="272"/>
                    <a:pt x="227" y="337"/>
                    <a:pt x="139" y="337"/>
                  </a:cubicBezTo>
                  <a:cubicBezTo>
                    <a:pt x="52" y="337"/>
                    <a:pt x="0" y="272"/>
                    <a:pt x="0" y="169"/>
                  </a:cubicBezTo>
                  <a:cubicBezTo>
                    <a:pt x="0" y="66"/>
                    <a:pt x="52" y="0"/>
                    <a:pt x="13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5" name="Freeform 14"/>
            <p:cNvSpPr>
              <a:spLocks noEditPoints="1"/>
            </p:cNvSpPr>
            <p:nvPr userDrawn="1"/>
          </p:nvSpPr>
          <p:spPr bwMode="black">
            <a:xfrm>
              <a:off x="5379" y="4074"/>
              <a:ext cx="28" cy="43"/>
            </a:xfrm>
            <a:custGeom>
              <a:avLst/>
              <a:gdLst/>
              <a:ahLst/>
              <a:cxnLst>
                <a:cxn ang="0">
                  <a:pos x="139" y="59"/>
                </a:cxn>
                <a:cxn ang="0">
                  <a:pos x="139" y="59"/>
                </a:cxn>
                <a:cxn ang="0">
                  <a:pos x="83" y="112"/>
                </a:cxn>
                <a:cxn ang="0">
                  <a:pos x="139" y="166"/>
                </a:cxn>
                <a:cxn ang="0">
                  <a:pos x="191" y="112"/>
                </a:cxn>
                <a:cxn ang="0">
                  <a:pos x="139" y="59"/>
                </a:cxn>
                <a:cxn ang="0">
                  <a:pos x="139" y="59"/>
                </a:cxn>
                <a:cxn ang="0">
                  <a:pos x="70" y="363"/>
                </a:cxn>
                <a:cxn ang="0">
                  <a:pos x="70" y="363"/>
                </a:cxn>
                <a:cxn ang="0">
                  <a:pos x="156" y="399"/>
                </a:cxn>
                <a:cxn ang="0">
                  <a:pos x="222" y="363"/>
                </a:cxn>
                <a:cxn ang="0">
                  <a:pos x="125" y="326"/>
                </a:cxn>
                <a:cxn ang="0">
                  <a:pos x="70" y="363"/>
                </a:cxn>
                <a:cxn ang="0">
                  <a:pos x="70" y="363"/>
                </a:cxn>
                <a:cxn ang="0">
                  <a:pos x="294" y="54"/>
                </a:cxn>
                <a:cxn ang="0">
                  <a:pos x="294" y="54"/>
                </a:cxn>
                <a:cxn ang="0">
                  <a:pos x="245" y="61"/>
                </a:cxn>
                <a:cxn ang="0">
                  <a:pos x="262" y="119"/>
                </a:cxn>
                <a:cxn ang="0">
                  <a:pos x="141" y="223"/>
                </a:cxn>
                <a:cxn ang="0">
                  <a:pos x="81" y="243"/>
                </a:cxn>
                <a:cxn ang="0">
                  <a:pos x="292" y="354"/>
                </a:cxn>
                <a:cxn ang="0">
                  <a:pos x="143" y="451"/>
                </a:cxn>
                <a:cxn ang="0">
                  <a:pos x="0" y="373"/>
                </a:cxn>
                <a:cxn ang="0">
                  <a:pos x="58" y="313"/>
                </a:cxn>
                <a:cxn ang="0">
                  <a:pos x="58" y="312"/>
                </a:cxn>
                <a:cxn ang="0">
                  <a:pos x="10" y="259"/>
                </a:cxn>
                <a:cxn ang="0">
                  <a:pos x="60" y="200"/>
                </a:cxn>
                <a:cxn ang="0">
                  <a:pos x="13" y="114"/>
                </a:cxn>
                <a:cxn ang="0">
                  <a:pos x="140" y="1"/>
                </a:cxn>
                <a:cxn ang="0">
                  <a:pos x="219" y="30"/>
                </a:cxn>
                <a:cxn ang="0">
                  <a:pos x="294" y="1"/>
                </a:cxn>
                <a:cxn ang="0">
                  <a:pos x="294" y="54"/>
                </a:cxn>
              </a:cxnLst>
              <a:rect l="0" t="0" r="r" b="b"/>
              <a:pathLst>
                <a:path w="294" h="451">
                  <a:moveTo>
                    <a:pt x="139" y="59"/>
                  </a:moveTo>
                  <a:lnTo>
                    <a:pt x="139" y="59"/>
                  </a:lnTo>
                  <a:cubicBezTo>
                    <a:pt x="106" y="59"/>
                    <a:pt x="83" y="83"/>
                    <a:pt x="83" y="112"/>
                  </a:cubicBezTo>
                  <a:cubicBezTo>
                    <a:pt x="83" y="142"/>
                    <a:pt x="106" y="166"/>
                    <a:pt x="139" y="166"/>
                  </a:cubicBezTo>
                  <a:cubicBezTo>
                    <a:pt x="168" y="166"/>
                    <a:pt x="191" y="142"/>
                    <a:pt x="191" y="112"/>
                  </a:cubicBezTo>
                  <a:cubicBezTo>
                    <a:pt x="191" y="83"/>
                    <a:pt x="168" y="59"/>
                    <a:pt x="139" y="59"/>
                  </a:cubicBezTo>
                  <a:lnTo>
                    <a:pt x="139" y="59"/>
                  </a:lnTo>
                  <a:close/>
                  <a:moveTo>
                    <a:pt x="70" y="363"/>
                  </a:moveTo>
                  <a:lnTo>
                    <a:pt x="70" y="363"/>
                  </a:lnTo>
                  <a:cubicBezTo>
                    <a:pt x="70" y="388"/>
                    <a:pt x="91" y="399"/>
                    <a:pt x="156" y="399"/>
                  </a:cubicBezTo>
                  <a:cubicBezTo>
                    <a:pt x="205" y="399"/>
                    <a:pt x="222" y="374"/>
                    <a:pt x="222" y="363"/>
                  </a:cubicBezTo>
                  <a:cubicBezTo>
                    <a:pt x="222" y="348"/>
                    <a:pt x="199" y="326"/>
                    <a:pt x="125" y="326"/>
                  </a:cubicBezTo>
                  <a:cubicBezTo>
                    <a:pt x="83" y="326"/>
                    <a:pt x="70" y="349"/>
                    <a:pt x="70" y="363"/>
                  </a:cubicBezTo>
                  <a:lnTo>
                    <a:pt x="70" y="363"/>
                  </a:lnTo>
                  <a:close/>
                  <a:moveTo>
                    <a:pt x="294" y="54"/>
                  </a:moveTo>
                  <a:lnTo>
                    <a:pt x="294" y="54"/>
                  </a:lnTo>
                  <a:cubicBezTo>
                    <a:pt x="276" y="54"/>
                    <a:pt x="257" y="54"/>
                    <a:pt x="245" y="61"/>
                  </a:cubicBezTo>
                  <a:cubicBezTo>
                    <a:pt x="255" y="75"/>
                    <a:pt x="262" y="94"/>
                    <a:pt x="262" y="119"/>
                  </a:cubicBezTo>
                  <a:cubicBezTo>
                    <a:pt x="262" y="180"/>
                    <a:pt x="221" y="223"/>
                    <a:pt x="141" y="223"/>
                  </a:cubicBezTo>
                  <a:cubicBezTo>
                    <a:pt x="107" y="223"/>
                    <a:pt x="81" y="225"/>
                    <a:pt x="81" y="243"/>
                  </a:cubicBezTo>
                  <a:cubicBezTo>
                    <a:pt x="81" y="296"/>
                    <a:pt x="292" y="225"/>
                    <a:pt x="292" y="354"/>
                  </a:cubicBezTo>
                  <a:cubicBezTo>
                    <a:pt x="292" y="400"/>
                    <a:pt x="246" y="451"/>
                    <a:pt x="143" y="451"/>
                  </a:cubicBezTo>
                  <a:cubicBezTo>
                    <a:pt x="57" y="451"/>
                    <a:pt x="0" y="424"/>
                    <a:pt x="0" y="373"/>
                  </a:cubicBezTo>
                  <a:cubicBezTo>
                    <a:pt x="0" y="333"/>
                    <a:pt x="30" y="313"/>
                    <a:pt x="58" y="313"/>
                  </a:cubicBezTo>
                  <a:lnTo>
                    <a:pt x="58" y="312"/>
                  </a:lnTo>
                  <a:cubicBezTo>
                    <a:pt x="43" y="303"/>
                    <a:pt x="10" y="295"/>
                    <a:pt x="10" y="259"/>
                  </a:cubicBezTo>
                  <a:cubicBezTo>
                    <a:pt x="10" y="228"/>
                    <a:pt x="46" y="205"/>
                    <a:pt x="60" y="200"/>
                  </a:cubicBezTo>
                  <a:cubicBezTo>
                    <a:pt x="34" y="179"/>
                    <a:pt x="13" y="154"/>
                    <a:pt x="13" y="114"/>
                  </a:cubicBezTo>
                  <a:cubicBezTo>
                    <a:pt x="13" y="57"/>
                    <a:pt x="56" y="1"/>
                    <a:pt x="140" y="1"/>
                  </a:cubicBezTo>
                  <a:cubicBezTo>
                    <a:pt x="167" y="1"/>
                    <a:pt x="199" y="13"/>
                    <a:pt x="219" y="30"/>
                  </a:cubicBezTo>
                  <a:cubicBezTo>
                    <a:pt x="234" y="10"/>
                    <a:pt x="258" y="0"/>
                    <a:pt x="294" y="1"/>
                  </a:cubicBezTo>
                  <a:lnTo>
                    <a:pt x="294" y="5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6" name="Freeform 15"/>
            <p:cNvSpPr>
              <a:spLocks noEditPoints="1"/>
            </p:cNvSpPr>
            <p:nvPr userDrawn="1"/>
          </p:nvSpPr>
          <p:spPr bwMode="black">
            <a:xfrm>
              <a:off x="5412" y="4062"/>
              <a:ext cx="7" cy="44"/>
            </a:xfrm>
            <a:custGeom>
              <a:avLst/>
              <a:gdLst/>
              <a:ahLst/>
              <a:cxnLst>
                <a:cxn ang="0">
                  <a:pos x="77" y="362"/>
                </a:cxn>
                <a:cxn ang="0">
                  <a:pos x="77" y="362"/>
                </a:cxn>
                <a:cxn ang="0">
                  <a:pos x="77" y="457"/>
                </a:cxn>
                <a:cxn ang="0">
                  <a:pos x="0" y="457"/>
                </a:cxn>
                <a:cxn ang="0">
                  <a:pos x="0" y="133"/>
                </a:cxn>
                <a:cxn ang="0">
                  <a:pos x="77" y="133"/>
                </a:cxn>
                <a:cxn ang="0">
                  <a:pos x="77" y="362"/>
                </a:cxn>
                <a:cxn ang="0">
                  <a:pos x="77" y="362"/>
                </a:cxn>
                <a:cxn ang="0">
                  <a:pos x="0" y="0"/>
                </a:cxn>
                <a:cxn ang="0">
                  <a:pos x="0" y="0"/>
                </a:cxn>
                <a:cxn ang="0">
                  <a:pos x="77" y="0"/>
                </a:cxn>
                <a:cxn ang="0">
                  <a:pos x="77" y="73"/>
                </a:cxn>
                <a:cxn ang="0">
                  <a:pos x="0" y="73"/>
                </a:cxn>
                <a:cxn ang="0">
                  <a:pos x="0" y="0"/>
                </a:cxn>
              </a:cxnLst>
              <a:rect l="0" t="0" r="r" b="b"/>
              <a:pathLst>
                <a:path w="77" h="457">
                  <a:moveTo>
                    <a:pt x="77" y="362"/>
                  </a:moveTo>
                  <a:lnTo>
                    <a:pt x="77" y="362"/>
                  </a:lnTo>
                  <a:lnTo>
                    <a:pt x="77" y="457"/>
                  </a:lnTo>
                  <a:lnTo>
                    <a:pt x="0" y="457"/>
                  </a:lnTo>
                  <a:lnTo>
                    <a:pt x="0" y="133"/>
                  </a:lnTo>
                  <a:lnTo>
                    <a:pt x="77" y="133"/>
                  </a:lnTo>
                  <a:lnTo>
                    <a:pt x="77" y="362"/>
                  </a:lnTo>
                  <a:lnTo>
                    <a:pt x="77" y="362"/>
                  </a:lnTo>
                  <a:close/>
                  <a:moveTo>
                    <a:pt x="0" y="0"/>
                  </a:moveTo>
                  <a:lnTo>
                    <a:pt x="0" y="0"/>
                  </a:lnTo>
                  <a:lnTo>
                    <a:pt x="77" y="0"/>
                  </a:lnTo>
                  <a:lnTo>
                    <a:pt x="77" y="73"/>
                  </a:lnTo>
                  <a:lnTo>
                    <a:pt x="0" y="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7" name="Freeform 16"/>
            <p:cNvSpPr>
              <a:spLocks noEditPoints="1"/>
            </p:cNvSpPr>
            <p:nvPr userDrawn="1"/>
          </p:nvSpPr>
          <p:spPr bwMode="black">
            <a:xfrm>
              <a:off x="5425" y="4074"/>
              <a:ext cx="26" cy="32"/>
            </a:xfrm>
            <a:custGeom>
              <a:avLst/>
              <a:gdLst/>
              <a:ahLst/>
              <a:cxnLst>
                <a:cxn ang="0">
                  <a:pos x="201" y="129"/>
                </a:cxn>
                <a:cxn ang="0">
                  <a:pos x="201" y="129"/>
                </a:cxn>
                <a:cxn ang="0">
                  <a:pos x="139" y="58"/>
                </a:cxn>
                <a:cxn ang="0">
                  <a:pos x="77" y="129"/>
                </a:cxn>
                <a:cxn ang="0">
                  <a:pos x="201" y="129"/>
                </a:cxn>
                <a:cxn ang="0">
                  <a:pos x="201" y="129"/>
                </a:cxn>
                <a:cxn ang="0">
                  <a:pos x="77" y="181"/>
                </a:cxn>
                <a:cxn ang="0">
                  <a:pos x="77" y="181"/>
                </a:cxn>
                <a:cxn ang="0">
                  <a:pos x="144" y="275"/>
                </a:cxn>
                <a:cxn ang="0">
                  <a:pos x="216" y="236"/>
                </a:cxn>
                <a:cxn ang="0">
                  <a:pos x="272" y="271"/>
                </a:cxn>
                <a:cxn ang="0">
                  <a:pos x="137" y="337"/>
                </a:cxn>
                <a:cxn ang="0">
                  <a:pos x="0" y="169"/>
                </a:cxn>
                <a:cxn ang="0">
                  <a:pos x="140" y="0"/>
                </a:cxn>
                <a:cxn ang="0">
                  <a:pos x="272" y="149"/>
                </a:cxn>
                <a:cxn ang="0">
                  <a:pos x="272" y="181"/>
                </a:cxn>
                <a:cxn ang="0">
                  <a:pos x="77" y="181"/>
                </a:cxn>
              </a:cxnLst>
              <a:rect l="0" t="0" r="r" b="b"/>
              <a:pathLst>
                <a:path w="272" h="337">
                  <a:moveTo>
                    <a:pt x="201" y="129"/>
                  </a:moveTo>
                  <a:lnTo>
                    <a:pt x="201" y="129"/>
                  </a:lnTo>
                  <a:cubicBezTo>
                    <a:pt x="200" y="84"/>
                    <a:pt x="176" y="58"/>
                    <a:pt x="139" y="58"/>
                  </a:cubicBezTo>
                  <a:cubicBezTo>
                    <a:pt x="102" y="58"/>
                    <a:pt x="78" y="84"/>
                    <a:pt x="77" y="129"/>
                  </a:cubicBezTo>
                  <a:lnTo>
                    <a:pt x="201" y="129"/>
                  </a:lnTo>
                  <a:lnTo>
                    <a:pt x="201" y="129"/>
                  </a:lnTo>
                  <a:close/>
                  <a:moveTo>
                    <a:pt x="77" y="181"/>
                  </a:moveTo>
                  <a:lnTo>
                    <a:pt x="77" y="181"/>
                  </a:lnTo>
                  <a:cubicBezTo>
                    <a:pt x="78" y="249"/>
                    <a:pt x="108" y="275"/>
                    <a:pt x="144" y="275"/>
                  </a:cubicBezTo>
                  <a:cubicBezTo>
                    <a:pt x="180" y="275"/>
                    <a:pt x="197" y="258"/>
                    <a:pt x="216" y="236"/>
                  </a:cubicBezTo>
                  <a:lnTo>
                    <a:pt x="272" y="271"/>
                  </a:lnTo>
                  <a:cubicBezTo>
                    <a:pt x="242" y="317"/>
                    <a:pt x="199" y="337"/>
                    <a:pt x="137" y="337"/>
                  </a:cubicBezTo>
                  <a:cubicBezTo>
                    <a:pt x="53" y="337"/>
                    <a:pt x="0" y="272"/>
                    <a:pt x="0" y="169"/>
                  </a:cubicBezTo>
                  <a:cubicBezTo>
                    <a:pt x="0" y="66"/>
                    <a:pt x="53" y="0"/>
                    <a:pt x="140" y="0"/>
                  </a:cubicBezTo>
                  <a:cubicBezTo>
                    <a:pt x="225" y="0"/>
                    <a:pt x="272" y="72"/>
                    <a:pt x="272" y="149"/>
                  </a:cubicBezTo>
                  <a:lnTo>
                    <a:pt x="272" y="181"/>
                  </a:lnTo>
                  <a:lnTo>
                    <a:pt x="77" y="1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8" name="Freeform 17"/>
            <p:cNvSpPr>
              <a:spLocks/>
            </p:cNvSpPr>
            <p:nvPr userDrawn="1"/>
          </p:nvSpPr>
          <p:spPr bwMode="black">
            <a:xfrm>
              <a:off x="5455" y="4074"/>
              <a:ext cx="23" cy="32"/>
            </a:xfrm>
            <a:custGeom>
              <a:avLst/>
              <a:gdLst/>
              <a:ahLst/>
              <a:cxnLst>
                <a:cxn ang="0">
                  <a:pos x="182" y="92"/>
                </a:cxn>
                <a:cxn ang="0">
                  <a:pos x="182" y="92"/>
                </a:cxn>
                <a:cxn ang="0">
                  <a:pos x="122" y="58"/>
                </a:cxn>
                <a:cxn ang="0">
                  <a:pos x="79" y="90"/>
                </a:cxn>
                <a:cxn ang="0">
                  <a:pos x="240" y="240"/>
                </a:cxn>
                <a:cxn ang="0">
                  <a:pos x="121" y="337"/>
                </a:cxn>
                <a:cxn ang="0">
                  <a:pos x="0" y="272"/>
                </a:cxn>
                <a:cxn ang="0">
                  <a:pos x="51" y="233"/>
                </a:cxn>
                <a:cxn ang="0">
                  <a:pos x="126" y="280"/>
                </a:cxn>
                <a:cxn ang="0">
                  <a:pos x="172" y="243"/>
                </a:cxn>
                <a:cxn ang="0">
                  <a:pos x="11" y="94"/>
                </a:cxn>
                <a:cxn ang="0">
                  <a:pos x="117" y="0"/>
                </a:cxn>
                <a:cxn ang="0">
                  <a:pos x="231" y="50"/>
                </a:cxn>
                <a:cxn ang="0">
                  <a:pos x="182" y="92"/>
                </a:cxn>
              </a:cxnLst>
              <a:rect l="0" t="0" r="r" b="b"/>
              <a:pathLst>
                <a:path w="240" h="337">
                  <a:moveTo>
                    <a:pt x="182" y="92"/>
                  </a:moveTo>
                  <a:lnTo>
                    <a:pt x="182" y="92"/>
                  </a:lnTo>
                  <a:cubicBezTo>
                    <a:pt x="167" y="75"/>
                    <a:pt x="146" y="58"/>
                    <a:pt x="122" y="58"/>
                  </a:cubicBezTo>
                  <a:cubicBezTo>
                    <a:pt x="92" y="58"/>
                    <a:pt x="79" y="70"/>
                    <a:pt x="79" y="90"/>
                  </a:cubicBezTo>
                  <a:cubicBezTo>
                    <a:pt x="79" y="145"/>
                    <a:pt x="240" y="121"/>
                    <a:pt x="240" y="240"/>
                  </a:cubicBezTo>
                  <a:cubicBezTo>
                    <a:pt x="240" y="307"/>
                    <a:pt x="189" y="337"/>
                    <a:pt x="121" y="337"/>
                  </a:cubicBezTo>
                  <a:cubicBezTo>
                    <a:pt x="70" y="337"/>
                    <a:pt x="28" y="314"/>
                    <a:pt x="0" y="272"/>
                  </a:cubicBezTo>
                  <a:lnTo>
                    <a:pt x="51" y="233"/>
                  </a:lnTo>
                  <a:cubicBezTo>
                    <a:pt x="69" y="258"/>
                    <a:pt x="93" y="280"/>
                    <a:pt x="126" y="280"/>
                  </a:cubicBezTo>
                  <a:cubicBezTo>
                    <a:pt x="153" y="280"/>
                    <a:pt x="172" y="265"/>
                    <a:pt x="172" y="243"/>
                  </a:cubicBezTo>
                  <a:cubicBezTo>
                    <a:pt x="172" y="188"/>
                    <a:pt x="11" y="208"/>
                    <a:pt x="11" y="94"/>
                  </a:cubicBezTo>
                  <a:cubicBezTo>
                    <a:pt x="11" y="34"/>
                    <a:pt x="62" y="0"/>
                    <a:pt x="117" y="0"/>
                  </a:cubicBezTo>
                  <a:cubicBezTo>
                    <a:pt x="160" y="0"/>
                    <a:pt x="203" y="16"/>
                    <a:pt x="231" y="50"/>
                  </a:cubicBezTo>
                  <a:lnTo>
                    <a:pt x="182" y="9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9" name="Freeform 18"/>
            <p:cNvSpPr>
              <a:spLocks noEditPoints="1"/>
            </p:cNvSpPr>
            <p:nvPr userDrawn="1"/>
          </p:nvSpPr>
          <p:spPr bwMode="black">
            <a:xfrm>
              <a:off x="5279" y="3850"/>
              <a:ext cx="162" cy="185"/>
            </a:xfrm>
            <a:custGeom>
              <a:avLst/>
              <a:gdLst/>
              <a:ahLst/>
              <a:cxnLst>
                <a:cxn ang="0">
                  <a:pos x="554" y="560"/>
                </a:cxn>
                <a:cxn ang="0">
                  <a:pos x="554" y="560"/>
                </a:cxn>
                <a:cxn ang="0">
                  <a:pos x="850" y="406"/>
                </a:cxn>
                <a:cxn ang="0">
                  <a:pos x="1121" y="674"/>
                </a:cxn>
                <a:cxn ang="0">
                  <a:pos x="1123" y="733"/>
                </a:cxn>
                <a:cxn ang="0">
                  <a:pos x="10" y="1398"/>
                </a:cxn>
                <a:cxn ang="0">
                  <a:pos x="583" y="1920"/>
                </a:cxn>
                <a:cxn ang="0">
                  <a:pos x="1148" y="1665"/>
                </a:cxn>
                <a:cxn ang="0">
                  <a:pos x="1174" y="1883"/>
                </a:cxn>
                <a:cxn ang="0">
                  <a:pos x="1692" y="1883"/>
                </a:cxn>
                <a:cxn ang="0">
                  <a:pos x="1656" y="1607"/>
                </a:cxn>
                <a:cxn ang="0">
                  <a:pos x="1656" y="646"/>
                </a:cxn>
                <a:cxn ang="0">
                  <a:pos x="1487" y="168"/>
                </a:cxn>
                <a:cxn ang="0">
                  <a:pos x="912" y="0"/>
                </a:cxn>
                <a:cxn ang="0">
                  <a:pos x="313" y="158"/>
                </a:cxn>
                <a:cxn ang="0">
                  <a:pos x="313" y="158"/>
                </a:cxn>
                <a:cxn ang="0">
                  <a:pos x="554" y="560"/>
                </a:cxn>
                <a:cxn ang="0">
                  <a:pos x="554" y="560"/>
                </a:cxn>
                <a:cxn ang="0">
                  <a:pos x="554" y="560"/>
                </a:cxn>
                <a:cxn ang="0">
                  <a:pos x="1050" y="1417"/>
                </a:cxn>
                <a:cxn ang="0">
                  <a:pos x="1050" y="1417"/>
                </a:cxn>
                <a:cxn ang="0">
                  <a:pos x="781" y="1570"/>
                </a:cxn>
                <a:cxn ang="0">
                  <a:pos x="507" y="1340"/>
                </a:cxn>
                <a:cxn ang="0">
                  <a:pos x="1123" y="1002"/>
                </a:cxn>
                <a:cxn ang="0">
                  <a:pos x="1123" y="1072"/>
                </a:cxn>
                <a:cxn ang="0">
                  <a:pos x="1050" y="1417"/>
                </a:cxn>
              </a:cxnLst>
              <a:rect l="0" t="0" r="r" b="b"/>
              <a:pathLst>
                <a:path w="1692" h="1920">
                  <a:moveTo>
                    <a:pt x="554" y="560"/>
                  </a:moveTo>
                  <a:lnTo>
                    <a:pt x="554" y="560"/>
                  </a:lnTo>
                  <a:cubicBezTo>
                    <a:pt x="594" y="452"/>
                    <a:pt x="703" y="406"/>
                    <a:pt x="850" y="406"/>
                  </a:cubicBezTo>
                  <a:cubicBezTo>
                    <a:pt x="1059" y="406"/>
                    <a:pt x="1119" y="552"/>
                    <a:pt x="1121" y="674"/>
                  </a:cubicBezTo>
                  <a:lnTo>
                    <a:pt x="1123" y="733"/>
                  </a:lnTo>
                  <a:cubicBezTo>
                    <a:pt x="544" y="761"/>
                    <a:pt x="0" y="869"/>
                    <a:pt x="10" y="1398"/>
                  </a:cubicBezTo>
                  <a:cubicBezTo>
                    <a:pt x="17" y="1768"/>
                    <a:pt x="353" y="1920"/>
                    <a:pt x="583" y="1920"/>
                  </a:cubicBezTo>
                  <a:cubicBezTo>
                    <a:pt x="851" y="1919"/>
                    <a:pt x="1001" y="1848"/>
                    <a:pt x="1148" y="1665"/>
                  </a:cubicBezTo>
                  <a:cubicBezTo>
                    <a:pt x="1150" y="1742"/>
                    <a:pt x="1160" y="1824"/>
                    <a:pt x="1174" y="1883"/>
                  </a:cubicBezTo>
                  <a:lnTo>
                    <a:pt x="1692" y="1883"/>
                  </a:lnTo>
                  <a:cubicBezTo>
                    <a:pt x="1663" y="1792"/>
                    <a:pt x="1656" y="1701"/>
                    <a:pt x="1656" y="1607"/>
                  </a:cubicBezTo>
                  <a:lnTo>
                    <a:pt x="1656" y="646"/>
                  </a:lnTo>
                  <a:cubicBezTo>
                    <a:pt x="1656" y="412"/>
                    <a:pt x="1612" y="282"/>
                    <a:pt x="1487" y="168"/>
                  </a:cubicBezTo>
                  <a:cubicBezTo>
                    <a:pt x="1368" y="60"/>
                    <a:pt x="1174" y="0"/>
                    <a:pt x="912" y="0"/>
                  </a:cubicBezTo>
                  <a:cubicBezTo>
                    <a:pt x="671" y="0"/>
                    <a:pt x="465" y="54"/>
                    <a:pt x="313" y="158"/>
                  </a:cubicBezTo>
                  <a:lnTo>
                    <a:pt x="313" y="158"/>
                  </a:lnTo>
                  <a:cubicBezTo>
                    <a:pt x="439" y="257"/>
                    <a:pt x="521" y="395"/>
                    <a:pt x="554" y="560"/>
                  </a:cubicBezTo>
                  <a:lnTo>
                    <a:pt x="554" y="560"/>
                  </a:lnTo>
                  <a:lnTo>
                    <a:pt x="554" y="560"/>
                  </a:lnTo>
                  <a:close/>
                  <a:moveTo>
                    <a:pt x="1050" y="1417"/>
                  </a:moveTo>
                  <a:lnTo>
                    <a:pt x="1050" y="1417"/>
                  </a:lnTo>
                  <a:cubicBezTo>
                    <a:pt x="988" y="1512"/>
                    <a:pt x="890" y="1570"/>
                    <a:pt x="781" y="1570"/>
                  </a:cubicBezTo>
                  <a:cubicBezTo>
                    <a:pt x="632" y="1570"/>
                    <a:pt x="507" y="1502"/>
                    <a:pt x="507" y="1340"/>
                  </a:cubicBezTo>
                  <a:cubicBezTo>
                    <a:pt x="507" y="1102"/>
                    <a:pt x="856" y="1017"/>
                    <a:pt x="1123" y="1002"/>
                  </a:cubicBezTo>
                  <a:lnTo>
                    <a:pt x="1123" y="1072"/>
                  </a:lnTo>
                  <a:cubicBezTo>
                    <a:pt x="1123" y="1227"/>
                    <a:pt x="1120" y="1311"/>
                    <a:pt x="1050" y="141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0" name="Freeform 19"/>
            <p:cNvSpPr>
              <a:spLocks/>
            </p:cNvSpPr>
            <p:nvPr userDrawn="1"/>
          </p:nvSpPr>
          <p:spPr bwMode="black">
            <a:xfrm>
              <a:off x="5165" y="3850"/>
              <a:ext cx="166" cy="185"/>
            </a:xfrm>
            <a:custGeom>
              <a:avLst/>
              <a:gdLst/>
              <a:ahLst/>
              <a:cxnLst>
                <a:cxn ang="0">
                  <a:pos x="1172" y="1377"/>
                </a:cxn>
                <a:cxn ang="0">
                  <a:pos x="1172" y="1377"/>
                </a:cxn>
                <a:cxn ang="0">
                  <a:pos x="1172" y="1411"/>
                </a:cxn>
                <a:cxn ang="0">
                  <a:pos x="1173" y="1426"/>
                </a:cxn>
                <a:cxn ang="0">
                  <a:pos x="1358" y="1802"/>
                </a:cxn>
                <a:cxn ang="0">
                  <a:pos x="891" y="1920"/>
                </a:cxn>
                <a:cxn ang="0">
                  <a:pos x="0" y="978"/>
                </a:cxn>
                <a:cxn ang="0">
                  <a:pos x="924" y="0"/>
                </a:cxn>
                <a:cxn ang="0">
                  <a:pos x="1730" y="662"/>
                </a:cxn>
                <a:cxn ang="0">
                  <a:pos x="1222" y="662"/>
                </a:cxn>
                <a:cxn ang="0">
                  <a:pos x="942" y="407"/>
                </a:cxn>
                <a:cxn ang="0">
                  <a:pos x="598" y="934"/>
                </a:cxn>
                <a:cxn ang="0">
                  <a:pos x="943" y="1484"/>
                </a:cxn>
                <a:cxn ang="0">
                  <a:pos x="1172" y="1377"/>
                </a:cxn>
                <a:cxn ang="0">
                  <a:pos x="1172" y="1377"/>
                </a:cxn>
              </a:cxnLst>
              <a:rect l="0" t="0" r="r" b="b"/>
              <a:pathLst>
                <a:path w="1730" h="1920">
                  <a:moveTo>
                    <a:pt x="1172" y="1377"/>
                  </a:moveTo>
                  <a:lnTo>
                    <a:pt x="1172" y="1377"/>
                  </a:lnTo>
                  <a:cubicBezTo>
                    <a:pt x="1172" y="1389"/>
                    <a:pt x="1172" y="1399"/>
                    <a:pt x="1172" y="1411"/>
                  </a:cubicBezTo>
                  <a:cubicBezTo>
                    <a:pt x="1172" y="1416"/>
                    <a:pt x="1173" y="1421"/>
                    <a:pt x="1173" y="1426"/>
                  </a:cubicBezTo>
                  <a:cubicBezTo>
                    <a:pt x="1182" y="1615"/>
                    <a:pt x="1272" y="1733"/>
                    <a:pt x="1358" y="1802"/>
                  </a:cubicBezTo>
                  <a:cubicBezTo>
                    <a:pt x="1215" y="1885"/>
                    <a:pt x="1043" y="1920"/>
                    <a:pt x="891" y="1920"/>
                  </a:cubicBezTo>
                  <a:cubicBezTo>
                    <a:pt x="331" y="1920"/>
                    <a:pt x="0" y="1523"/>
                    <a:pt x="0" y="978"/>
                  </a:cubicBezTo>
                  <a:cubicBezTo>
                    <a:pt x="0" y="410"/>
                    <a:pt x="342" y="0"/>
                    <a:pt x="924" y="0"/>
                  </a:cubicBezTo>
                  <a:cubicBezTo>
                    <a:pt x="1346" y="0"/>
                    <a:pt x="1693" y="224"/>
                    <a:pt x="1730" y="662"/>
                  </a:cubicBezTo>
                  <a:lnTo>
                    <a:pt x="1222" y="662"/>
                  </a:lnTo>
                  <a:cubicBezTo>
                    <a:pt x="1222" y="495"/>
                    <a:pt x="1105" y="407"/>
                    <a:pt x="942" y="407"/>
                  </a:cubicBezTo>
                  <a:cubicBezTo>
                    <a:pt x="679" y="407"/>
                    <a:pt x="598" y="592"/>
                    <a:pt x="598" y="934"/>
                  </a:cubicBezTo>
                  <a:cubicBezTo>
                    <a:pt x="598" y="1281"/>
                    <a:pt x="674" y="1484"/>
                    <a:pt x="943" y="1484"/>
                  </a:cubicBezTo>
                  <a:cubicBezTo>
                    <a:pt x="1041" y="1484"/>
                    <a:pt x="1125" y="1448"/>
                    <a:pt x="1172" y="1377"/>
                  </a:cubicBezTo>
                  <a:lnTo>
                    <a:pt x="1172" y="137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201299597"/>
      </p:ext>
    </p:extLst>
  </p:cSld>
  <p:clrMap bg1="dk1" tx1="lt1" bg2="dk2"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23" r:id="rId5"/>
    <p:sldLayoutId id="2147483824" r:id="rId6"/>
    <p:sldLayoutId id="2147483825" r:id="rId7"/>
    <p:sldLayoutId id="2147483826" r:id="rId8"/>
    <p:sldLayoutId id="2147483827" r:id="rId9"/>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a:lvl1pPr algn="l" defTabSz="457200" rtl="0" eaLnBrk="1" latinLnBrk="0" hangingPunct="1">
        <a:lnSpc>
          <a:spcPct val="90000"/>
        </a:lnSpc>
        <a:spcBef>
          <a:spcPct val="0"/>
        </a:spcBef>
        <a:buNone/>
        <a:defRPr lang="en-US" sz="2800" b="0" kern="1200" dirty="0">
          <a:solidFill>
            <a:schemeClr val="tx1"/>
          </a:solidFill>
          <a:latin typeface="+mj-lt"/>
          <a:ea typeface="+mj-ea"/>
          <a:cs typeface="+mj-cs"/>
        </a:defRPr>
      </a:lvl1pPr>
    </p:titleStyle>
    <p:bodyStyle>
      <a:lvl1pPr marL="342900" indent="-342900" algn="l" defTabSz="457200" rtl="0" eaLnBrk="1" latinLnBrk="0" hangingPunct="1">
        <a:lnSpc>
          <a:spcPts val="2880"/>
        </a:lnSpc>
        <a:spcBef>
          <a:spcPts val="1200"/>
        </a:spcBef>
        <a:spcAft>
          <a:spcPts val="200"/>
        </a:spcAft>
        <a:buClr>
          <a:schemeClr val="tx1"/>
        </a:buClr>
        <a:buFont typeface="Wingdings" charset="2"/>
        <a:buChar char="§"/>
        <a:defRPr sz="2400" b="0" kern="1200">
          <a:solidFill>
            <a:schemeClr val="tx1"/>
          </a:solidFill>
          <a:latin typeface="+mn-lt"/>
          <a:ea typeface="+mn-ea"/>
          <a:cs typeface="+mn-cs"/>
        </a:defRPr>
      </a:lvl1pPr>
      <a:lvl2pPr marL="679450" indent="-285750" algn="l" defTabSz="457200" rtl="0" eaLnBrk="1" latinLnBrk="0" hangingPunct="1">
        <a:lnSpc>
          <a:spcPts val="2200"/>
        </a:lnSpc>
        <a:spcBef>
          <a:spcPts val="0"/>
        </a:spcBef>
        <a:spcAft>
          <a:spcPts val="600"/>
        </a:spcAft>
        <a:buClr>
          <a:schemeClr val="tx1"/>
        </a:buClr>
        <a:buFont typeface="Arial"/>
        <a:buChar char="–"/>
        <a:defRPr sz="2000" b="0" kern="1200" baseline="0">
          <a:solidFill>
            <a:schemeClr val="tx1"/>
          </a:solidFill>
          <a:latin typeface="+mn-lt"/>
          <a:ea typeface="+mn-ea"/>
          <a:cs typeface="+mn-cs"/>
        </a:defRPr>
      </a:lvl2pPr>
      <a:lvl3pPr marL="977900" indent="-228600" algn="l" defTabSz="457200" rtl="0" eaLnBrk="1" latinLnBrk="0" hangingPunct="1">
        <a:lnSpc>
          <a:spcPts val="2200"/>
        </a:lnSpc>
        <a:spcBef>
          <a:spcPts val="0"/>
        </a:spcBef>
        <a:spcAft>
          <a:spcPts val="600"/>
        </a:spcAft>
        <a:buClr>
          <a:schemeClr val="tx1"/>
        </a:buClr>
        <a:buFont typeface="Wingdings" charset="2"/>
        <a:buChar char="§"/>
        <a:defRPr sz="1800" b="0" kern="1200" baseline="0">
          <a:solidFill>
            <a:schemeClr val="tx1"/>
          </a:solidFill>
          <a:latin typeface="+mn-lt"/>
          <a:ea typeface="+mn-ea"/>
          <a:cs typeface="+mn-cs"/>
        </a:defRPr>
      </a:lvl3pPr>
      <a:lvl4pPr marL="1320800" marR="0" indent="-228600" algn="l" defTabSz="457200" rtl="0" eaLnBrk="1" fontAlgn="auto" latinLnBrk="0" hangingPunct="1">
        <a:lnSpc>
          <a:spcPts val="2200"/>
        </a:lnSpc>
        <a:spcBef>
          <a:spcPts val="0"/>
        </a:spcBef>
        <a:spcAft>
          <a:spcPts val="600"/>
        </a:spcAft>
        <a:buClr>
          <a:schemeClr val="tx1"/>
        </a:buClr>
        <a:buSzTx/>
        <a:buFont typeface="Arial"/>
        <a:buChar char="–"/>
        <a:tabLst/>
        <a:defRPr sz="1600" b="0" kern="1200">
          <a:solidFill>
            <a:schemeClr val="tx1"/>
          </a:solidFill>
          <a:latin typeface="+mn-lt"/>
          <a:ea typeface="+mn-ea"/>
          <a:cs typeface="+mn-cs"/>
        </a:defRPr>
      </a:lvl4pPr>
      <a:lvl5pPr marL="1600200" indent="-228600" algn="l" defTabSz="457200" rtl="0" eaLnBrk="1" latinLnBrk="0" hangingPunct="1">
        <a:lnSpc>
          <a:spcPts val="2200"/>
        </a:lnSpc>
        <a:spcBef>
          <a:spcPts val="0"/>
        </a:spcBef>
        <a:spcAft>
          <a:spcPts val="600"/>
        </a:spcAft>
        <a:buClr>
          <a:schemeClr val="tx1"/>
        </a:buClr>
        <a:buFont typeface="Wingdings" charset="2"/>
        <a:buChar char="§"/>
        <a:tabLst/>
        <a:defRPr sz="1400" b="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92793"/>
      </p:ext>
    </p:extLst>
  </p:cSld>
  <p:clrMap bg1="lt1" tx1="dk1" bg2="lt2" tx2="dk2" accent1="accent1" accent2="accent2" accent3="accent3" accent4="accent4" accent5="accent5" accent6="accent6" hlink="hlink" folHlink="folHlink"/>
  <p:sldLayoutIdLst>
    <p:sldLayoutId id="2147483836" r:id="rId1"/>
    <p:sldLayoutId id="2147483840" r:id="rId2"/>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9797218"/>
      </p:ext>
    </p:extLst>
  </p:cSld>
  <p:clrMap bg1="lt1" tx1="dk1" bg2="lt2" tx2="dk2" accent1="accent1" accent2="accent2" accent3="accent3" accent4="accent4" accent5="accent5" accent6="accent6" hlink="hlink" folHlink="folHlink"/>
  <p:sldLayoutIdLst>
    <p:sldLayoutId id="2147483829" r:id="rId1"/>
    <p:sldLayoutId id="2147483847" r:id="rId2"/>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a:lvl1pPr algn="l" defTabSz="457200" rtl="0" eaLnBrk="1" latinLnBrk="0" hangingPunct="1">
        <a:lnSpc>
          <a:spcPct val="90000"/>
        </a:lnSpc>
        <a:spcBef>
          <a:spcPct val="0"/>
        </a:spcBef>
        <a:buNone/>
        <a:defRPr lang="en-US" sz="2800" b="0" kern="1200" dirty="0">
          <a:solidFill>
            <a:schemeClr val="bg1"/>
          </a:solidFill>
          <a:latin typeface="+mj-lt"/>
          <a:ea typeface="+mj-ea"/>
          <a:cs typeface="+mj-cs"/>
        </a:defRPr>
      </a:lvl1pPr>
    </p:titleStyle>
    <p:bodyStyle>
      <a:lvl1pPr marL="342900" indent="-342900" algn="l" defTabSz="457200" rtl="0" eaLnBrk="1" latinLnBrk="0" hangingPunct="1">
        <a:lnSpc>
          <a:spcPts val="2880"/>
        </a:lnSpc>
        <a:spcBef>
          <a:spcPts val="1200"/>
        </a:spcBef>
        <a:spcAft>
          <a:spcPts val="200"/>
        </a:spcAft>
        <a:buClr>
          <a:schemeClr val="bg1"/>
        </a:buClr>
        <a:buFont typeface="Wingdings" charset="2"/>
        <a:buChar char="§"/>
        <a:defRPr sz="2400" b="0" kern="1200">
          <a:solidFill>
            <a:schemeClr val="bg1"/>
          </a:solidFill>
          <a:latin typeface="+mn-lt"/>
          <a:ea typeface="+mn-ea"/>
          <a:cs typeface="+mn-cs"/>
        </a:defRPr>
      </a:lvl1pPr>
      <a:lvl2pPr marL="679450" indent="-285750" algn="l" defTabSz="457200" rtl="0" eaLnBrk="1" latinLnBrk="0" hangingPunct="1">
        <a:lnSpc>
          <a:spcPts val="2200"/>
        </a:lnSpc>
        <a:spcBef>
          <a:spcPts val="0"/>
        </a:spcBef>
        <a:spcAft>
          <a:spcPts val="600"/>
        </a:spcAft>
        <a:buClr>
          <a:schemeClr val="bg1"/>
        </a:buClr>
        <a:buFont typeface="Arial"/>
        <a:buChar char="–"/>
        <a:defRPr sz="2000" b="0" kern="1200">
          <a:solidFill>
            <a:schemeClr val="bg1"/>
          </a:solidFill>
          <a:latin typeface="+mn-lt"/>
          <a:ea typeface="+mn-ea"/>
          <a:cs typeface="+mn-cs"/>
        </a:defRPr>
      </a:lvl2pPr>
      <a:lvl3pPr marL="977900" indent="-228600" algn="l" defTabSz="457200" rtl="0" eaLnBrk="1" latinLnBrk="0" hangingPunct="1">
        <a:lnSpc>
          <a:spcPts val="2200"/>
        </a:lnSpc>
        <a:spcBef>
          <a:spcPts val="0"/>
        </a:spcBef>
        <a:spcAft>
          <a:spcPts val="600"/>
        </a:spcAft>
        <a:buClr>
          <a:schemeClr val="bg1"/>
        </a:buClr>
        <a:buFont typeface="Wingdings" charset="2"/>
        <a:buChar char="§"/>
        <a:defRPr sz="1800" b="0" kern="1200">
          <a:solidFill>
            <a:schemeClr val="bg1"/>
          </a:solidFill>
          <a:latin typeface="+mn-lt"/>
          <a:ea typeface="+mn-ea"/>
          <a:cs typeface="+mn-cs"/>
        </a:defRPr>
      </a:lvl3pPr>
      <a:lvl4pPr marL="1320800" marR="0" indent="-228600" algn="l" defTabSz="457200" rtl="0" eaLnBrk="1" fontAlgn="auto" latinLnBrk="0" hangingPunct="1">
        <a:lnSpc>
          <a:spcPts val="2200"/>
        </a:lnSpc>
        <a:spcBef>
          <a:spcPts val="0"/>
        </a:spcBef>
        <a:spcAft>
          <a:spcPts val="600"/>
        </a:spcAft>
        <a:buClr>
          <a:schemeClr val="bg1"/>
        </a:buClr>
        <a:buSzTx/>
        <a:buFont typeface="Arial"/>
        <a:buChar char="–"/>
        <a:tabLst/>
        <a:defRPr sz="1600" b="0" kern="1200">
          <a:solidFill>
            <a:schemeClr val="bg1"/>
          </a:solidFill>
          <a:latin typeface="+mn-lt"/>
          <a:ea typeface="+mn-ea"/>
          <a:cs typeface="+mn-cs"/>
        </a:defRPr>
      </a:lvl4pPr>
      <a:lvl5pPr marL="1600200" indent="-228600" algn="l" defTabSz="457200" rtl="0" eaLnBrk="1" latinLnBrk="0" hangingPunct="1">
        <a:lnSpc>
          <a:spcPts val="2200"/>
        </a:lnSpc>
        <a:spcBef>
          <a:spcPts val="0"/>
        </a:spcBef>
        <a:spcAft>
          <a:spcPts val="600"/>
        </a:spcAft>
        <a:buClr>
          <a:schemeClr val="bg1"/>
        </a:buClr>
        <a:buFont typeface="Wingdings" charset="2"/>
        <a:buChar char="§"/>
        <a:tabLst/>
        <a:defRPr sz="1600" b="0" kern="1200" baseline="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4" name="Title Placeholder 1"/>
          <p:cNvSpPr>
            <a:spLocks noGrp="1"/>
          </p:cNvSpPr>
          <p:nvPr>
            <p:ph type="title"/>
          </p:nvPr>
        </p:nvSpPr>
        <p:spPr bwMode="black">
          <a:xfrm>
            <a:off x="438193" y="1164005"/>
            <a:ext cx="8229600" cy="1440727"/>
          </a:xfrm>
          <a:prstGeom prst="rect">
            <a:avLst/>
          </a:prstGeom>
        </p:spPr>
        <p:txBody>
          <a:bodyPr vert="horz" lIns="91440" tIns="45720" rIns="91440" bIns="45720" rtlCol="0" anchor="t">
            <a:noAutofit/>
          </a:bodyPr>
          <a:lstStyle/>
          <a:p>
            <a:r>
              <a:rPr lang="en-US" dirty="0" smtClean="0"/>
              <a:t>Divider Slide - Title Case, Calibri 36 </a:t>
            </a:r>
            <a:r>
              <a:rPr lang="en-US" dirty="0" err="1" smtClean="0"/>
              <a:t>pt</a:t>
            </a:r>
            <a:r>
              <a:rPr lang="en-US" dirty="0" smtClean="0"/>
              <a:t/>
            </a:r>
            <a:br>
              <a:rPr lang="en-US" dirty="0" smtClean="0"/>
            </a:br>
            <a:r>
              <a:rPr lang="en-US" dirty="0" smtClean="0"/>
              <a:t>2 Line Max</a:t>
            </a:r>
            <a:endParaRPr lang="en-US" dirty="0"/>
          </a:p>
        </p:txBody>
      </p:sp>
    </p:spTree>
    <p:extLst>
      <p:ext uri="{BB962C8B-B14F-4D97-AF65-F5344CB8AC3E}">
        <p14:creationId xmlns:p14="http://schemas.microsoft.com/office/powerpoint/2010/main" val="2737094653"/>
      </p:ext>
    </p:extLst>
  </p:cSld>
  <p:clrMap bg1="lt1" tx1="dk1" bg2="lt2" tx2="dk2" accent1="accent1" accent2="accent2" accent3="accent3" accent4="accent4" accent5="accent5" accent6="accent6" hlink="hlink" folHlink="folHlink"/>
  <p:sldLayoutIdLst>
    <p:sldLayoutId id="2147483834" r:id="rId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a:lvl1pPr algn="l" defTabSz="457200" rtl="0" eaLnBrk="1" latinLnBrk="0" hangingPunct="1">
        <a:lnSpc>
          <a:spcPct val="90000"/>
        </a:lnSpc>
        <a:spcBef>
          <a:spcPct val="0"/>
        </a:spcBef>
        <a:buFont typeface="Arial" pitchFamily="34" charset="0"/>
        <a:buNone/>
        <a:defRPr kumimoji="0" lang="en-US" sz="3600" b="0" i="0" u="none" strike="noStrike" kern="1200" cap="none" spc="0" normalizeH="0" baseline="0" noProof="0" dirty="0">
          <a:ln>
            <a:noFill/>
          </a:ln>
          <a:solidFill>
            <a:schemeClr val="bg1"/>
          </a:solidFill>
          <a:effectLst/>
          <a:uLnTx/>
          <a:uFillTx/>
          <a:latin typeface="+mn-lt"/>
          <a:ea typeface="+mn-ea"/>
          <a:cs typeface="+mn-cs"/>
        </a:defRPr>
      </a:lvl1pPr>
    </p:titleStyle>
    <p:bodyStyle>
      <a:lvl1pPr marL="342900" indent="-342900" algn="l" defTabSz="457200" rtl="0" eaLnBrk="1" latinLnBrk="0" hangingPunct="1">
        <a:lnSpc>
          <a:spcPts val="2880"/>
        </a:lnSpc>
        <a:spcBef>
          <a:spcPts val="1200"/>
        </a:spcBef>
        <a:spcAft>
          <a:spcPts val="200"/>
        </a:spcAft>
        <a:buClr>
          <a:schemeClr val="bg1"/>
        </a:buClr>
        <a:buFont typeface="Wingdings" charset="2"/>
        <a:buChar char="§"/>
        <a:defRPr sz="2400" b="0" kern="1200">
          <a:solidFill>
            <a:schemeClr val="bg1"/>
          </a:solidFill>
          <a:latin typeface="+mn-lt"/>
          <a:ea typeface="+mn-ea"/>
          <a:cs typeface="+mn-cs"/>
        </a:defRPr>
      </a:lvl1pPr>
      <a:lvl2pPr marL="679450" indent="-285750" algn="l" defTabSz="457200" rtl="0" eaLnBrk="1" latinLnBrk="0" hangingPunct="1">
        <a:lnSpc>
          <a:spcPts val="2200"/>
        </a:lnSpc>
        <a:spcBef>
          <a:spcPts val="0"/>
        </a:spcBef>
        <a:spcAft>
          <a:spcPts val="600"/>
        </a:spcAft>
        <a:buClr>
          <a:schemeClr val="bg1"/>
        </a:buClr>
        <a:buFont typeface="Arial"/>
        <a:buChar char="–"/>
        <a:defRPr sz="2000" b="0" kern="1200">
          <a:solidFill>
            <a:schemeClr val="bg1"/>
          </a:solidFill>
          <a:latin typeface="+mn-lt"/>
          <a:ea typeface="+mn-ea"/>
          <a:cs typeface="+mn-cs"/>
        </a:defRPr>
      </a:lvl2pPr>
      <a:lvl3pPr marL="977900" indent="-228600" algn="l" defTabSz="457200" rtl="0" eaLnBrk="1" latinLnBrk="0" hangingPunct="1">
        <a:lnSpc>
          <a:spcPts val="2200"/>
        </a:lnSpc>
        <a:spcBef>
          <a:spcPts val="0"/>
        </a:spcBef>
        <a:spcAft>
          <a:spcPts val="600"/>
        </a:spcAft>
        <a:buClr>
          <a:schemeClr val="bg1"/>
        </a:buClr>
        <a:buFont typeface="Wingdings" charset="2"/>
        <a:buChar char="§"/>
        <a:defRPr sz="1800" b="0" kern="1200">
          <a:solidFill>
            <a:schemeClr val="bg1"/>
          </a:solidFill>
          <a:latin typeface="+mn-lt"/>
          <a:ea typeface="+mn-ea"/>
          <a:cs typeface="+mn-cs"/>
        </a:defRPr>
      </a:lvl3pPr>
      <a:lvl4pPr marL="1320800" marR="0" indent="-228600" algn="l" defTabSz="457200" rtl="0" eaLnBrk="1" fontAlgn="auto" latinLnBrk="0" hangingPunct="1">
        <a:lnSpc>
          <a:spcPts val="2200"/>
        </a:lnSpc>
        <a:spcBef>
          <a:spcPts val="0"/>
        </a:spcBef>
        <a:spcAft>
          <a:spcPts val="600"/>
        </a:spcAft>
        <a:buClr>
          <a:schemeClr val="bg1"/>
        </a:buClr>
        <a:buSzTx/>
        <a:buFont typeface="Arial"/>
        <a:buChar char="–"/>
        <a:tabLst/>
        <a:defRPr sz="1600" b="0" kern="1200">
          <a:solidFill>
            <a:schemeClr val="bg1"/>
          </a:solidFill>
          <a:latin typeface="+mn-lt"/>
          <a:ea typeface="+mn-ea"/>
          <a:cs typeface="+mn-cs"/>
        </a:defRPr>
      </a:lvl4pPr>
      <a:lvl5pPr marL="1600200" indent="-228600" algn="l" defTabSz="457200" rtl="0" eaLnBrk="1" latinLnBrk="0" hangingPunct="1">
        <a:lnSpc>
          <a:spcPts val="2200"/>
        </a:lnSpc>
        <a:spcBef>
          <a:spcPts val="0"/>
        </a:spcBef>
        <a:spcAft>
          <a:spcPts val="600"/>
        </a:spcAft>
        <a:buClr>
          <a:schemeClr val="bg1"/>
        </a:buClr>
        <a:buFont typeface="Wingdings" charset="2"/>
        <a:buChar char="§"/>
        <a:tabLst/>
        <a:defRPr sz="1600" b="0" kern="1200" baseline="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4" name="Title Placeholder 1"/>
          <p:cNvSpPr>
            <a:spLocks noGrp="1"/>
          </p:cNvSpPr>
          <p:nvPr>
            <p:ph type="title"/>
          </p:nvPr>
        </p:nvSpPr>
        <p:spPr bwMode="black">
          <a:xfrm>
            <a:off x="438193" y="1164005"/>
            <a:ext cx="8229600" cy="1440727"/>
          </a:xfrm>
          <a:prstGeom prst="rect">
            <a:avLst/>
          </a:prstGeom>
        </p:spPr>
        <p:txBody>
          <a:bodyPr vert="horz" lIns="91440" tIns="45720" rIns="91440" bIns="45720" rtlCol="0" anchor="t">
            <a:noAutofit/>
          </a:bodyPr>
          <a:lstStyle/>
          <a:p>
            <a:r>
              <a:rPr lang="en-US" dirty="0" smtClean="0"/>
              <a:t>Divider Slide - Title Case, Calibri 36 </a:t>
            </a:r>
            <a:r>
              <a:rPr lang="en-US" dirty="0" err="1" smtClean="0"/>
              <a:t>pt</a:t>
            </a:r>
            <a:r>
              <a:rPr lang="en-US" dirty="0" smtClean="0"/>
              <a:t/>
            </a:r>
            <a:br>
              <a:rPr lang="en-US" dirty="0" smtClean="0"/>
            </a:br>
            <a:r>
              <a:rPr lang="en-US" dirty="0" smtClean="0"/>
              <a:t>2 Line Max</a:t>
            </a:r>
            <a:endParaRPr lang="en-US" dirty="0"/>
          </a:p>
        </p:txBody>
      </p:sp>
    </p:spTree>
    <p:extLst>
      <p:ext uri="{BB962C8B-B14F-4D97-AF65-F5344CB8AC3E}">
        <p14:creationId xmlns:p14="http://schemas.microsoft.com/office/powerpoint/2010/main" val="3471092080"/>
      </p:ext>
    </p:extLst>
  </p:cSld>
  <p:clrMap bg1="lt1" tx1="dk1" bg2="lt2" tx2="dk2" accent1="accent1" accent2="accent2" accent3="accent3" accent4="accent4" accent5="accent5" accent6="accent6" hlink="hlink" folHlink="folHlink"/>
  <p:sldLayoutIdLst>
    <p:sldLayoutId id="2147483846" r:id="rId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a:lvl1pPr algn="l" defTabSz="457200" rtl="0" eaLnBrk="1" latinLnBrk="0" hangingPunct="1">
        <a:lnSpc>
          <a:spcPct val="90000"/>
        </a:lnSpc>
        <a:spcBef>
          <a:spcPct val="0"/>
        </a:spcBef>
        <a:buFont typeface="Arial" pitchFamily="34" charset="0"/>
        <a:buNone/>
        <a:defRPr kumimoji="0" lang="en-US" sz="3600" b="0" i="0" u="none" strike="noStrike" kern="1200" cap="none" spc="0" normalizeH="0" baseline="0" noProof="0" dirty="0">
          <a:ln>
            <a:noFill/>
          </a:ln>
          <a:solidFill>
            <a:srgbClr val="22343A"/>
          </a:solidFill>
          <a:effectLst/>
          <a:uLnTx/>
          <a:uFillTx/>
          <a:latin typeface="+mn-lt"/>
          <a:ea typeface="+mn-ea"/>
          <a:cs typeface="+mn-cs"/>
        </a:defRPr>
      </a:lvl1pPr>
    </p:titleStyle>
    <p:bodyStyle>
      <a:lvl1pPr marL="342900" indent="-342900" algn="l" defTabSz="457200" rtl="0" eaLnBrk="1" latinLnBrk="0" hangingPunct="1">
        <a:lnSpc>
          <a:spcPts val="2880"/>
        </a:lnSpc>
        <a:spcBef>
          <a:spcPts val="1200"/>
        </a:spcBef>
        <a:spcAft>
          <a:spcPts val="200"/>
        </a:spcAft>
        <a:buClr>
          <a:schemeClr val="bg1"/>
        </a:buClr>
        <a:buFont typeface="Wingdings" charset="2"/>
        <a:buChar char="§"/>
        <a:defRPr sz="2400" b="0" kern="1200">
          <a:solidFill>
            <a:schemeClr val="bg1"/>
          </a:solidFill>
          <a:latin typeface="+mn-lt"/>
          <a:ea typeface="+mn-ea"/>
          <a:cs typeface="+mn-cs"/>
        </a:defRPr>
      </a:lvl1pPr>
      <a:lvl2pPr marL="679450" indent="-285750" algn="l" defTabSz="457200" rtl="0" eaLnBrk="1" latinLnBrk="0" hangingPunct="1">
        <a:lnSpc>
          <a:spcPts val="2200"/>
        </a:lnSpc>
        <a:spcBef>
          <a:spcPts val="0"/>
        </a:spcBef>
        <a:spcAft>
          <a:spcPts val="600"/>
        </a:spcAft>
        <a:buClr>
          <a:schemeClr val="bg1"/>
        </a:buClr>
        <a:buFont typeface="Arial"/>
        <a:buChar char="–"/>
        <a:defRPr sz="2000" b="0" kern="1200">
          <a:solidFill>
            <a:schemeClr val="bg1"/>
          </a:solidFill>
          <a:latin typeface="+mn-lt"/>
          <a:ea typeface="+mn-ea"/>
          <a:cs typeface="+mn-cs"/>
        </a:defRPr>
      </a:lvl2pPr>
      <a:lvl3pPr marL="977900" indent="-228600" algn="l" defTabSz="457200" rtl="0" eaLnBrk="1" latinLnBrk="0" hangingPunct="1">
        <a:lnSpc>
          <a:spcPts val="2200"/>
        </a:lnSpc>
        <a:spcBef>
          <a:spcPts val="0"/>
        </a:spcBef>
        <a:spcAft>
          <a:spcPts val="600"/>
        </a:spcAft>
        <a:buClr>
          <a:schemeClr val="bg1"/>
        </a:buClr>
        <a:buFont typeface="Wingdings" charset="2"/>
        <a:buChar char="§"/>
        <a:defRPr sz="1800" b="0" kern="1200">
          <a:solidFill>
            <a:schemeClr val="bg1"/>
          </a:solidFill>
          <a:latin typeface="+mn-lt"/>
          <a:ea typeface="+mn-ea"/>
          <a:cs typeface="+mn-cs"/>
        </a:defRPr>
      </a:lvl3pPr>
      <a:lvl4pPr marL="1320800" marR="0" indent="-228600" algn="l" defTabSz="457200" rtl="0" eaLnBrk="1" fontAlgn="auto" latinLnBrk="0" hangingPunct="1">
        <a:lnSpc>
          <a:spcPts val="2200"/>
        </a:lnSpc>
        <a:spcBef>
          <a:spcPts val="0"/>
        </a:spcBef>
        <a:spcAft>
          <a:spcPts val="600"/>
        </a:spcAft>
        <a:buClr>
          <a:schemeClr val="bg1"/>
        </a:buClr>
        <a:buSzTx/>
        <a:buFont typeface="Arial"/>
        <a:buChar char="–"/>
        <a:tabLst/>
        <a:defRPr sz="1600" b="0" kern="1200">
          <a:solidFill>
            <a:schemeClr val="bg1"/>
          </a:solidFill>
          <a:latin typeface="+mn-lt"/>
          <a:ea typeface="+mn-ea"/>
          <a:cs typeface="+mn-cs"/>
        </a:defRPr>
      </a:lvl4pPr>
      <a:lvl5pPr marL="1600200" indent="-228600" algn="l" defTabSz="457200" rtl="0" eaLnBrk="1" latinLnBrk="0" hangingPunct="1">
        <a:lnSpc>
          <a:spcPts val="2200"/>
        </a:lnSpc>
        <a:spcBef>
          <a:spcPts val="0"/>
        </a:spcBef>
        <a:spcAft>
          <a:spcPts val="600"/>
        </a:spcAft>
        <a:buClr>
          <a:schemeClr val="bg1"/>
        </a:buClr>
        <a:buFont typeface="Wingdings" charset="2"/>
        <a:buChar char="§"/>
        <a:tabLst/>
        <a:defRPr sz="1600" b="0" kern="1200" baseline="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publibz.boulder.ibm.com/epubs/pdf/ick4020n.pdf" TargetMode="External"/><Relationship Id="rId3" Type="http://schemas.openxmlformats.org/officeDocument/2006/relationships/hyperlink" Target="http://publibz.boulder.ibm.com/epubs/pdf/hcsg0c22.pdf" TargetMode="External"/><Relationship Id="rId7" Type="http://schemas.openxmlformats.org/officeDocument/2006/relationships/hyperlink" Target="http://publibz.boulder.ibm.com/epubs/pdf/hcsb6c20.pd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publibz.boulder.ibm.com/epubs/pdf/hcsk2c21.pdf" TargetMode="External"/><Relationship Id="rId11" Type="http://schemas.openxmlformats.org/officeDocument/2006/relationships/hyperlink" Target="http://www.vm.ibm.com/library/index.html" TargetMode="External"/><Relationship Id="rId5" Type="http://schemas.openxmlformats.org/officeDocument/2006/relationships/hyperlink" Target="http://publibz.boulder.ibm.com/epubs/pdf/hcse7c21.pdf" TargetMode="External"/><Relationship Id="rId10" Type="http://schemas.openxmlformats.org/officeDocument/2006/relationships/hyperlink" Target="http://publibz.boulder.ibm.com/epubs/pdf/hcsc6c20.pdf" TargetMode="External"/><Relationship Id="rId4" Type="http://schemas.openxmlformats.org/officeDocument/2006/relationships/hyperlink" Target="http://publibz.boulder.ibm.com/epubs/pdf/hcsf1c20.pdf" TargetMode="External"/><Relationship Id="rId9" Type="http://schemas.openxmlformats.org/officeDocument/2006/relationships/hyperlink" Target="http://publibz.boulder.ibm.com/epubs/pdf/hcse4c22.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ommunities.ca.com/community/ca-mainframe-virtualization"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628" y="859537"/>
            <a:ext cx="8213330" cy="1200329"/>
          </a:xfrm>
        </p:spPr>
        <p:txBody>
          <a:bodyPr/>
          <a:lstStyle/>
          <a:p>
            <a:r>
              <a:rPr lang="en-US" dirty="0" smtClean="0"/>
              <a:t>Lessons Learned from:</a:t>
            </a:r>
            <a:br>
              <a:rPr lang="en-US" dirty="0" smtClean="0"/>
            </a:br>
            <a:r>
              <a:rPr lang="en-US" dirty="0" smtClean="0"/>
              <a:t>Installing Second Level z/VM 6.3</a:t>
            </a:r>
            <a:endParaRPr lang="en-US" dirty="0"/>
          </a:p>
        </p:txBody>
      </p:sp>
      <p:sp>
        <p:nvSpPr>
          <p:cNvPr id="6" name="Subtitle 5"/>
          <p:cNvSpPr>
            <a:spLocks noGrp="1"/>
          </p:cNvSpPr>
          <p:nvPr>
            <p:ph type="subTitle" idx="1"/>
          </p:nvPr>
        </p:nvSpPr>
        <p:spPr>
          <a:xfrm>
            <a:off x="533627" y="2670534"/>
            <a:ext cx="6456116" cy="369332"/>
          </a:xfrm>
        </p:spPr>
        <p:txBody>
          <a:bodyPr/>
          <a:lstStyle/>
          <a:p>
            <a:r>
              <a:rPr lang="en-US" sz="2000" dirty="0" smtClean="0"/>
              <a:t>Steps taken and roadblocks conquered</a:t>
            </a:r>
          </a:p>
        </p:txBody>
      </p:sp>
      <p:sp>
        <p:nvSpPr>
          <p:cNvPr id="7" name="Text Placeholder 6"/>
          <p:cNvSpPr>
            <a:spLocks noGrp="1"/>
          </p:cNvSpPr>
          <p:nvPr>
            <p:ph type="body" sz="quarter" idx="11"/>
          </p:nvPr>
        </p:nvSpPr>
        <p:spPr>
          <a:xfrm>
            <a:off x="533628" y="4642338"/>
            <a:ext cx="6456116" cy="523220"/>
          </a:xfrm>
        </p:spPr>
        <p:txBody>
          <a:bodyPr/>
          <a:lstStyle/>
          <a:p>
            <a:pPr lvl="0"/>
            <a:r>
              <a:rPr lang="en-US" dirty="0" smtClean="0"/>
              <a:t>Kolu Jarboi</a:t>
            </a:r>
          </a:p>
          <a:p>
            <a:pPr lvl="0"/>
            <a:r>
              <a:rPr lang="en-US" dirty="0" smtClean="0"/>
              <a:t>6/25/2015</a:t>
            </a:r>
          </a:p>
        </p:txBody>
      </p:sp>
    </p:spTree>
    <p:extLst>
      <p:ext uri="{BB962C8B-B14F-4D97-AF65-F5344CB8AC3E}">
        <p14:creationId xmlns:p14="http://schemas.microsoft.com/office/powerpoint/2010/main" val="1737890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Worksheet 8</a:t>
            </a:r>
            <a:endParaRPr lang="en-US" dirty="0"/>
          </a:p>
        </p:txBody>
      </p:sp>
      <p:pic>
        <p:nvPicPr>
          <p:cNvPr id="5" name="Content Placeholder 4"/>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349735" y="1595460"/>
            <a:ext cx="8439912" cy="2154872"/>
          </a:xfrm>
        </p:spPr>
      </p:pic>
    </p:spTree>
    <p:extLst>
      <p:ext uri="{BB962C8B-B14F-4D97-AF65-F5344CB8AC3E}">
        <p14:creationId xmlns:p14="http://schemas.microsoft.com/office/powerpoint/2010/main" val="150083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10313"/>
            <a:ext cx="8229600" cy="480131"/>
          </a:xfrm>
        </p:spPr>
        <p:txBody>
          <a:bodyPr/>
          <a:lstStyle/>
          <a:p>
            <a:r>
              <a:rPr lang="en-US" dirty="0" smtClean="0"/>
              <a:t>Steps 1 – 10</a:t>
            </a:r>
            <a:endParaRPr lang="en-US" sz="2400" dirty="0"/>
          </a:p>
        </p:txBody>
      </p:sp>
      <p:sp>
        <p:nvSpPr>
          <p:cNvPr id="34" name="Rectangle 33"/>
          <p:cNvSpPr/>
          <p:nvPr/>
        </p:nvSpPr>
        <p:spPr>
          <a:xfrm>
            <a:off x="0" y="671513"/>
            <a:ext cx="9144000" cy="5657850"/>
          </a:xfrm>
          <a:prstGeom prst="rect">
            <a:avLst/>
          </a:prstGeom>
          <a:solidFill>
            <a:schemeClr val="bg1">
              <a:lumMod val="95000"/>
            </a:schemeClr>
          </a:solidFill>
          <a:ln w="38100" cap="flat" cmpd="sng" algn="ctr">
            <a:noFill/>
            <a:prstDash val="solid"/>
          </a:ln>
          <a:effectLst/>
        </p:spPr>
        <p:txBody>
          <a:bodyPr vert="horz" lIns="91440" tIns="91440" rIns="91440" bIns="91440" rtlCol="0" anchor="ctr"/>
          <a:lstStyle/>
          <a:p>
            <a:pPr marL="0" marR="0" indent="0" defTabSz="914400" eaLnBrk="1" fontAlgn="auto" latinLnBrk="0" hangingPunct="1">
              <a:lnSpc>
                <a:spcPts val="1720"/>
              </a:lnSpc>
              <a:spcBef>
                <a:spcPts val="0"/>
              </a:spcBef>
              <a:spcAft>
                <a:spcPts val="0"/>
              </a:spcAft>
              <a:buClr>
                <a:srgbClr val="FFFFFF"/>
              </a:buClr>
              <a:buSzTx/>
              <a:buFontTx/>
              <a:buNone/>
              <a:tabLst/>
            </a:pPr>
            <a:endParaRPr kumimoji="0" lang="en-US" sz="1600" b="0" i="0" u="none" strike="noStrike" kern="0" cap="none" spc="0" normalizeH="0" baseline="0" noProof="0" dirty="0" smtClean="0">
              <a:ln>
                <a:noFill/>
              </a:ln>
              <a:solidFill>
                <a:schemeClr val="accent3"/>
              </a:solidFill>
              <a:effectLst/>
              <a:uLnTx/>
              <a:uFillTx/>
              <a:latin typeface="Calibri"/>
              <a:ea typeface="+mn-ea"/>
              <a:cs typeface="Arial Unicode MS"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1837683395"/>
              </p:ext>
            </p:extLst>
          </p:nvPr>
        </p:nvGraphicFramePr>
        <p:xfrm>
          <a:off x="338665" y="1005123"/>
          <a:ext cx="8542868" cy="4432042"/>
        </p:xfrm>
        <a:graphic>
          <a:graphicData uri="http://schemas.openxmlformats.org/drawingml/2006/table">
            <a:tbl>
              <a:tblPr firstRow="1" bandRow="1">
                <a:tableStyleId>{5C22544A-7EE6-4342-B048-85BDC9FD1C3A}</a:tableStyleId>
              </a:tblPr>
              <a:tblGrid>
                <a:gridCol w="646180"/>
                <a:gridCol w="4493088"/>
                <a:gridCol w="3403600"/>
              </a:tblGrid>
              <a:tr h="391877">
                <a:tc>
                  <a:txBody>
                    <a:bodyPr/>
                    <a:lstStyle/>
                    <a:p>
                      <a:pPr algn="ctr"/>
                      <a:r>
                        <a:rPr lang="en-US" sz="1600" b="1" dirty="0" smtClean="0">
                          <a:solidFill>
                            <a:schemeClr val="bg1"/>
                          </a:solidFill>
                          <a:latin typeface="+mn-lt"/>
                        </a:rPr>
                        <a:t>Step</a:t>
                      </a:r>
                      <a:endParaRPr lang="en-US" sz="1600" b="1" dirty="0">
                        <a:solidFill>
                          <a:schemeClr val="bg1"/>
                        </a:solidFill>
                        <a:latin typeface="+mn-lt"/>
                      </a:endParaRPr>
                    </a:p>
                  </a:txBody>
                  <a:tcPr anchor="ctr"/>
                </a:tc>
                <a:tc>
                  <a:txBody>
                    <a:bodyPr/>
                    <a:lstStyle/>
                    <a:p>
                      <a:pPr algn="ctr"/>
                      <a:r>
                        <a:rPr lang="en-US" sz="1600" b="1" dirty="0" smtClean="0">
                          <a:solidFill>
                            <a:schemeClr val="bg1"/>
                          </a:solidFill>
                          <a:latin typeface="+mn-lt"/>
                        </a:rPr>
                        <a:t>Description</a:t>
                      </a:r>
                      <a:endParaRPr lang="en-US" sz="1600" b="1" dirty="0">
                        <a:solidFill>
                          <a:schemeClr val="bg1"/>
                        </a:solidFill>
                        <a:latin typeface="+mn-lt"/>
                      </a:endParaRPr>
                    </a:p>
                  </a:txBody>
                  <a:tcPr anchor="ctr"/>
                </a:tc>
                <a:tc>
                  <a:txBody>
                    <a:bodyPr/>
                    <a:lstStyle/>
                    <a:p>
                      <a:pPr algn="ctr"/>
                      <a:r>
                        <a:rPr lang="en-US" sz="1600" b="1" dirty="0" smtClean="0">
                          <a:solidFill>
                            <a:schemeClr val="bg1"/>
                          </a:solidFill>
                          <a:latin typeface="+mn-lt"/>
                        </a:rPr>
                        <a:t>Command</a:t>
                      </a:r>
                      <a:endParaRPr lang="en-US" sz="1600" b="1" dirty="0">
                        <a:solidFill>
                          <a:schemeClr val="bg1"/>
                        </a:solidFill>
                        <a:latin typeface="+mn-lt"/>
                      </a:endParaRPr>
                    </a:p>
                  </a:txBody>
                  <a:tcPr anchor="ctr"/>
                </a:tc>
              </a:tr>
              <a:tr h="338889">
                <a:tc>
                  <a:txBody>
                    <a:bodyPr/>
                    <a:lstStyle/>
                    <a:p>
                      <a:pPr algn="ctr" fontAlgn="b"/>
                      <a:r>
                        <a:rPr lang="en-US" sz="1600" b="0" i="0" u="none" strike="noStrike" smtClean="0">
                          <a:solidFill>
                            <a:srgbClr val="000000"/>
                          </a:solidFill>
                          <a:effectLst/>
                          <a:latin typeface="+mn-lt"/>
                        </a:rPr>
                        <a:t>1</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Logon already established</a:t>
                      </a:r>
                      <a:r>
                        <a:rPr lang="en-US" sz="1600" b="0" baseline="0" dirty="0" smtClean="0"/>
                        <a:t> test system</a:t>
                      </a:r>
                      <a:endParaRPr lang="en-US" sz="1600" b="0" dirty="0"/>
                    </a:p>
                  </a:txBody>
                  <a:tcPr marL="0" marR="0" marT="0" marB="0" anchor="ctr"/>
                </a:tc>
                <a:tc>
                  <a:txBody>
                    <a:bodyPr/>
                    <a:lstStyle/>
                    <a:p>
                      <a:pPr algn="l" fontAlgn="b"/>
                      <a:r>
                        <a:rPr lang="en-US" sz="1600" b="0" i="0" u="none" strike="noStrike" baseline="0" dirty="0" smtClean="0">
                          <a:solidFill>
                            <a:srgbClr val="000000"/>
                          </a:solidFill>
                          <a:effectLst/>
                          <a:latin typeface="+mn-lt"/>
                        </a:rPr>
                        <a:t> logon jarko01</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smtClean="0">
                          <a:solidFill>
                            <a:srgbClr val="000000"/>
                          </a:solidFill>
                          <a:effectLst/>
                          <a:latin typeface="+mn-lt"/>
                        </a:rPr>
                        <a:t>2</a:t>
                      </a:r>
                      <a:endParaRPr lang="en-US" sz="1600" b="0" i="0" u="none" strike="noStrike" dirty="0">
                        <a:solidFill>
                          <a:srgbClr val="000000"/>
                        </a:solidFill>
                        <a:effectLst/>
                        <a:latin typeface="+mn-lt"/>
                      </a:endParaRPr>
                    </a:p>
                  </a:txBody>
                  <a:tcPr marL="0" marR="0" marT="0" marB="0" anchor="ctr"/>
                </a:tc>
                <a:tc>
                  <a:txBody>
                    <a:bodyPr/>
                    <a:lstStyle/>
                    <a:p>
                      <a:r>
                        <a:rPr lang="en-US" sz="1600" b="0" smtClean="0"/>
                        <a:t>Link the disk with the INSTPIPE MODULE</a:t>
                      </a:r>
                      <a:endParaRPr lang="en-US" sz="1600" b="0" dirty="0"/>
                    </a:p>
                  </a:txBody>
                  <a:tcPr marL="0" marR="0" marT="0" marB="0" anchor="ctr"/>
                </a:tc>
                <a:tc>
                  <a:txBody>
                    <a:bodyPr/>
                    <a:lstStyle/>
                    <a:p>
                      <a:pPr algn="l" fontAlgn="b"/>
                      <a:r>
                        <a:rPr lang="en-US" sz="1600" smtClean="0"/>
                        <a:t> link maintvrm 4cc</a:t>
                      </a:r>
                      <a:r>
                        <a:rPr lang="en-US" sz="1600" baseline="0" smtClean="0"/>
                        <a:t> vdev</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smtClean="0">
                          <a:solidFill>
                            <a:srgbClr val="000000"/>
                          </a:solidFill>
                          <a:effectLst/>
                          <a:latin typeface="+mn-lt"/>
                        </a:rPr>
                        <a:t>3</a:t>
                      </a:r>
                      <a:endParaRPr lang="en-US" sz="1600" b="0" i="0" u="none" strike="noStrike" dirty="0">
                        <a:solidFill>
                          <a:srgbClr val="000000"/>
                        </a:solidFill>
                        <a:effectLst/>
                        <a:latin typeface="+mn-lt"/>
                      </a:endParaRPr>
                    </a:p>
                  </a:txBody>
                  <a:tcPr marL="0" marR="0" marT="0" marB="0" anchor="ctr"/>
                </a:tc>
                <a:tc>
                  <a:txBody>
                    <a:bodyPr/>
                    <a:lstStyle/>
                    <a:p>
                      <a:r>
                        <a:rPr lang="en-US" sz="1600" b="0" smtClean="0"/>
                        <a:t>Access</a:t>
                      </a:r>
                      <a:r>
                        <a:rPr lang="en-US" sz="1600" b="0" baseline="0" smtClean="0"/>
                        <a:t> the disk with the INSTPIPE MODULE</a:t>
                      </a:r>
                      <a:endParaRPr lang="en-US" sz="1600" b="0" dirty="0"/>
                    </a:p>
                  </a:txBody>
                  <a:tcPr marL="0" marR="0" marT="0" marB="0" anchor="ctr"/>
                </a:tc>
                <a:tc>
                  <a:txBody>
                    <a:bodyPr/>
                    <a:lstStyle/>
                    <a:p>
                      <a:pPr algn="l" fontAlgn="b"/>
                      <a:r>
                        <a:rPr lang="en-US" sz="1600" b="0" i="0" u="none" strike="noStrike" smtClean="0">
                          <a:solidFill>
                            <a:srgbClr val="000000"/>
                          </a:solidFill>
                          <a:effectLst/>
                          <a:latin typeface="+mn-lt"/>
                        </a:rPr>
                        <a:t> acc</a:t>
                      </a:r>
                      <a:r>
                        <a:rPr lang="en-US" sz="1600" b="0" i="0" u="none" strike="noStrike" baseline="0" smtClean="0">
                          <a:solidFill>
                            <a:srgbClr val="000000"/>
                          </a:solidFill>
                          <a:effectLst/>
                          <a:latin typeface="+mn-lt"/>
                        </a:rPr>
                        <a:t> vdev fm</a:t>
                      </a:r>
                      <a:endParaRPr lang="en-US" sz="1600" b="0" i="0" u="none" strike="noStrike" dirty="0">
                        <a:solidFill>
                          <a:srgbClr val="000000"/>
                        </a:solidFill>
                        <a:effectLst/>
                        <a:latin typeface="+mn-lt"/>
                      </a:endParaRPr>
                    </a:p>
                  </a:txBody>
                  <a:tcPr marL="0" marR="0" marT="0" marB="0" anchor="ctr"/>
                </a:tc>
              </a:tr>
              <a:tr h="327546">
                <a:tc>
                  <a:txBody>
                    <a:bodyPr/>
                    <a:lstStyle/>
                    <a:p>
                      <a:pPr algn="ctr" fontAlgn="b"/>
                      <a:r>
                        <a:rPr lang="en-US" sz="1600" b="0" i="0" u="none" strike="noStrike" smtClean="0">
                          <a:solidFill>
                            <a:srgbClr val="000000"/>
                          </a:solidFill>
                          <a:effectLst/>
                          <a:latin typeface="+mn-lt"/>
                        </a:rPr>
                        <a:t>4</a:t>
                      </a:r>
                      <a:endParaRPr lang="en-US" sz="1600" b="0" i="0" u="none" strike="noStrike" dirty="0">
                        <a:solidFill>
                          <a:srgbClr val="000000"/>
                        </a:solidFill>
                        <a:effectLst/>
                        <a:latin typeface="+mn-lt"/>
                      </a:endParaRPr>
                    </a:p>
                  </a:txBody>
                  <a:tcPr marL="0" marR="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smtClean="0"/>
                        <a:t>Copy</a:t>
                      </a:r>
                      <a:r>
                        <a:rPr lang="en-US" sz="1600" b="0" baseline="0" smtClean="0"/>
                        <a:t> a INSTPIPE MODULE over to the A disk/SFS directory</a:t>
                      </a:r>
                      <a:endParaRPr lang="en-US" sz="1600" b="0" dirty="0" smtClean="0"/>
                    </a:p>
                  </a:txBody>
                  <a:tcPr marL="0" marR="0" marT="0" marB="0" anchor="ctr"/>
                </a:tc>
                <a:tc>
                  <a:txBody>
                    <a:bodyPr/>
                    <a:lstStyle/>
                    <a:p>
                      <a:pPr algn="l" fontAlgn="b"/>
                      <a:r>
                        <a:rPr lang="en-US" sz="1600" b="0" i="0" u="none" strike="noStrike" smtClean="0">
                          <a:solidFill>
                            <a:srgbClr val="000000"/>
                          </a:solidFill>
                          <a:effectLst/>
                          <a:latin typeface="+mn-lt"/>
                        </a:rPr>
                        <a:t> copy / = = a</a:t>
                      </a:r>
                      <a:r>
                        <a:rPr lang="en-US" sz="1600" b="0" i="0" u="none" strike="noStrike" baseline="0" smtClean="0">
                          <a:solidFill>
                            <a:srgbClr val="000000"/>
                          </a:solidFill>
                          <a:effectLst/>
                          <a:latin typeface="+mn-lt"/>
                        </a:rPr>
                        <a:t> </a:t>
                      </a:r>
                      <a:r>
                        <a:rPr lang="en-US" sz="1600" b="0" i="0" u="none" strike="noStrike" smtClean="0">
                          <a:solidFill>
                            <a:srgbClr val="000000"/>
                          </a:solidFill>
                          <a:effectLst/>
                          <a:latin typeface="+mn-lt"/>
                        </a:rPr>
                        <a:t>(olddate</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smtClean="0">
                          <a:solidFill>
                            <a:srgbClr val="000000"/>
                          </a:solidFill>
                          <a:effectLst/>
                          <a:latin typeface="+mn-lt"/>
                        </a:rPr>
                        <a:t>5</a:t>
                      </a:r>
                      <a:endParaRPr lang="en-US" sz="1600" b="0" i="0" u="none" strike="noStrike" dirty="0">
                        <a:solidFill>
                          <a:srgbClr val="000000"/>
                        </a:solidFill>
                        <a:effectLst/>
                        <a:latin typeface="+mn-lt"/>
                      </a:endParaRPr>
                    </a:p>
                  </a:txBody>
                  <a:tcPr marL="0" marR="0" marT="0" marB="0" anchor="ctr"/>
                </a:tc>
                <a:tc>
                  <a:txBody>
                    <a:bodyPr/>
                    <a:lstStyle/>
                    <a:p>
                      <a:r>
                        <a:rPr lang="en-US" sz="1600" b="0" smtClean="0"/>
                        <a:t>Grant</a:t>
                      </a:r>
                      <a:r>
                        <a:rPr lang="en-US" sz="1600" b="0" baseline="0" smtClean="0"/>
                        <a:t> authority to the INSTPIPE MODULE file</a:t>
                      </a:r>
                      <a:endParaRPr lang="en-US" sz="1600" b="0" dirty="0"/>
                    </a:p>
                  </a:txBody>
                  <a:tcPr marL="0" marR="0" marT="0" marB="0" anchor="ctr"/>
                </a:tc>
                <a:tc>
                  <a:txBody>
                    <a:bodyPr/>
                    <a:lstStyle/>
                    <a:p>
                      <a:pPr algn="l" fontAlgn="b"/>
                      <a:r>
                        <a:rPr lang="en-US" sz="1600" b="0" i="0" u="none" strike="noStrike" smtClean="0">
                          <a:solidFill>
                            <a:srgbClr val="000000"/>
                          </a:solidFill>
                          <a:effectLst/>
                          <a:latin typeface="+mn-lt"/>
                        </a:rPr>
                        <a:t> grant</a:t>
                      </a:r>
                      <a:r>
                        <a:rPr lang="en-US" sz="1600" b="0" i="0" u="none" strike="noStrike" baseline="0" smtClean="0">
                          <a:solidFill>
                            <a:srgbClr val="000000"/>
                          </a:solidFill>
                          <a:effectLst/>
                          <a:latin typeface="+mn-lt"/>
                        </a:rPr>
                        <a:t> auth instpipe module a to sysname</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smtClean="0">
                          <a:solidFill>
                            <a:srgbClr val="000000"/>
                          </a:solidFill>
                          <a:effectLst/>
                          <a:latin typeface="+mn-lt"/>
                        </a:rPr>
                        <a:t>6</a:t>
                      </a:r>
                      <a:endParaRPr lang="en-US" sz="1600" b="0" i="0" u="none" strike="noStrike" dirty="0">
                        <a:solidFill>
                          <a:srgbClr val="000000"/>
                        </a:solidFill>
                        <a:effectLst/>
                        <a:latin typeface="+mn-lt"/>
                      </a:endParaRPr>
                    </a:p>
                  </a:txBody>
                  <a:tcPr marL="0" marR="0" marT="0" marB="0" anchor="ctr"/>
                </a:tc>
                <a:tc>
                  <a:txBody>
                    <a:bodyPr/>
                    <a:lstStyle/>
                    <a:p>
                      <a:r>
                        <a:rPr lang="en-US" sz="1600" b="0" smtClean="0"/>
                        <a:t>Log</a:t>
                      </a:r>
                      <a:r>
                        <a:rPr lang="en-US" sz="1600" b="0" baseline="0" smtClean="0"/>
                        <a:t> onto SYSNAME</a:t>
                      </a:r>
                      <a:endParaRPr lang="en-US" sz="1600" b="0" dirty="0"/>
                    </a:p>
                  </a:txBody>
                  <a:tcPr marL="0" marR="0" marT="0" marB="0" anchor="ctr"/>
                </a:tc>
                <a:tc>
                  <a:txBody>
                    <a:bodyPr/>
                    <a:lstStyle/>
                    <a:p>
                      <a:pPr algn="l" fontAlgn="b"/>
                      <a:r>
                        <a:rPr lang="en-US" sz="1600" b="0" i="0" u="none" strike="noStrike" smtClean="0">
                          <a:solidFill>
                            <a:srgbClr val="000000"/>
                          </a:solidFill>
                          <a:effectLst/>
                          <a:latin typeface="+mn-lt"/>
                        </a:rPr>
                        <a:t> logon sysname by userid</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smtClean="0">
                          <a:solidFill>
                            <a:srgbClr val="000000"/>
                          </a:solidFill>
                          <a:effectLst/>
                          <a:latin typeface="+mn-lt"/>
                        </a:rPr>
                        <a:t>7</a:t>
                      </a:r>
                      <a:endParaRPr lang="en-US" sz="1600" b="0" i="0" u="none" strike="noStrike" dirty="0">
                        <a:solidFill>
                          <a:srgbClr val="000000"/>
                        </a:solidFill>
                        <a:effectLst/>
                        <a:latin typeface="+mn-lt"/>
                      </a:endParaRPr>
                    </a:p>
                  </a:txBody>
                  <a:tcPr marL="0" marR="0" marT="0" marB="0" anchor="ctr"/>
                </a:tc>
                <a:tc>
                  <a:txBody>
                    <a:bodyPr/>
                    <a:lstStyle/>
                    <a:p>
                      <a:r>
                        <a:rPr lang="en-US" sz="1600" smtClean="0"/>
                        <a:t>Access</a:t>
                      </a:r>
                      <a:r>
                        <a:rPr lang="en-US" sz="1600" baseline="0" smtClean="0"/>
                        <a:t> the directory the INSTPIPE MODULE was copied to in step 4</a:t>
                      </a:r>
                      <a:endParaRPr lang="en-US" sz="1600" dirty="0"/>
                    </a:p>
                  </a:txBody>
                  <a:tcPr marL="0" marR="0" marT="0" marB="0" anchor="ctr"/>
                </a:tc>
                <a:tc>
                  <a:txBody>
                    <a:bodyPr/>
                    <a:lstStyle/>
                    <a:p>
                      <a:pPr algn="l" fontAlgn="b"/>
                      <a:r>
                        <a:rPr lang="en-US" sz="1600" b="0" i="0" u="none" strike="noStrike" baseline="0" smtClean="0">
                          <a:solidFill>
                            <a:srgbClr val="000000"/>
                          </a:solidFill>
                          <a:effectLst/>
                          <a:latin typeface="+mn-lt"/>
                        </a:rPr>
                        <a:t> acc directoryName fm</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smtClean="0">
                          <a:solidFill>
                            <a:srgbClr val="000000"/>
                          </a:solidFill>
                          <a:effectLst/>
                          <a:latin typeface="+mn-lt"/>
                        </a:rPr>
                        <a:t>8</a:t>
                      </a:r>
                      <a:endParaRPr lang="en-US" sz="1600" b="0" i="0" u="none" strike="noStrike" dirty="0">
                        <a:solidFill>
                          <a:srgbClr val="000000"/>
                        </a:solidFill>
                        <a:effectLst/>
                        <a:latin typeface="+mn-lt"/>
                      </a:endParaRPr>
                    </a:p>
                  </a:txBody>
                  <a:tcPr marL="0" marR="0" marT="0" marB="0" anchor="ctr"/>
                </a:tc>
                <a:tc>
                  <a:txBody>
                    <a:bodyPr/>
                    <a:lstStyle/>
                    <a:p>
                      <a:r>
                        <a:rPr lang="en-US" sz="1600" smtClean="0"/>
                        <a:t>Access</a:t>
                      </a:r>
                      <a:r>
                        <a:rPr lang="en-US" sz="1600" baseline="0" smtClean="0"/>
                        <a:t> SYSNAME’s root directory as filemode A</a:t>
                      </a:r>
                      <a:endParaRPr lang="en-US" sz="1600" dirty="0"/>
                    </a:p>
                  </a:txBody>
                  <a:tcPr marL="0" marR="0" marT="0" marB="0" anchor="ctr"/>
                </a:tc>
                <a:tc>
                  <a:txBody>
                    <a:bodyPr/>
                    <a:lstStyle/>
                    <a:p>
                      <a:pPr algn="l" fontAlgn="b"/>
                      <a:r>
                        <a:rPr lang="en-US" sz="1600" b="0" i="0" u="none" strike="noStrike" smtClean="0">
                          <a:solidFill>
                            <a:srgbClr val="000000"/>
                          </a:solidFill>
                          <a:effectLst/>
                          <a:latin typeface="+mn-lt"/>
                        </a:rPr>
                        <a:t> acc</a:t>
                      </a:r>
                      <a:r>
                        <a:rPr lang="en-US" sz="1600" b="0" i="0" u="none" strike="noStrike" baseline="0" smtClean="0">
                          <a:solidFill>
                            <a:srgbClr val="000000"/>
                          </a:solidFill>
                          <a:effectLst/>
                          <a:latin typeface="+mn-lt"/>
                        </a:rPr>
                        <a:t> . a</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smtClean="0">
                          <a:solidFill>
                            <a:srgbClr val="000000"/>
                          </a:solidFill>
                          <a:effectLst/>
                          <a:latin typeface="+mn-lt"/>
                        </a:rPr>
                        <a:t>9</a:t>
                      </a:r>
                      <a:endParaRPr lang="en-US" sz="1600" b="0" i="0" u="none" strike="noStrike" dirty="0">
                        <a:solidFill>
                          <a:srgbClr val="000000"/>
                        </a:solidFill>
                        <a:effectLst/>
                        <a:latin typeface="+mn-lt"/>
                      </a:endParaRPr>
                    </a:p>
                  </a:txBody>
                  <a:tcPr marL="0" marR="0" marT="0" marB="0" anchor="ctr"/>
                </a:tc>
                <a:tc>
                  <a:txBody>
                    <a:bodyPr/>
                    <a:lstStyle/>
                    <a:p>
                      <a:r>
                        <a:rPr lang="en-US" sz="1600" smtClean="0"/>
                        <a:t>Create</a:t>
                      </a:r>
                      <a:r>
                        <a:rPr lang="en-US" sz="1600" baseline="0" smtClean="0"/>
                        <a:t> a 191 minidisk</a:t>
                      </a:r>
                      <a:endParaRPr lang="en-US" sz="1600" dirty="0"/>
                    </a:p>
                  </a:txBody>
                  <a:tcPr marL="0" marR="0" marT="0" marB="0" anchor="ct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600" b="0" i="0" u="none" strike="noStrike" baseline="0" smtClean="0">
                          <a:solidFill>
                            <a:srgbClr val="000000"/>
                          </a:solidFill>
                          <a:effectLst/>
                          <a:latin typeface="+mn-lt"/>
                        </a:rPr>
                        <a:t> define t3390 as 191 10</a:t>
                      </a:r>
                      <a:endParaRPr lang="en-US" sz="1600" b="0" i="0" u="none" strike="noStrike" dirty="0" smtClean="0">
                        <a:solidFill>
                          <a:srgbClr val="000000"/>
                        </a:solidFill>
                        <a:effectLst/>
                        <a:latin typeface="+mn-lt"/>
                      </a:endParaRPr>
                    </a:p>
                  </a:txBody>
                  <a:tcPr marL="0" marR="0" marT="0" marB="0" anchor="ctr"/>
                </a:tc>
              </a:tr>
              <a:tr h="382138">
                <a:tc>
                  <a:txBody>
                    <a:bodyPr/>
                    <a:lstStyle/>
                    <a:p>
                      <a:pPr algn="ctr" fontAlgn="b"/>
                      <a:r>
                        <a:rPr lang="en-US" sz="1600" b="0" i="0" u="none" strike="noStrike" smtClean="0">
                          <a:solidFill>
                            <a:srgbClr val="000000"/>
                          </a:solidFill>
                          <a:effectLst/>
                          <a:latin typeface="+mn-lt"/>
                        </a:rPr>
                        <a:t>10</a:t>
                      </a:r>
                      <a:endParaRPr lang="en-US" sz="1600" b="0" i="0" u="none" strike="noStrike" dirty="0">
                        <a:solidFill>
                          <a:srgbClr val="000000"/>
                        </a:solidFill>
                        <a:effectLst/>
                        <a:latin typeface="+mn-lt"/>
                      </a:endParaRPr>
                    </a:p>
                  </a:txBody>
                  <a:tcPr marL="0" marR="0" marT="0" marB="0" anchor="ctr"/>
                </a:tc>
                <a:tc>
                  <a:txBody>
                    <a:bodyPr/>
                    <a:lstStyle/>
                    <a:p>
                      <a:r>
                        <a:rPr lang="en-US" sz="1600" b="0" smtClean="0"/>
                        <a:t>Prompt: Format 191?</a:t>
                      </a:r>
                      <a:endParaRPr lang="en-US" sz="1600" b="0" baseline="0" smtClean="0"/>
                    </a:p>
                    <a:p>
                      <a:r>
                        <a:rPr lang="en-US" sz="1600" b="0" baseline="0" smtClean="0"/>
                        <a:t>Make sure 191 is actually on the system</a:t>
                      </a:r>
                      <a:endParaRPr lang="en-US" sz="1600" b="0" dirty="0"/>
                    </a:p>
                  </a:txBody>
                  <a:tcPr marL="0" marR="0" marT="0" marB="0" anchor="ctr"/>
                </a:tc>
                <a:tc>
                  <a:txBody>
                    <a:bodyPr/>
                    <a:lstStyle/>
                    <a:p>
                      <a:pPr algn="l" fontAlgn="b"/>
                      <a:r>
                        <a:rPr lang="en-US" sz="1600" b="0" i="0" u="none" strike="noStrike" baseline="0" smtClean="0">
                          <a:solidFill>
                            <a:srgbClr val="000000"/>
                          </a:solidFill>
                          <a:effectLst/>
                          <a:latin typeface="+mn-lt"/>
                        </a:rPr>
                        <a:t> “Yes”</a:t>
                      </a:r>
                    </a:p>
                    <a:p>
                      <a:pPr algn="l" fontAlgn="b"/>
                      <a:r>
                        <a:rPr lang="en-US" sz="1600" b="0" i="0" u="none" strike="noStrike" baseline="0" smtClean="0">
                          <a:solidFill>
                            <a:srgbClr val="000000"/>
                          </a:solidFill>
                          <a:effectLst/>
                          <a:latin typeface="+mn-lt"/>
                        </a:rPr>
                        <a:t> q search</a:t>
                      </a:r>
                      <a:endParaRPr lang="en-US" sz="1600" b="0" i="0" u="none" strike="noStrike" dirty="0" smtClean="0">
                        <a:solidFill>
                          <a:srgbClr val="000000"/>
                        </a:solidFill>
                        <a:effectLst/>
                        <a:latin typeface="+mn-lt"/>
                      </a:endParaRPr>
                    </a:p>
                  </a:txBody>
                  <a:tcPr marL="0" marR="0" marT="0" marB="0" anchor="ctr"/>
                </a:tc>
              </a:tr>
            </a:tbl>
          </a:graphicData>
        </a:graphic>
      </p:graphicFrame>
    </p:spTree>
    <p:extLst>
      <p:ext uri="{BB962C8B-B14F-4D97-AF65-F5344CB8AC3E}">
        <p14:creationId xmlns:p14="http://schemas.microsoft.com/office/powerpoint/2010/main" val="91579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10313"/>
            <a:ext cx="8229600" cy="480131"/>
          </a:xfrm>
        </p:spPr>
        <p:txBody>
          <a:bodyPr/>
          <a:lstStyle/>
          <a:p>
            <a:r>
              <a:rPr lang="en-US" dirty="0" smtClean="0"/>
              <a:t>Steps 11 – 20</a:t>
            </a:r>
            <a:endParaRPr lang="en-US" sz="2400" dirty="0"/>
          </a:p>
        </p:txBody>
      </p:sp>
      <p:sp>
        <p:nvSpPr>
          <p:cNvPr id="34" name="Rectangle 33"/>
          <p:cNvSpPr/>
          <p:nvPr/>
        </p:nvSpPr>
        <p:spPr>
          <a:xfrm>
            <a:off x="0" y="671513"/>
            <a:ext cx="9144000" cy="5657850"/>
          </a:xfrm>
          <a:prstGeom prst="rect">
            <a:avLst/>
          </a:prstGeom>
          <a:solidFill>
            <a:schemeClr val="bg1">
              <a:lumMod val="95000"/>
            </a:schemeClr>
          </a:solidFill>
          <a:ln w="38100" cap="flat" cmpd="sng" algn="ctr">
            <a:noFill/>
            <a:prstDash val="solid"/>
          </a:ln>
          <a:effectLst/>
        </p:spPr>
        <p:txBody>
          <a:bodyPr vert="horz" lIns="91440" tIns="91440" rIns="91440" bIns="91440" rtlCol="0" anchor="ctr"/>
          <a:lstStyle/>
          <a:p>
            <a:pPr marL="0" marR="0" indent="0" defTabSz="914400" eaLnBrk="1" fontAlgn="auto" latinLnBrk="0" hangingPunct="1">
              <a:lnSpc>
                <a:spcPts val="1720"/>
              </a:lnSpc>
              <a:spcBef>
                <a:spcPts val="0"/>
              </a:spcBef>
              <a:spcAft>
                <a:spcPts val="0"/>
              </a:spcAft>
              <a:buClr>
                <a:srgbClr val="FFFFFF"/>
              </a:buClr>
              <a:buSzTx/>
              <a:buFontTx/>
              <a:buNone/>
              <a:tabLst/>
            </a:pPr>
            <a:endParaRPr kumimoji="0" lang="en-US" sz="1600" b="0" i="0" u="none" strike="noStrike" kern="0" cap="none" spc="0" normalizeH="0" baseline="0" noProof="0" dirty="0" smtClean="0">
              <a:ln>
                <a:noFill/>
              </a:ln>
              <a:solidFill>
                <a:schemeClr val="accent3"/>
              </a:solidFill>
              <a:effectLst/>
              <a:uLnTx/>
              <a:uFillTx/>
              <a:latin typeface="Calibri"/>
              <a:ea typeface="+mn-ea"/>
              <a:cs typeface="Arial Unicode MS"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4139029865"/>
              </p:ext>
            </p:extLst>
          </p:nvPr>
        </p:nvGraphicFramePr>
        <p:xfrm>
          <a:off x="327548" y="1005123"/>
          <a:ext cx="8657956" cy="4619285"/>
        </p:xfrm>
        <a:graphic>
          <a:graphicData uri="http://schemas.openxmlformats.org/drawingml/2006/table">
            <a:tbl>
              <a:tblPr firstRow="1" bandRow="1">
                <a:tableStyleId>{5C22544A-7EE6-4342-B048-85BDC9FD1C3A}</a:tableStyleId>
              </a:tblPr>
              <a:tblGrid>
                <a:gridCol w="619509"/>
                <a:gridCol w="5355772"/>
                <a:gridCol w="2682675"/>
              </a:tblGrid>
              <a:tr h="391877">
                <a:tc>
                  <a:txBody>
                    <a:bodyPr/>
                    <a:lstStyle/>
                    <a:p>
                      <a:pPr algn="ctr"/>
                      <a:r>
                        <a:rPr lang="en-US" sz="1600" b="1" dirty="0" smtClean="0">
                          <a:solidFill>
                            <a:schemeClr val="bg1"/>
                          </a:solidFill>
                          <a:latin typeface="+mn-lt"/>
                        </a:rPr>
                        <a:t>Step</a:t>
                      </a:r>
                      <a:endParaRPr lang="en-US" sz="1600" b="1" dirty="0">
                        <a:solidFill>
                          <a:schemeClr val="bg1"/>
                        </a:solidFill>
                        <a:latin typeface="+mn-lt"/>
                      </a:endParaRPr>
                    </a:p>
                  </a:txBody>
                  <a:tcPr/>
                </a:tc>
                <a:tc>
                  <a:txBody>
                    <a:bodyPr/>
                    <a:lstStyle/>
                    <a:p>
                      <a:pPr algn="ctr"/>
                      <a:r>
                        <a:rPr lang="en-US" sz="1600" b="1" dirty="0" smtClean="0">
                          <a:solidFill>
                            <a:schemeClr val="bg1"/>
                          </a:solidFill>
                          <a:latin typeface="+mn-lt"/>
                        </a:rPr>
                        <a:t>Description</a:t>
                      </a:r>
                      <a:endParaRPr lang="en-US" sz="1600" b="1" dirty="0">
                        <a:solidFill>
                          <a:schemeClr val="bg1"/>
                        </a:solidFill>
                        <a:latin typeface="+mn-lt"/>
                      </a:endParaRPr>
                    </a:p>
                  </a:txBody>
                  <a:tcPr/>
                </a:tc>
                <a:tc>
                  <a:txBody>
                    <a:bodyPr/>
                    <a:lstStyle/>
                    <a:p>
                      <a:pPr algn="ctr"/>
                      <a:r>
                        <a:rPr lang="en-US" sz="1600" b="1" dirty="0" smtClean="0">
                          <a:solidFill>
                            <a:schemeClr val="bg1"/>
                          </a:solidFill>
                          <a:latin typeface="+mn-lt"/>
                        </a:rPr>
                        <a:t>Command</a:t>
                      </a:r>
                    </a:p>
                    <a:p>
                      <a:pPr algn="ctr"/>
                      <a:endParaRPr lang="en-US" sz="1600" b="1" dirty="0">
                        <a:solidFill>
                          <a:schemeClr val="bg1"/>
                        </a:solidFill>
                        <a:latin typeface="+mn-lt"/>
                      </a:endParaRPr>
                    </a:p>
                  </a:txBody>
                  <a:tcPr/>
                </a:tc>
              </a:tr>
              <a:tr h="338889">
                <a:tc>
                  <a:txBody>
                    <a:bodyPr/>
                    <a:lstStyle/>
                    <a:p>
                      <a:pPr algn="ctr" fontAlgn="b"/>
                      <a:r>
                        <a:rPr lang="en-US" sz="1600" b="0" i="0" u="none" strike="noStrike" dirty="0" smtClean="0">
                          <a:solidFill>
                            <a:srgbClr val="000000"/>
                          </a:solidFill>
                          <a:effectLst/>
                          <a:latin typeface="+mn-lt"/>
                        </a:rPr>
                        <a:t>11</a:t>
                      </a:r>
                      <a:endParaRPr lang="en-US" sz="1600" b="0" i="0" u="none" strike="noStrike" dirty="0">
                        <a:solidFill>
                          <a:srgbClr val="000000"/>
                        </a:solidFill>
                        <a:effectLst/>
                        <a:latin typeface="+mn-lt"/>
                      </a:endParaRPr>
                    </a:p>
                  </a:txBody>
                  <a:tcPr marL="0" marR="0" marT="0" marB="0" anchor="ctr"/>
                </a:tc>
                <a:tc>
                  <a:txBody>
                    <a:bodyPr/>
                    <a:lstStyle/>
                    <a:p>
                      <a:r>
                        <a:rPr lang="en-US" sz="1600" kern="1200" dirty="0" smtClean="0">
                          <a:solidFill>
                            <a:schemeClr val="dk1"/>
                          </a:solidFill>
                          <a:effectLst/>
                          <a:latin typeface="+mn-lt"/>
                          <a:ea typeface="+mn-ea"/>
                          <a:cs typeface="+mn-cs"/>
                        </a:rPr>
                        <a:t>Define a 2222 read/write minidisk</a:t>
                      </a:r>
                      <a:endParaRPr lang="en-US" sz="1600" b="0" dirty="0"/>
                    </a:p>
                  </a:txBody>
                  <a:tcPr marL="0" marR="0" marT="0" marB="0" anchor="ctr"/>
                </a:tc>
                <a:tc>
                  <a:txBody>
                    <a:bodyPr/>
                    <a:lstStyle/>
                    <a:p>
                      <a:pPr algn="l" fontAlgn="b"/>
                      <a:r>
                        <a:rPr lang="en-US" sz="1600" kern="1200" dirty="0" smtClean="0">
                          <a:solidFill>
                            <a:schemeClr val="dk1"/>
                          </a:solidFill>
                          <a:effectLst/>
                          <a:latin typeface="+mn-lt"/>
                          <a:ea typeface="+mn-ea"/>
                          <a:cs typeface="+mn-cs"/>
                        </a:rPr>
                        <a:t> define t3390 as 2222 10</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dirty="0" smtClean="0">
                          <a:solidFill>
                            <a:srgbClr val="000000"/>
                          </a:solidFill>
                          <a:effectLst/>
                          <a:latin typeface="+mn-lt"/>
                        </a:rPr>
                        <a:t>12</a:t>
                      </a:r>
                      <a:endParaRPr lang="en-US" sz="1600" b="0" i="0" u="none" strike="noStrike" dirty="0">
                        <a:solidFill>
                          <a:srgbClr val="000000"/>
                        </a:solidFill>
                        <a:effectLst/>
                        <a:latin typeface="+mn-lt"/>
                      </a:endParaRPr>
                    </a:p>
                  </a:txBody>
                  <a:tcPr marL="0" marR="0" marT="0" marB="0" anchor="ctr"/>
                </a:tc>
                <a:tc>
                  <a:txBody>
                    <a:bodyPr/>
                    <a:lstStyle/>
                    <a:p>
                      <a:r>
                        <a:rPr lang="en-US" sz="1600" kern="1200" dirty="0" smtClean="0">
                          <a:solidFill>
                            <a:schemeClr val="dk1"/>
                          </a:solidFill>
                          <a:effectLst/>
                          <a:latin typeface="+mn-lt"/>
                          <a:ea typeface="+mn-ea"/>
                          <a:cs typeface="+mn-cs"/>
                        </a:rPr>
                        <a:t>Define a 24CC read/write minidisk</a:t>
                      </a:r>
                      <a:endParaRPr lang="en-US" sz="1600" b="0" dirty="0"/>
                    </a:p>
                  </a:txBody>
                  <a:tcPr marL="0" marR="0" marT="0" marB="0" anchor="ctr"/>
                </a:tc>
                <a:tc>
                  <a:txBody>
                    <a:bodyPr/>
                    <a:lstStyle/>
                    <a:p>
                      <a:pPr algn="l" fontAlgn="b"/>
                      <a:r>
                        <a:rPr lang="en-US" sz="1600" kern="1200" dirty="0" smtClean="0">
                          <a:solidFill>
                            <a:schemeClr val="dk1"/>
                          </a:solidFill>
                          <a:effectLst/>
                          <a:latin typeface="+mn-lt"/>
                          <a:ea typeface="+mn-ea"/>
                          <a:cs typeface="+mn-cs"/>
                        </a:rPr>
                        <a:t> define t3390 as 24CC 10</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dirty="0" smtClean="0">
                          <a:solidFill>
                            <a:srgbClr val="000000"/>
                          </a:solidFill>
                          <a:effectLst/>
                          <a:latin typeface="+mn-lt"/>
                        </a:rPr>
                        <a:t>13</a:t>
                      </a:r>
                      <a:endParaRPr lang="en-US" sz="1600" b="0" i="0" u="none" strike="noStrike" dirty="0">
                        <a:solidFill>
                          <a:srgbClr val="000000"/>
                        </a:solidFill>
                        <a:effectLst/>
                        <a:latin typeface="+mn-lt"/>
                      </a:endParaRPr>
                    </a:p>
                  </a:txBody>
                  <a:tcPr marL="0" marR="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Define a 2CF0 read/write minidisk</a:t>
                      </a:r>
                      <a:endParaRPr lang="en-US" sz="1600" b="0" dirty="0" smtClean="0"/>
                    </a:p>
                  </a:txBody>
                  <a:tcPr marL="0" marR="0" marT="0" marB="0" anchor="ctr"/>
                </a:tc>
                <a:tc>
                  <a:txBody>
                    <a:bodyPr/>
                    <a:lstStyle/>
                    <a:p>
                      <a:pPr algn="l" fontAlgn="b"/>
                      <a:r>
                        <a:rPr lang="en-US" sz="1600" kern="1200" dirty="0" smtClean="0">
                          <a:solidFill>
                            <a:schemeClr val="dk1"/>
                          </a:solidFill>
                          <a:effectLst/>
                          <a:latin typeface="+mn-lt"/>
                          <a:ea typeface="+mn-ea"/>
                          <a:cs typeface="+mn-cs"/>
                        </a:rPr>
                        <a:t> define t3390 as 2CF0 10</a:t>
                      </a:r>
                      <a:endParaRPr lang="en-US" sz="1600" b="0" i="0" u="none" strike="noStrike" dirty="0">
                        <a:solidFill>
                          <a:srgbClr val="000000"/>
                        </a:solidFill>
                        <a:effectLst/>
                        <a:latin typeface="+mn-lt"/>
                      </a:endParaRPr>
                    </a:p>
                  </a:txBody>
                  <a:tcPr marL="0" marR="0" marT="0" marB="0" anchor="ctr"/>
                </a:tc>
              </a:tr>
              <a:tr h="327546">
                <a:tc>
                  <a:txBody>
                    <a:bodyPr/>
                    <a:lstStyle/>
                    <a:p>
                      <a:pPr algn="ctr" fontAlgn="b"/>
                      <a:r>
                        <a:rPr lang="en-US" sz="1600" b="0" i="0" u="none" strike="noStrike" dirty="0" smtClean="0">
                          <a:solidFill>
                            <a:srgbClr val="000000"/>
                          </a:solidFill>
                          <a:effectLst/>
                          <a:latin typeface="+mn-lt"/>
                        </a:rPr>
                        <a:t>14</a:t>
                      </a:r>
                      <a:endParaRPr lang="en-US" sz="1600" b="0" i="0" u="none" strike="noStrike" dirty="0">
                        <a:solidFill>
                          <a:srgbClr val="000000"/>
                        </a:solidFill>
                        <a:effectLst/>
                        <a:latin typeface="+mn-lt"/>
                      </a:endParaRPr>
                    </a:p>
                  </a:txBody>
                  <a:tcPr marL="0" marR="0" marT="0" marB="0" anchor="ctr"/>
                </a:tc>
                <a:tc>
                  <a:txBody>
                    <a:bodyPr/>
                    <a:lstStyle/>
                    <a:p>
                      <a:r>
                        <a:rPr lang="en-US" sz="1600" kern="1200" dirty="0" smtClean="0">
                          <a:solidFill>
                            <a:schemeClr val="dk1"/>
                          </a:solidFill>
                          <a:effectLst/>
                          <a:latin typeface="+mn-lt"/>
                          <a:ea typeface="+mn-ea"/>
                          <a:cs typeface="+mn-cs"/>
                        </a:rPr>
                        <a:t>Spool the console to make sure it is empty, started and spooled to the reader</a:t>
                      </a:r>
                      <a:endParaRPr lang="en-US" sz="1600" b="0" dirty="0"/>
                    </a:p>
                  </a:txBody>
                  <a:tcPr marL="0" marR="0" marT="0" marB="0" anchor="ctr"/>
                </a:tc>
                <a:tc>
                  <a:txBody>
                    <a:bodyPr/>
                    <a:lstStyle/>
                    <a:p>
                      <a:pPr algn="l" fontAlgn="b"/>
                      <a:r>
                        <a:rPr lang="en-US" sz="1600" b="0" i="0" u="none" strike="noStrike" dirty="0" smtClean="0">
                          <a:solidFill>
                            <a:srgbClr val="000000"/>
                          </a:solidFill>
                          <a:effectLst/>
                          <a:latin typeface="+mn-lt"/>
                        </a:rPr>
                        <a:t> spool cons close start *</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15</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Verify the 2222 disk is the right size</a:t>
                      </a:r>
                      <a:endParaRPr lang="en-US" sz="1600" b="1" dirty="0"/>
                    </a:p>
                  </a:txBody>
                  <a:tcPr marL="0" marR="0" marT="0" marB="0" anchor="ctr"/>
                </a:tc>
                <a:tc>
                  <a:txBody>
                    <a:bodyPr/>
                    <a:lstStyle/>
                    <a:p>
                      <a:pPr algn="l" fontAlgn="b"/>
                      <a:r>
                        <a:rPr lang="en-US" sz="1600" b="0" i="0" u="none" strike="noStrike" dirty="0" smtClean="0">
                          <a:solidFill>
                            <a:srgbClr val="000000"/>
                          </a:solidFill>
                          <a:effectLst/>
                          <a:latin typeface="+mn-lt"/>
                        </a:rPr>
                        <a:t> q v 2222</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16</a:t>
                      </a:r>
                      <a:endParaRPr lang="en-US" sz="1600" b="0" i="0" u="none" strike="noStrike" dirty="0">
                        <a:solidFill>
                          <a:srgbClr val="000000"/>
                        </a:solidFill>
                        <a:effectLst/>
                        <a:latin typeface="+mn-lt"/>
                      </a:endParaRPr>
                    </a:p>
                  </a:txBody>
                  <a:tcPr marL="0" marR="0" marT="0" marB="0" anchor="ctr"/>
                </a:tc>
                <a:tc>
                  <a:txBody>
                    <a:bodyPr/>
                    <a:lstStyle/>
                    <a:p>
                      <a:r>
                        <a:rPr lang="en-US" sz="1600" kern="1200" dirty="0" smtClean="0">
                          <a:solidFill>
                            <a:schemeClr val="dk1"/>
                          </a:solidFill>
                          <a:effectLst/>
                          <a:latin typeface="+mn-lt"/>
                          <a:ea typeface="+mn-ea"/>
                          <a:cs typeface="+mn-cs"/>
                        </a:rPr>
                        <a:t>Access the minidisk</a:t>
                      </a:r>
                      <a:r>
                        <a:rPr lang="en-US" sz="1600" kern="1200" baseline="0" dirty="0" smtClean="0">
                          <a:solidFill>
                            <a:schemeClr val="dk1"/>
                          </a:solidFill>
                          <a:effectLst/>
                          <a:latin typeface="+mn-lt"/>
                          <a:ea typeface="+mn-ea"/>
                          <a:cs typeface="+mn-cs"/>
                        </a:rPr>
                        <a:t> </a:t>
                      </a:r>
                      <a:r>
                        <a:rPr lang="en-US" sz="1600" kern="1200" dirty="0" smtClean="0">
                          <a:solidFill>
                            <a:schemeClr val="dk1"/>
                          </a:solidFill>
                          <a:effectLst/>
                          <a:latin typeface="+mn-lt"/>
                          <a:ea typeface="+mn-ea"/>
                          <a:cs typeface="+mn-cs"/>
                        </a:rPr>
                        <a:t>that contains the INSTPIPE MODULE as file mode C</a:t>
                      </a:r>
                      <a:endParaRPr lang="en-US" sz="1600" dirty="0"/>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acc</a:t>
                      </a:r>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diskAddr</a:t>
                      </a:r>
                      <a:r>
                        <a:rPr lang="en-US" sz="1600" b="0" i="0" u="none" strike="noStrike" baseline="0" dirty="0" smtClean="0">
                          <a:solidFill>
                            <a:srgbClr val="000000"/>
                          </a:solidFill>
                          <a:effectLst/>
                          <a:latin typeface="+mn-lt"/>
                        </a:rPr>
                        <a:t> C</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17</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Run INSTPIPE</a:t>
                      </a:r>
                      <a:endParaRPr lang="en-US" sz="1600" dirty="0"/>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instpipe</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18</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Link to </a:t>
                      </a:r>
                      <a:r>
                        <a:rPr lang="en-US" sz="1600" baseline="0" dirty="0" smtClean="0"/>
                        <a:t>the CMS minidisk with the image files</a:t>
                      </a:r>
                      <a:endParaRPr lang="en-US" sz="1600" dirty="0"/>
                    </a:p>
                  </a:txBody>
                  <a:tcPr marL="0" marR="0" marT="0" marB="0" anchor="ctr"/>
                </a:tc>
                <a:tc>
                  <a:txBody>
                    <a:bodyPr/>
                    <a:lstStyle/>
                    <a:p>
                      <a:pPr algn="l" fontAlgn="b"/>
                      <a:r>
                        <a:rPr lang="en-US" sz="1600" b="0" i="0" u="none" strike="noStrike" dirty="0" smtClean="0">
                          <a:solidFill>
                            <a:srgbClr val="000000"/>
                          </a:solidFill>
                          <a:effectLst/>
                          <a:latin typeface="+mn-lt"/>
                        </a:rPr>
                        <a:t> link </a:t>
                      </a:r>
                      <a:r>
                        <a:rPr lang="en-US" sz="1600" b="0" i="0" u="none" strike="noStrike" dirty="0" err="1" smtClean="0">
                          <a:solidFill>
                            <a:srgbClr val="000000"/>
                          </a:solidFill>
                          <a:effectLst/>
                          <a:latin typeface="+mn-lt"/>
                        </a:rPr>
                        <a:t>userid</a:t>
                      </a:r>
                      <a:r>
                        <a:rPr lang="en-US" sz="1600" b="0" i="0" u="none" strike="noStrike" baseline="0" dirty="0" smtClean="0">
                          <a:solidFill>
                            <a:srgbClr val="000000"/>
                          </a:solidFill>
                          <a:effectLst/>
                          <a:latin typeface="+mn-lt"/>
                        </a:rPr>
                        <a:t> 17E </a:t>
                      </a:r>
                      <a:r>
                        <a:rPr lang="en-US" sz="1600" b="0" i="0" u="none" strike="noStrike" baseline="0" dirty="0" err="1" smtClean="0">
                          <a:solidFill>
                            <a:srgbClr val="000000"/>
                          </a:solidFill>
                          <a:effectLst/>
                          <a:latin typeface="+mn-lt"/>
                        </a:rPr>
                        <a:t>17E</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19</a:t>
                      </a:r>
                      <a:endParaRPr lang="en-US" sz="1600" b="0" i="0" u="none" strike="noStrike" dirty="0">
                        <a:solidFill>
                          <a:srgbClr val="000000"/>
                        </a:solidFill>
                        <a:effectLst/>
                        <a:latin typeface="+mn-lt"/>
                      </a:endParaRPr>
                    </a:p>
                  </a:txBody>
                  <a:tcPr marL="0" marR="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Access the minidisk linked in the previous step as file mode W</a:t>
                      </a:r>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acc</a:t>
                      </a:r>
                      <a:r>
                        <a:rPr lang="en-US" sz="1600" b="0" i="0" u="none" strike="noStrike" dirty="0" smtClean="0">
                          <a:solidFill>
                            <a:srgbClr val="000000"/>
                          </a:solidFill>
                          <a:effectLst/>
                          <a:latin typeface="+mn-lt"/>
                        </a:rPr>
                        <a:t> 17E w</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20</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Decode, unpack, and write the files needed to run DVDPRIME to the 2222 minidisk</a:t>
                      </a:r>
                      <a:endParaRPr lang="en-US" sz="1600" b="0" dirty="0"/>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kern="1200" dirty="0" smtClean="0">
                          <a:solidFill>
                            <a:schemeClr val="dk1"/>
                          </a:solidFill>
                          <a:effectLst/>
                          <a:latin typeface="+mn-lt"/>
                          <a:ea typeface="+mn-ea"/>
                          <a:cs typeface="+mn-cs"/>
                        </a:rPr>
                        <a:t>pipe </a:t>
                      </a:r>
                      <a:r>
                        <a:rPr lang="en-US" sz="1600" kern="1200" dirty="0" err="1" smtClean="0">
                          <a:solidFill>
                            <a:schemeClr val="dk1"/>
                          </a:solidFill>
                          <a:effectLst/>
                          <a:latin typeface="+mn-lt"/>
                          <a:ea typeface="+mn-ea"/>
                          <a:cs typeface="+mn-cs"/>
                        </a:rPr>
                        <a:t>dvddecod</a:t>
                      </a:r>
                      <a:r>
                        <a:rPr lang="en-US" sz="1600" kern="1200" dirty="0" smtClean="0">
                          <a:solidFill>
                            <a:schemeClr val="dk1"/>
                          </a:solidFill>
                          <a:effectLst/>
                          <a:latin typeface="+mn-lt"/>
                          <a:ea typeface="+mn-ea"/>
                          <a:cs typeface="+mn-cs"/>
                        </a:rPr>
                        <a:t> CKD222 image</a:t>
                      </a:r>
                      <a:r>
                        <a:rPr lang="en-US" sz="1600" kern="1200" baseline="0" dirty="0" smtClean="0">
                          <a:solidFill>
                            <a:schemeClr val="dk1"/>
                          </a:solidFill>
                          <a:effectLst/>
                          <a:latin typeface="+mn-lt"/>
                          <a:ea typeface="+mn-ea"/>
                          <a:cs typeface="+mn-cs"/>
                        </a:rPr>
                        <a:t> </a:t>
                      </a:r>
                      <a:r>
                        <a:rPr lang="en-US" sz="1600" kern="1200" dirty="0" smtClean="0">
                          <a:solidFill>
                            <a:schemeClr val="dk1"/>
                          </a:solidFill>
                          <a:effectLst/>
                          <a:latin typeface="+mn-lt"/>
                          <a:ea typeface="+mn-ea"/>
                          <a:cs typeface="+mn-cs"/>
                        </a:rPr>
                        <a:t>w |UNPACK| ECKDREST 2222</a:t>
                      </a:r>
                      <a:endParaRPr lang="en-US" sz="1600" b="0" i="0" u="none" strike="noStrike" dirty="0">
                        <a:solidFill>
                          <a:srgbClr val="000000"/>
                        </a:solidFill>
                        <a:effectLst/>
                        <a:latin typeface="+mn-lt"/>
                      </a:endParaRPr>
                    </a:p>
                  </a:txBody>
                  <a:tcPr marL="0" marR="0" marT="0" marB="0" anchor="ctr"/>
                </a:tc>
              </a:tr>
            </a:tbl>
          </a:graphicData>
        </a:graphic>
      </p:graphicFrame>
    </p:spTree>
    <p:extLst>
      <p:ext uri="{BB962C8B-B14F-4D97-AF65-F5344CB8AC3E}">
        <p14:creationId xmlns:p14="http://schemas.microsoft.com/office/powerpoint/2010/main" val="2859081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10313"/>
            <a:ext cx="8229600" cy="480131"/>
          </a:xfrm>
        </p:spPr>
        <p:txBody>
          <a:bodyPr/>
          <a:lstStyle/>
          <a:p>
            <a:r>
              <a:rPr lang="en-US" dirty="0" smtClean="0"/>
              <a:t>Steps 21 – 29</a:t>
            </a:r>
            <a:endParaRPr lang="en-US" sz="2400" dirty="0"/>
          </a:p>
        </p:txBody>
      </p:sp>
      <p:sp>
        <p:nvSpPr>
          <p:cNvPr id="34" name="Rectangle 33"/>
          <p:cNvSpPr/>
          <p:nvPr/>
        </p:nvSpPr>
        <p:spPr>
          <a:xfrm>
            <a:off x="0" y="671513"/>
            <a:ext cx="9144000" cy="5657850"/>
          </a:xfrm>
          <a:prstGeom prst="rect">
            <a:avLst/>
          </a:prstGeom>
          <a:solidFill>
            <a:schemeClr val="bg1">
              <a:lumMod val="95000"/>
            </a:schemeClr>
          </a:solidFill>
          <a:ln w="38100" cap="flat" cmpd="sng" algn="ctr">
            <a:noFill/>
            <a:prstDash val="solid"/>
          </a:ln>
          <a:effectLst/>
        </p:spPr>
        <p:txBody>
          <a:bodyPr vert="horz" lIns="91440" tIns="91440" rIns="91440" bIns="91440" rtlCol="0" anchor="ctr"/>
          <a:lstStyle/>
          <a:p>
            <a:pPr marL="0" marR="0" indent="0" defTabSz="914400" eaLnBrk="1" fontAlgn="auto" latinLnBrk="0" hangingPunct="1">
              <a:lnSpc>
                <a:spcPts val="1720"/>
              </a:lnSpc>
              <a:spcBef>
                <a:spcPts val="0"/>
              </a:spcBef>
              <a:spcAft>
                <a:spcPts val="0"/>
              </a:spcAft>
              <a:buClr>
                <a:srgbClr val="FFFFFF"/>
              </a:buClr>
              <a:buSzTx/>
              <a:buFontTx/>
              <a:buNone/>
              <a:tabLst/>
            </a:pPr>
            <a:endParaRPr kumimoji="0" lang="en-US" sz="1600" b="0" i="0" u="none" strike="noStrike" kern="0" cap="none" spc="0" normalizeH="0" baseline="0" noProof="0" dirty="0" smtClean="0">
              <a:ln>
                <a:noFill/>
              </a:ln>
              <a:solidFill>
                <a:schemeClr val="accent3"/>
              </a:solidFill>
              <a:effectLst/>
              <a:uLnTx/>
              <a:uFillTx/>
              <a:latin typeface="Calibri"/>
              <a:ea typeface="+mn-ea"/>
              <a:cs typeface="Arial Unicode MS"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1712558697"/>
              </p:ext>
            </p:extLst>
          </p:nvPr>
        </p:nvGraphicFramePr>
        <p:xfrm>
          <a:off x="327548" y="1005123"/>
          <a:ext cx="8528585" cy="3767295"/>
        </p:xfrm>
        <a:graphic>
          <a:graphicData uri="http://schemas.openxmlformats.org/drawingml/2006/table">
            <a:tbl>
              <a:tblPr firstRow="1" bandRow="1">
                <a:tableStyleId>{5C22544A-7EE6-4342-B048-85BDC9FD1C3A}</a:tableStyleId>
              </a:tblPr>
              <a:tblGrid>
                <a:gridCol w="654441"/>
                <a:gridCol w="5268044"/>
                <a:gridCol w="2606100"/>
              </a:tblGrid>
              <a:tr h="374944">
                <a:tc>
                  <a:txBody>
                    <a:bodyPr/>
                    <a:lstStyle/>
                    <a:p>
                      <a:pPr algn="ctr"/>
                      <a:r>
                        <a:rPr lang="en-US" sz="1600" b="1" dirty="0" smtClean="0">
                          <a:solidFill>
                            <a:schemeClr val="bg1"/>
                          </a:solidFill>
                          <a:latin typeface="+mn-lt"/>
                        </a:rPr>
                        <a:t>Step</a:t>
                      </a:r>
                      <a:endParaRPr lang="en-US" sz="1600" b="1" dirty="0">
                        <a:solidFill>
                          <a:schemeClr val="bg1"/>
                        </a:solidFill>
                        <a:latin typeface="+mn-lt"/>
                      </a:endParaRPr>
                    </a:p>
                  </a:txBody>
                  <a:tcPr anchor="ctr"/>
                </a:tc>
                <a:tc>
                  <a:txBody>
                    <a:bodyPr/>
                    <a:lstStyle/>
                    <a:p>
                      <a:pPr algn="ctr"/>
                      <a:r>
                        <a:rPr lang="en-US" sz="1600" b="1" dirty="0" smtClean="0">
                          <a:solidFill>
                            <a:schemeClr val="bg1"/>
                          </a:solidFill>
                          <a:latin typeface="+mn-lt"/>
                        </a:rPr>
                        <a:t>Description</a:t>
                      </a:r>
                      <a:endParaRPr lang="en-US" sz="1600" b="1" dirty="0">
                        <a:solidFill>
                          <a:schemeClr val="bg1"/>
                        </a:solidFill>
                        <a:latin typeface="+mn-lt"/>
                      </a:endParaRPr>
                    </a:p>
                  </a:txBody>
                  <a:tcPr anchor="ctr"/>
                </a:tc>
                <a:tc>
                  <a:txBody>
                    <a:bodyPr/>
                    <a:lstStyle/>
                    <a:p>
                      <a:pPr algn="ctr"/>
                      <a:r>
                        <a:rPr lang="en-US" sz="1600" b="1" dirty="0" smtClean="0">
                          <a:solidFill>
                            <a:schemeClr val="bg1"/>
                          </a:solidFill>
                          <a:latin typeface="+mn-lt"/>
                        </a:rPr>
                        <a:t>Command</a:t>
                      </a:r>
                      <a:endParaRPr lang="en-US" sz="1600" b="1" dirty="0">
                        <a:solidFill>
                          <a:schemeClr val="bg1"/>
                        </a:solidFill>
                        <a:latin typeface="+mn-lt"/>
                      </a:endParaRPr>
                    </a:p>
                  </a:txBody>
                  <a:tcPr anchor="ctr"/>
                </a:tc>
              </a:tr>
              <a:tr h="338889">
                <a:tc>
                  <a:txBody>
                    <a:bodyPr/>
                    <a:lstStyle/>
                    <a:p>
                      <a:pPr algn="ctr" fontAlgn="b"/>
                      <a:r>
                        <a:rPr lang="en-US" sz="1600" b="0" i="0" u="none" strike="noStrike" dirty="0" smtClean="0">
                          <a:solidFill>
                            <a:srgbClr val="000000"/>
                          </a:solidFill>
                          <a:effectLst/>
                          <a:latin typeface="+mn-lt"/>
                        </a:rPr>
                        <a:t>21</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IPL CMS to remove the old INSTPIPE MODULE from storage</a:t>
                      </a:r>
                      <a:endParaRPr lang="en-US" sz="1600" b="0" dirty="0"/>
                    </a:p>
                  </a:txBody>
                  <a:tcPr marL="0" marR="0" marT="0" marB="0" anchor="ctr"/>
                </a:tc>
                <a:tc>
                  <a:txBody>
                    <a:bodyPr/>
                    <a:lstStyle/>
                    <a:p>
                      <a:pPr algn="l" fontAlgn="b"/>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ipl</a:t>
                      </a:r>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cms</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dirty="0" smtClean="0">
                          <a:solidFill>
                            <a:srgbClr val="000000"/>
                          </a:solidFill>
                          <a:effectLst/>
                          <a:latin typeface="+mn-lt"/>
                        </a:rPr>
                        <a:t>22</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Access the 191 minidisk as file mode</a:t>
                      </a:r>
                      <a:r>
                        <a:rPr lang="en-US" sz="1600" b="0" baseline="0" dirty="0" smtClean="0"/>
                        <a:t> A</a:t>
                      </a:r>
                      <a:endParaRPr lang="en-US" sz="1600" b="0" dirty="0"/>
                    </a:p>
                  </a:txBody>
                  <a:tcPr marL="0" marR="0" marT="0" marB="0" anchor="ctr"/>
                </a:tc>
                <a:tc>
                  <a:txBody>
                    <a:bodyPr/>
                    <a:lstStyle/>
                    <a:p>
                      <a:pPr algn="l" fontAlgn="b"/>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acc</a:t>
                      </a:r>
                      <a:r>
                        <a:rPr lang="en-US" sz="1600" b="0" i="0" u="none" strike="noStrike" baseline="0" dirty="0" smtClean="0">
                          <a:solidFill>
                            <a:srgbClr val="000000"/>
                          </a:solidFill>
                          <a:effectLst/>
                          <a:latin typeface="+mn-lt"/>
                        </a:rPr>
                        <a:t> 191 a</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dirty="0" smtClean="0">
                          <a:solidFill>
                            <a:srgbClr val="000000"/>
                          </a:solidFill>
                          <a:effectLst/>
                          <a:latin typeface="+mn-lt"/>
                        </a:rPr>
                        <a:t>23</a:t>
                      </a:r>
                      <a:endParaRPr lang="en-US" sz="1600" b="0" i="0" u="none" strike="noStrike" dirty="0">
                        <a:solidFill>
                          <a:srgbClr val="000000"/>
                        </a:solidFill>
                        <a:effectLst/>
                        <a:latin typeface="+mn-lt"/>
                      </a:endParaRPr>
                    </a:p>
                  </a:txBody>
                  <a:tcPr marL="0" marR="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t>View all INSTPIPE</a:t>
                      </a:r>
                      <a:r>
                        <a:rPr lang="en-US" sz="1600" b="0" baseline="0" dirty="0" smtClean="0"/>
                        <a:t> MODULE occurrences</a:t>
                      </a:r>
                      <a:endParaRPr lang="en-US" sz="1600" b="0" dirty="0" smtClean="0"/>
                    </a:p>
                  </a:txBody>
                  <a:tcPr marL="0" marR="0" marT="0" marB="0" anchor="ctr"/>
                </a:tc>
                <a:tc>
                  <a:txBody>
                    <a:bodyPr/>
                    <a:lstStyle/>
                    <a:p>
                      <a:pPr algn="l" fontAlgn="b"/>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filel</a:t>
                      </a:r>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instpipe</a:t>
                      </a:r>
                      <a:r>
                        <a:rPr lang="en-US" sz="1600" b="0" i="0" u="none" strike="noStrike" baseline="0" dirty="0" smtClean="0">
                          <a:solidFill>
                            <a:srgbClr val="000000"/>
                          </a:solidFill>
                          <a:effectLst/>
                          <a:latin typeface="+mn-lt"/>
                        </a:rPr>
                        <a:t> module * (date</a:t>
                      </a:r>
                      <a:endParaRPr lang="en-US" sz="1600" b="0" i="0" u="none" strike="noStrike" dirty="0">
                        <a:solidFill>
                          <a:srgbClr val="000000"/>
                        </a:solidFill>
                        <a:effectLst/>
                        <a:latin typeface="+mn-lt"/>
                      </a:endParaRPr>
                    </a:p>
                  </a:txBody>
                  <a:tcPr marL="0" marR="0" marT="0" marB="0" anchor="ctr"/>
                </a:tc>
              </a:tr>
              <a:tr h="327546">
                <a:tc>
                  <a:txBody>
                    <a:bodyPr/>
                    <a:lstStyle/>
                    <a:p>
                      <a:pPr algn="ctr" fontAlgn="b"/>
                      <a:r>
                        <a:rPr lang="en-US" sz="1600" b="0" i="0" u="none" strike="noStrike" dirty="0" smtClean="0">
                          <a:solidFill>
                            <a:srgbClr val="000000"/>
                          </a:solidFill>
                          <a:effectLst/>
                          <a:latin typeface="+mn-lt"/>
                        </a:rPr>
                        <a:t>24</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Access the minidisk that contains the image files as file mode W</a:t>
                      </a:r>
                      <a:endParaRPr lang="en-US" sz="1600" b="0" dirty="0"/>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acc</a:t>
                      </a:r>
                      <a:r>
                        <a:rPr lang="en-US" sz="1600" b="0" i="0" u="none" strike="noStrike" dirty="0" smtClean="0">
                          <a:solidFill>
                            <a:srgbClr val="000000"/>
                          </a:solidFill>
                          <a:effectLst/>
                          <a:latin typeface="+mn-lt"/>
                        </a:rPr>
                        <a:t> 17E</a:t>
                      </a:r>
                      <a:r>
                        <a:rPr lang="en-US" sz="1600" b="0" i="0" u="none" strike="noStrike" baseline="0" dirty="0" smtClean="0">
                          <a:solidFill>
                            <a:srgbClr val="000000"/>
                          </a:solidFill>
                          <a:effectLst/>
                          <a:latin typeface="+mn-lt"/>
                        </a:rPr>
                        <a:t> w</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25</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Access</a:t>
                      </a:r>
                      <a:r>
                        <a:rPr lang="en-US" sz="1600" b="0" baseline="0" dirty="0" smtClean="0"/>
                        <a:t> the 2222 minidisk as file mode C</a:t>
                      </a:r>
                      <a:endParaRPr lang="en-US" sz="1600" b="0" dirty="0"/>
                    </a:p>
                  </a:txBody>
                  <a:tcPr marL="0" marR="0" marT="0" marB="0" anchor="ctr"/>
                </a:tc>
                <a:tc>
                  <a:txBody>
                    <a:bodyPr/>
                    <a:lstStyle/>
                    <a:p>
                      <a:pPr algn="l" fontAlgn="b"/>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acc</a:t>
                      </a:r>
                      <a:r>
                        <a:rPr lang="en-US" sz="1600" b="0" i="0" u="none" strike="noStrike" baseline="0" dirty="0" smtClean="0">
                          <a:solidFill>
                            <a:srgbClr val="000000"/>
                          </a:solidFill>
                          <a:effectLst/>
                          <a:latin typeface="+mn-lt"/>
                        </a:rPr>
                        <a:t> 2222 c</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26</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Verify the first occurrence</a:t>
                      </a:r>
                      <a:r>
                        <a:rPr lang="en-US" sz="1600" baseline="0" dirty="0" smtClean="0"/>
                        <a:t> of the INSTPIPE MODULE is on the minidisk accessed as C</a:t>
                      </a:r>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baseline="0" dirty="0" err="1" smtClean="0">
                          <a:solidFill>
                            <a:srgbClr val="000000"/>
                          </a:solidFill>
                          <a:effectLst/>
                          <a:latin typeface="+mn-lt"/>
                        </a:rPr>
                        <a:t>filel</a:t>
                      </a:r>
                      <a:r>
                        <a:rPr lang="en-US" sz="1600" b="0" i="0" u="none" strike="noStrike" baseline="0" dirty="0" smtClean="0">
                          <a:solidFill>
                            <a:srgbClr val="000000"/>
                          </a:solidFill>
                          <a:effectLst/>
                          <a:latin typeface="+mn-lt"/>
                        </a:rPr>
                        <a:t> </a:t>
                      </a:r>
                      <a:r>
                        <a:rPr lang="en-US" sz="1600" b="0" i="0" u="none" strike="noStrike" baseline="0" dirty="0" err="1" smtClean="0">
                          <a:solidFill>
                            <a:srgbClr val="000000"/>
                          </a:solidFill>
                          <a:effectLst/>
                          <a:latin typeface="+mn-lt"/>
                        </a:rPr>
                        <a:t>instpipe</a:t>
                      </a:r>
                      <a:r>
                        <a:rPr lang="en-US" sz="1600" b="0" i="0" u="none" strike="noStrike" baseline="0" dirty="0" smtClean="0">
                          <a:solidFill>
                            <a:srgbClr val="000000"/>
                          </a:solidFill>
                          <a:effectLst/>
                          <a:latin typeface="+mn-lt"/>
                        </a:rPr>
                        <a:t> module * </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27</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Run DVDPRIME with the </a:t>
                      </a:r>
                      <a:r>
                        <a:rPr lang="en-US" sz="1600" dirty="0" err="1" smtClean="0"/>
                        <a:t>dasd</a:t>
                      </a:r>
                      <a:r>
                        <a:rPr lang="en-US" sz="1600" dirty="0" smtClean="0"/>
                        <a:t> type being</a:t>
                      </a:r>
                      <a:r>
                        <a:rPr lang="en-US" sz="1600" baseline="0" dirty="0" smtClean="0"/>
                        <a:t> installed</a:t>
                      </a:r>
                      <a:endParaRPr lang="en-US" sz="1600" dirty="0"/>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dvdprime</a:t>
                      </a:r>
                      <a:r>
                        <a:rPr lang="en-US" sz="1600" b="0" i="0" u="none" strike="noStrike" dirty="0" smtClean="0">
                          <a:solidFill>
                            <a:srgbClr val="000000"/>
                          </a:solidFill>
                          <a:effectLst/>
                          <a:latin typeface="+mn-lt"/>
                        </a:rPr>
                        <a:t> 3390 (disk</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28</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Access minidisk 24CC as file mode C</a:t>
                      </a:r>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acc</a:t>
                      </a:r>
                      <a:r>
                        <a:rPr lang="en-US" sz="1600" b="0" i="0" u="none" strike="noStrike" dirty="0" smtClean="0">
                          <a:solidFill>
                            <a:srgbClr val="000000"/>
                          </a:solidFill>
                          <a:effectLst/>
                          <a:latin typeface="+mn-lt"/>
                        </a:rPr>
                        <a:t> 24cc c</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29</a:t>
                      </a:r>
                      <a:endParaRPr lang="en-US" sz="1600" b="0" i="0" u="none" strike="noStrike" dirty="0">
                        <a:solidFill>
                          <a:srgbClr val="000000"/>
                        </a:solidFill>
                        <a:effectLst/>
                        <a:latin typeface="+mn-lt"/>
                      </a:endParaRPr>
                    </a:p>
                  </a:txBody>
                  <a:tcPr marL="0" marR="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Run INSTPLAN with the DVD operand</a:t>
                      </a:r>
                    </a:p>
                  </a:txBody>
                  <a:tcPr marL="0" marR="0" marT="0" marB="0" anchor="ctr"/>
                </a:tc>
                <a:tc>
                  <a:txBody>
                    <a:bodyPr/>
                    <a:lstStyle/>
                    <a:p>
                      <a:pPr algn="l" fontAlgn="b"/>
                      <a:r>
                        <a:rPr lang="en-US" sz="1600" b="0" i="0" u="none" strike="noStrike" dirty="0" smtClean="0">
                          <a:solidFill>
                            <a:srgbClr val="000000"/>
                          </a:solidFill>
                          <a:effectLst/>
                          <a:latin typeface="+mn-lt"/>
                        </a:rPr>
                        <a:t> </a:t>
                      </a:r>
                      <a:r>
                        <a:rPr lang="en-US" sz="1600" b="0" i="0" u="none" strike="noStrike" dirty="0" err="1" smtClean="0">
                          <a:solidFill>
                            <a:srgbClr val="000000"/>
                          </a:solidFill>
                          <a:effectLst/>
                          <a:latin typeface="+mn-lt"/>
                        </a:rPr>
                        <a:t>instplan</a:t>
                      </a:r>
                      <a:r>
                        <a:rPr lang="en-US" sz="1600" b="0" i="0" u="none" strike="noStrike" dirty="0" smtClean="0">
                          <a:solidFill>
                            <a:srgbClr val="000000"/>
                          </a:solidFill>
                          <a:effectLst/>
                          <a:latin typeface="+mn-lt"/>
                        </a:rPr>
                        <a:t> DVD</a:t>
                      </a:r>
                      <a:endParaRPr lang="en-US" sz="1600" b="0" i="0" u="none" strike="noStrike" dirty="0">
                        <a:solidFill>
                          <a:srgbClr val="000000"/>
                        </a:solidFill>
                        <a:effectLst/>
                        <a:latin typeface="+mn-lt"/>
                      </a:endParaRPr>
                    </a:p>
                  </a:txBody>
                  <a:tcPr marL="0" marR="0" marT="0" marB="0" anchor="ctr"/>
                </a:tc>
              </a:tr>
            </a:tbl>
          </a:graphicData>
        </a:graphic>
      </p:graphicFrame>
    </p:spTree>
    <p:extLst>
      <p:ext uri="{BB962C8B-B14F-4D97-AF65-F5344CB8AC3E}">
        <p14:creationId xmlns:p14="http://schemas.microsoft.com/office/powerpoint/2010/main" val="426569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Installation Panel</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8788" y="1022684"/>
            <a:ext cx="8226425" cy="3995658"/>
          </a:xfrm>
        </p:spPr>
      </p:pic>
    </p:spTree>
    <p:extLst>
      <p:ext uri="{BB962C8B-B14F-4D97-AF65-F5344CB8AC3E}">
        <p14:creationId xmlns:p14="http://schemas.microsoft.com/office/powerpoint/2010/main" val="393629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Installation Panel</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8788" y="1106905"/>
            <a:ext cx="8226425" cy="3970677"/>
          </a:xfrm>
        </p:spPr>
      </p:pic>
    </p:spTree>
    <p:extLst>
      <p:ext uri="{BB962C8B-B14F-4D97-AF65-F5344CB8AC3E}">
        <p14:creationId xmlns:p14="http://schemas.microsoft.com/office/powerpoint/2010/main" val="255545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Installation Panel</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8788" y="1155032"/>
            <a:ext cx="8226425" cy="3641933"/>
          </a:xfrm>
        </p:spPr>
      </p:pic>
    </p:spTree>
    <p:extLst>
      <p:ext uri="{BB962C8B-B14F-4D97-AF65-F5344CB8AC3E}">
        <p14:creationId xmlns:p14="http://schemas.microsoft.com/office/powerpoint/2010/main" val="2255052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10313"/>
            <a:ext cx="8229600" cy="480131"/>
          </a:xfrm>
        </p:spPr>
        <p:txBody>
          <a:bodyPr/>
          <a:lstStyle/>
          <a:p>
            <a:r>
              <a:rPr lang="en-US" dirty="0" smtClean="0"/>
              <a:t>Steps 30 – 37</a:t>
            </a:r>
            <a:endParaRPr lang="en-US" sz="2400" dirty="0"/>
          </a:p>
        </p:txBody>
      </p:sp>
      <p:sp>
        <p:nvSpPr>
          <p:cNvPr id="34" name="Rectangle 33"/>
          <p:cNvSpPr/>
          <p:nvPr/>
        </p:nvSpPr>
        <p:spPr>
          <a:xfrm>
            <a:off x="0" y="671513"/>
            <a:ext cx="9144000" cy="5657850"/>
          </a:xfrm>
          <a:prstGeom prst="rect">
            <a:avLst/>
          </a:prstGeom>
          <a:solidFill>
            <a:schemeClr val="bg1">
              <a:lumMod val="95000"/>
            </a:schemeClr>
          </a:solidFill>
          <a:ln w="38100" cap="flat" cmpd="sng" algn="ctr">
            <a:noFill/>
            <a:prstDash val="solid"/>
          </a:ln>
          <a:effectLst/>
        </p:spPr>
        <p:txBody>
          <a:bodyPr vert="horz" lIns="91440" tIns="91440" rIns="91440" bIns="91440" rtlCol="0" anchor="ctr"/>
          <a:lstStyle/>
          <a:p>
            <a:pPr marL="0" marR="0" indent="0" defTabSz="914400" eaLnBrk="1" fontAlgn="auto" latinLnBrk="0" hangingPunct="1">
              <a:lnSpc>
                <a:spcPts val="1720"/>
              </a:lnSpc>
              <a:spcBef>
                <a:spcPts val="0"/>
              </a:spcBef>
              <a:spcAft>
                <a:spcPts val="0"/>
              </a:spcAft>
              <a:buClr>
                <a:srgbClr val="FFFFFF"/>
              </a:buClr>
              <a:buSzTx/>
              <a:buFontTx/>
              <a:buNone/>
              <a:tabLst/>
            </a:pPr>
            <a:endParaRPr kumimoji="0" lang="en-US" sz="1600" b="0" i="0" u="none" strike="noStrike" kern="0" cap="none" spc="0" normalizeH="0" baseline="0" noProof="0" dirty="0" smtClean="0">
              <a:ln>
                <a:noFill/>
              </a:ln>
              <a:solidFill>
                <a:schemeClr val="accent3"/>
              </a:solidFill>
              <a:effectLst/>
              <a:uLnTx/>
              <a:uFillTx/>
              <a:latin typeface="Calibri"/>
              <a:ea typeface="+mn-ea"/>
              <a:cs typeface="Arial Unicode MS"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139974139"/>
              </p:ext>
            </p:extLst>
          </p:nvPr>
        </p:nvGraphicFramePr>
        <p:xfrm>
          <a:off x="327547" y="1005123"/>
          <a:ext cx="8418519" cy="3441645"/>
        </p:xfrm>
        <a:graphic>
          <a:graphicData uri="http://schemas.openxmlformats.org/drawingml/2006/table">
            <a:tbl>
              <a:tblPr firstRow="1" bandRow="1">
                <a:tableStyleId>{5C22544A-7EE6-4342-B048-85BDC9FD1C3A}</a:tableStyleId>
              </a:tblPr>
              <a:tblGrid>
                <a:gridCol w="694204"/>
                <a:gridCol w="5143397"/>
                <a:gridCol w="2580918"/>
              </a:tblGrid>
              <a:tr h="349544">
                <a:tc>
                  <a:txBody>
                    <a:bodyPr/>
                    <a:lstStyle/>
                    <a:p>
                      <a:pPr algn="ctr"/>
                      <a:r>
                        <a:rPr lang="en-US" sz="1600" b="1" dirty="0" smtClean="0">
                          <a:solidFill>
                            <a:schemeClr val="bg1"/>
                          </a:solidFill>
                          <a:latin typeface="+mn-lt"/>
                        </a:rPr>
                        <a:t>Step</a:t>
                      </a:r>
                      <a:endParaRPr lang="en-US" sz="1600" b="1" dirty="0">
                        <a:solidFill>
                          <a:schemeClr val="bg1"/>
                        </a:solidFill>
                        <a:latin typeface="+mn-lt"/>
                      </a:endParaRPr>
                    </a:p>
                  </a:txBody>
                  <a:tcPr anchor="ctr"/>
                </a:tc>
                <a:tc>
                  <a:txBody>
                    <a:bodyPr/>
                    <a:lstStyle/>
                    <a:p>
                      <a:pPr algn="ctr"/>
                      <a:r>
                        <a:rPr lang="en-US" sz="1600" b="1" dirty="0" smtClean="0">
                          <a:solidFill>
                            <a:schemeClr val="bg1"/>
                          </a:solidFill>
                          <a:latin typeface="+mn-lt"/>
                        </a:rPr>
                        <a:t>Description</a:t>
                      </a:r>
                      <a:endParaRPr lang="en-US" sz="1600" b="1" dirty="0">
                        <a:solidFill>
                          <a:schemeClr val="bg1"/>
                        </a:solidFill>
                        <a:latin typeface="+mn-lt"/>
                      </a:endParaRPr>
                    </a:p>
                  </a:txBody>
                  <a:tcPr anchor="ctr"/>
                </a:tc>
                <a:tc>
                  <a:txBody>
                    <a:bodyPr/>
                    <a:lstStyle/>
                    <a:p>
                      <a:pPr algn="ctr"/>
                      <a:r>
                        <a:rPr lang="en-US" sz="1600" b="1" dirty="0" smtClean="0">
                          <a:solidFill>
                            <a:schemeClr val="bg1"/>
                          </a:solidFill>
                          <a:latin typeface="+mn-lt"/>
                        </a:rPr>
                        <a:t>Command</a:t>
                      </a:r>
                      <a:endParaRPr lang="en-US" sz="1600" b="1" dirty="0">
                        <a:solidFill>
                          <a:schemeClr val="bg1"/>
                        </a:solidFill>
                        <a:latin typeface="+mn-lt"/>
                      </a:endParaRPr>
                    </a:p>
                  </a:txBody>
                  <a:tcPr anchor="ctr"/>
                </a:tc>
              </a:tr>
              <a:tr h="338889">
                <a:tc>
                  <a:txBody>
                    <a:bodyPr/>
                    <a:lstStyle/>
                    <a:p>
                      <a:pPr algn="ctr" fontAlgn="b"/>
                      <a:r>
                        <a:rPr lang="en-US" sz="1600" b="0" i="0" u="none" strike="noStrike" dirty="0" smtClean="0">
                          <a:solidFill>
                            <a:srgbClr val="000000"/>
                          </a:solidFill>
                          <a:effectLst/>
                          <a:latin typeface="+mn-lt"/>
                        </a:rPr>
                        <a:t>30</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Run INSTALL</a:t>
                      </a:r>
                      <a:r>
                        <a:rPr lang="en-US" sz="1600" b="0" baseline="0" dirty="0" smtClean="0"/>
                        <a:t> to install z/VM 6.3</a:t>
                      </a:r>
                      <a:endParaRPr lang="en-US" sz="1600" b="0" dirty="0"/>
                    </a:p>
                  </a:txBody>
                  <a:tcPr marL="0" marR="0" marT="0" marB="0" anchor="ctr"/>
                </a:tc>
                <a:tc>
                  <a:txBody>
                    <a:bodyPr/>
                    <a:lstStyle/>
                    <a:p>
                      <a:pPr algn="l" fontAlgn="b"/>
                      <a:r>
                        <a:rPr lang="en-US" sz="1600" b="0" i="0" u="none" strike="noStrike" baseline="0" dirty="0" smtClean="0">
                          <a:solidFill>
                            <a:srgbClr val="000000"/>
                          </a:solidFill>
                          <a:effectLst/>
                          <a:latin typeface="+mn-lt"/>
                        </a:rPr>
                        <a:t> install</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dirty="0" smtClean="0">
                          <a:solidFill>
                            <a:srgbClr val="000000"/>
                          </a:solidFill>
                          <a:effectLst/>
                          <a:latin typeface="+mn-lt"/>
                        </a:rPr>
                        <a:t>31</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Log onto MAINT630</a:t>
                      </a:r>
                      <a:endParaRPr lang="en-US" sz="1600" b="0" dirty="0"/>
                    </a:p>
                  </a:txBody>
                  <a:tcPr marL="0" marR="0" marT="0" marB="0" anchor="ctr"/>
                </a:tc>
                <a:tc>
                  <a:txBody>
                    <a:bodyPr/>
                    <a:lstStyle/>
                    <a:p>
                      <a:pPr algn="l" fontAlgn="b"/>
                      <a:r>
                        <a:rPr lang="en-US" sz="1600" b="0" i="0" u="none" strike="noStrike" dirty="0" smtClean="0">
                          <a:solidFill>
                            <a:srgbClr val="000000"/>
                          </a:solidFill>
                          <a:effectLst/>
                          <a:latin typeface="+mn-lt"/>
                        </a:rPr>
                        <a:t> username: MAINT630</a:t>
                      </a:r>
                    </a:p>
                    <a:p>
                      <a:pPr algn="l" fontAlgn="b"/>
                      <a:r>
                        <a:rPr lang="en-US" sz="1600" b="0" i="0" u="none" strike="noStrike" baseline="0" dirty="0" smtClean="0">
                          <a:solidFill>
                            <a:srgbClr val="000000"/>
                          </a:solidFill>
                          <a:effectLst/>
                          <a:latin typeface="+mn-lt"/>
                        </a:rPr>
                        <a:t> password: WD5JU8QP</a:t>
                      </a:r>
                      <a:endParaRPr lang="en-US" sz="1600" b="0" i="0" u="none" strike="noStrike" dirty="0">
                        <a:solidFill>
                          <a:srgbClr val="000000"/>
                        </a:solidFill>
                        <a:effectLst/>
                        <a:latin typeface="+mn-lt"/>
                      </a:endParaRPr>
                    </a:p>
                  </a:txBody>
                  <a:tcPr marL="0" marR="0" marT="0" marB="0" anchor="ctr"/>
                </a:tc>
              </a:tr>
              <a:tr h="354842">
                <a:tc>
                  <a:txBody>
                    <a:bodyPr/>
                    <a:lstStyle/>
                    <a:p>
                      <a:pPr algn="ctr" fontAlgn="b"/>
                      <a:r>
                        <a:rPr lang="en-US" sz="1600" b="0" i="0" u="none" strike="noStrike" dirty="0" smtClean="0">
                          <a:solidFill>
                            <a:srgbClr val="000000"/>
                          </a:solidFill>
                          <a:effectLst/>
                          <a:latin typeface="+mn-lt"/>
                        </a:rPr>
                        <a:t>32</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t>Shutdown the second level system</a:t>
                      </a:r>
                      <a:endParaRPr lang="en-US" sz="1600" b="0" dirty="0"/>
                    </a:p>
                  </a:txBody>
                  <a:tcPr marL="0" marR="0" marT="0" marB="0" anchor="ctr"/>
                </a:tc>
                <a:tc>
                  <a:txBody>
                    <a:bodyPr/>
                    <a:lstStyle/>
                    <a:p>
                      <a:pPr algn="l" fontAlgn="b"/>
                      <a:r>
                        <a:rPr lang="en-US" sz="1600" b="0" i="0" u="none" strike="noStrike" dirty="0" smtClean="0">
                          <a:solidFill>
                            <a:srgbClr val="000000"/>
                          </a:solidFill>
                          <a:effectLst/>
                          <a:latin typeface="+mn-lt"/>
                        </a:rPr>
                        <a:t> shutdown</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33</a:t>
                      </a:r>
                      <a:endParaRPr lang="en-US" sz="1600" b="0" i="0" u="none" strike="noStrike" dirty="0">
                        <a:solidFill>
                          <a:srgbClr val="000000"/>
                        </a:solidFill>
                        <a:effectLst/>
                        <a:latin typeface="+mn-lt"/>
                      </a:endParaRPr>
                    </a:p>
                  </a:txBody>
                  <a:tcPr marL="0" marR="0" marT="0" marB="0" anchor="ctr"/>
                </a:tc>
                <a:tc>
                  <a:txBody>
                    <a:bodyPr/>
                    <a:lstStyle/>
                    <a:p>
                      <a:r>
                        <a:rPr lang="en-US" sz="1600" b="0" dirty="0" smtClean="0">
                          <a:solidFill>
                            <a:schemeClr val="tx1"/>
                          </a:solidFill>
                        </a:rPr>
                        <a:t>Log off </a:t>
                      </a:r>
                      <a:r>
                        <a:rPr lang="en-US" sz="1600" b="0" dirty="0" smtClean="0">
                          <a:solidFill>
                            <a:schemeClr val="tx1"/>
                          </a:solidFill>
                        </a:rPr>
                        <a:t>of first level system</a:t>
                      </a:r>
                      <a:endParaRPr lang="en-US" sz="1600" b="0" dirty="0">
                        <a:solidFill>
                          <a:schemeClr val="tx1"/>
                        </a:solidFill>
                      </a:endParaRPr>
                    </a:p>
                  </a:txBody>
                  <a:tcPr marL="0" marR="0" marT="0" marB="0" anchor="ctr"/>
                </a:tc>
                <a:tc>
                  <a:txBody>
                    <a:bodyPr/>
                    <a:lstStyle/>
                    <a:p>
                      <a:pPr algn="l" fontAlgn="b"/>
                      <a:r>
                        <a:rPr lang="en-US" sz="1600" b="0" i="0" u="none" strike="noStrike" dirty="0" smtClean="0">
                          <a:solidFill>
                            <a:srgbClr val="000000"/>
                          </a:solidFill>
                          <a:effectLst/>
                          <a:latin typeface="+mn-lt"/>
                        </a:rPr>
                        <a:t> log</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34</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Receive the latest RSU</a:t>
                      </a:r>
                      <a:endParaRPr lang="en-US" sz="1600" dirty="0"/>
                    </a:p>
                  </a:txBody>
                  <a:tcPr marL="0" marR="0" marT="0" marB="0" anchor="ctr"/>
                </a:tc>
                <a:tc>
                  <a:txBody>
                    <a:bodyPr/>
                    <a:lstStyle/>
                    <a:p>
                      <a:pPr algn="l" fontAlgn="b"/>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35</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Follow the steps in the Service</a:t>
                      </a:r>
                      <a:r>
                        <a:rPr lang="en-US" sz="1600" baseline="0" dirty="0" smtClean="0"/>
                        <a:t> Guide</a:t>
                      </a:r>
                      <a:endParaRPr lang="en-US" sz="1600" dirty="0"/>
                    </a:p>
                  </a:txBody>
                  <a:tcPr marL="0" marR="0" marT="0" marB="0" anchor="ctr"/>
                </a:tc>
                <a:tc>
                  <a:txBody>
                    <a:bodyPr/>
                    <a:lstStyle/>
                    <a:p>
                      <a:pPr algn="l" fontAlgn="b"/>
                      <a:r>
                        <a:rPr lang="en-US" sz="1600" b="0" i="0" u="none" strike="noStrike" dirty="0" smtClean="0">
                          <a:solidFill>
                            <a:srgbClr val="000000"/>
                          </a:solidFill>
                          <a:effectLst/>
                          <a:latin typeface="+mn-lt"/>
                        </a:rPr>
                        <a:t> z/VM V6.3 Service Guide</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36</a:t>
                      </a:r>
                      <a:endParaRPr lang="en-US" sz="1600" b="0" i="0" u="none" strike="noStrike" dirty="0">
                        <a:solidFill>
                          <a:srgbClr val="000000"/>
                        </a:solidFill>
                        <a:effectLst/>
                        <a:latin typeface="+mn-lt"/>
                      </a:endParaRPr>
                    </a:p>
                  </a:txBody>
                  <a:tcPr marL="0" marR="0" marT="0" marB="0" anchor="ctr"/>
                </a:tc>
                <a:tc>
                  <a:txBody>
                    <a:bodyPr/>
                    <a:lstStyle/>
                    <a:p>
                      <a:r>
                        <a:rPr lang="en-US" sz="1600" dirty="0" smtClean="0"/>
                        <a:t>Edit the System </a:t>
                      </a:r>
                      <a:r>
                        <a:rPr lang="en-US" sz="1600" dirty="0" err="1" smtClean="0"/>
                        <a:t>Config</a:t>
                      </a:r>
                      <a:r>
                        <a:rPr lang="en-US" sz="1600" dirty="0" smtClean="0"/>
                        <a:t> file to include “</a:t>
                      </a:r>
                      <a:r>
                        <a:rPr lang="en-US" sz="1600" dirty="0" err="1" smtClean="0"/>
                        <a:t>User_Volume_List</a:t>
                      </a:r>
                      <a:r>
                        <a:rPr lang="en-US" sz="1600" dirty="0" smtClean="0"/>
                        <a:t>”</a:t>
                      </a:r>
                      <a:endParaRPr lang="en-US" sz="1600" dirty="0"/>
                    </a:p>
                  </a:txBody>
                  <a:tcPr marL="0" marR="0" marT="0" marB="0" anchor="ctr"/>
                </a:tc>
                <a:tc>
                  <a:txBody>
                    <a:bodyPr/>
                    <a:lstStyle/>
                    <a:p>
                      <a:pPr algn="l" fontAlgn="b"/>
                      <a:r>
                        <a:rPr lang="en-US" sz="1600" b="0" i="0" u="none" strike="noStrike" dirty="0" smtClean="0">
                          <a:solidFill>
                            <a:srgbClr val="000000"/>
                          </a:solidFill>
                          <a:effectLst/>
                          <a:latin typeface="+mn-lt"/>
                        </a:rPr>
                        <a:t> x system </a:t>
                      </a:r>
                      <a:r>
                        <a:rPr lang="en-US" sz="1600" b="0" i="0" u="none" strike="noStrike" dirty="0" err="1" smtClean="0">
                          <a:solidFill>
                            <a:srgbClr val="000000"/>
                          </a:solidFill>
                          <a:effectLst/>
                          <a:latin typeface="+mn-lt"/>
                        </a:rPr>
                        <a:t>config</a:t>
                      </a:r>
                      <a:endParaRPr lang="en-US" sz="1600" b="0" i="0" u="none" strike="noStrike" dirty="0">
                        <a:solidFill>
                          <a:srgbClr val="000000"/>
                        </a:solidFill>
                        <a:effectLst/>
                        <a:latin typeface="+mn-lt"/>
                      </a:endParaRPr>
                    </a:p>
                  </a:txBody>
                  <a:tcPr marL="0" marR="0" marT="0" marB="0" anchor="ctr"/>
                </a:tc>
              </a:tr>
              <a:tr h="382138">
                <a:tc>
                  <a:txBody>
                    <a:bodyPr/>
                    <a:lstStyle/>
                    <a:p>
                      <a:pPr algn="ctr" fontAlgn="b"/>
                      <a:r>
                        <a:rPr lang="en-US" sz="1600" b="0" i="0" u="none" strike="noStrike" dirty="0" smtClean="0">
                          <a:solidFill>
                            <a:srgbClr val="000000"/>
                          </a:solidFill>
                          <a:effectLst/>
                          <a:latin typeface="+mn-lt"/>
                        </a:rPr>
                        <a:t>37</a:t>
                      </a:r>
                      <a:endParaRPr lang="en-US" sz="1600" b="0" i="0" u="none" strike="noStrike" dirty="0">
                        <a:solidFill>
                          <a:srgbClr val="000000"/>
                        </a:solidFill>
                        <a:effectLst/>
                        <a:latin typeface="+mn-lt"/>
                      </a:endParaRPr>
                    </a:p>
                  </a:txBody>
                  <a:tcPr marL="0" marR="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CP</a:t>
                      </a:r>
                      <a:r>
                        <a:rPr lang="en-US" sz="1600" baseline="0" dirty="0" smtClean="0"/>
                        <a:t> format the installation </a:t>
                      </a:r>
                      <a:r>
                        <a:rPr lang="en-US" sz="1600" baseline="0" dirty="0" smtClean="0"/>
                        <a:t>volumes if not already formatted</a:t>
                      </a:r>
                      <a:endParaRPr lang="en-US" sz="1600" dirty="0" smtClean="0"/>
                    </a:p>
                  </a:txBody>
                  <a:tcPr marL="0" marR="0" marT="0" marB="0" anchor="ctr"/>
                </a:tc>
                <a:tc>
                  <a:txBody>
                    <a:bodyPr/>
                    <a:lstStyle/>
                    <a:p>
                      <a:pPr algn="l" fontAlgn="b"/>
                      <a:r>
                        <a:rPr lang="en-US" sz="1600" b="0" i="0" u="none" strike="noStrike" dirty="0" smtClean="0">
                          <a:solidFill>
                            <a:srgbClr val="000000"/>
                          </a:solidFill>
                          <a:effectLst/>
                          <a:latin typeface="+mn-lt"/>
                        </a:rPr>
                        <a:t>CPFMTXA/ICKDSF</a:t>
                      </a:r>
                      <a:endParaRPr lang="en-US" sz="1600" b="0" i="0" u="none" strike="noStrike" dirty="0">
                        <a:solidFill>
                          <a:srgbClr val="000000"/>
                        </a:solidFill>
                        <a:effectLst/>
                        <a:latin typeface="+mn-lt"/>
                      </a:endParaRPr>
                    </a:p>
                  </a:txBody>
                  <a:tcPr marL="0" marR="0" marT="0" marB="0" anchor="ctr"/>
                </a:tc>
              </a:tr>
            </a:tbl>
          </a:graphicData>
        </a:graphic>
      </p:graphicFrame>
    </p:spTree>
    <p:extLst>
      <p:ext uri="{BB962C8B-B14F-4D97-AF65-F5344CB8AC3E}">
        <p14:creationId xmlns:p14="http://schemas.microsoft.com/office/powerpoint/2010/main" val="205951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Sample System </a:t>
            </a:r>
            <a:r>
              <a:rPr lang="en-US" dirty="0" err="1" smtClean="0"/>
              <a:t>Config</a:t>
            </a:r>
            <a:r>
              <a:rPr lang="en-US" dirty="0" smtClean="0"/>
              <a:t> File</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5413" y="1070811"/>
            <a:ext cx="8794208" cy="3791443"/>
          </a:xfrm>
        </p:spPr>
      </p:pic>
    </p:spTree>
    <p:extLst>
      <p:ext uri="{BB962C8B-B14F-4D97-AF65-F5344CB8AC3E}">
        <p14:creationId xmlns:p14="http://schemas.microsoft.com/office/powerpoint/2010/main" val="1157725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References</a:t>
            </a:r>
            <a:endParaRPr lang="en-US" dirty="0"/>
          </a:p>
        </p:txBody>
      </p:sp>
      <p:sp>
        <p:nvSpPr>
          <p:cNvPr id="3" name="Content Placeholder 2"/>
          <p:cNvSpPr>
            <a:spLocks noGrp="1"/>
          </p:cNvSpPr>
          <p:nvPr>
            <p:ph sz="half" idx="1"/>
          </p:nvPr>
        </p:nvSpPr>
        <p:spPr/>
        <p:txBody>
          <a:bodyPr>
            <a:noAutofit/>
          </a:bodyPr>
          <a:lstStyle/>
          <a:p>
            <a:pPr>
              <a:spcBef>
                <a:spcPts val="0"/>
              </a:spcBef>
              <a:spcAft>
                <a:spcPts val="0"/>
              </a:spcAft>
            </a:pPr>
            <a:r>
              <a:rPr lang="en-US" sz="1900" dirty="0" smtClean="0">
                <a:hlinkClick r:id="rId3"/>
              </a:rPr>
              <a:t>z/VM V6.3 CP Planning and Administration</a:t>
            </a:r>
            <a:r>
              <a:rPr lang="en-US" sz="1900" dirty="0" smtClean="0"/>
              <a:t> </a:t>
            </a:r>
            <a:endParaRPr lang="en-US" sz="1900" dirty="0"/>
          </a:p>
          <a:p>
            <a:pPr>
              <a:spcBef>
                <a:spcPts val="0"/>
              </a:spcBef>
              <a:spcAft>
                <a:spcPts val="0"/>
              </a:spcAft>
            </a:pPr>
            <a:r>
              <a:rPr lang="en-US" sz="1900" dirty="0" smtClean="0">
                <a:hlinkClick r:id="rId4"/>
              </a:rPr>
              <a:t>z/VM V6.3 Service Guide</a:t>
            </a:r>
            <a:endParaRPr lang="en-US" sz="1900" dirty="0"/>
          </a:p>
          <a:p>
            <a:pPr>
              <a:spcBef>
                <a:spcPts val="0"/>
              </a:spcBef>
              <a:spcAft>
                <a:spcPts val="0"/>
              </a:spcAft>
            </a:pPr>
            <a:r>
              <a:rPr lang="en-US" sz="1900" dirty="0" smtClean="0">
                <a:hlinkClick r:id="rId5"/>
              </a:rPr>
              <a:t>z/VM V6.3 Running Guest Operating Systems </a:t>
            </a:r>
            <a:endParaRPr lang="en-US" sz="1900" dirty="0"/>
          </a:p>
          <a:p>
            <a:pPr>
              <a:spcBef>
                <a:spcPts val="0"/>
              </a:spcBef>
              <a:spcAft>
                <a:spcPts val="0"/>
              </a:spcAft>
            </a:pPr>
            <a:r>
              <a:rPr lang="en-US" sz="1900" dirty="0" smtClean="0">
                <a:hlinkClick r:id="rId6"/>
              </a:rPr>
              <a:t>z/VM V6.3 Installation Guide</a:t>
            </a:r>
            <a:endParaRPr lang="en-US" sz="1900" dirty="0"/>
          </a:p>
          <a:p>
            <a:pPr>
              <a:spcBef>
                <a:spcPts val="0"/>
              </a:spcBef>
              <a:spcAft>
                <a:spcPts val="0"/>
              </a:spcAft>
            </a:pPr>
            <a:r>
              <a:rPr lang="en-US" sz="1900" dirty="0" smtClean="0">
                <a:hlinkClick r:id="rId7"/>
              </a:rPr>
              <a:t>z/VM V6.3 Other Components Messages and Codes</a:t>
            </a:r>
            <a:endParaRPr lang="en-US" sz="1900" dirty="0"/>
          </a:p>
          <a:p>
            <a:pPr>
              <a:spcBef>
                <a:spcPts val="0"/>
              </a:spcBef>
              <a:spcAft>
                <a:spcPts val="0"/>
              </a:spcAft>
            </a:pPr>
            <a:r>
              <a:rPr lang="en-US" sz="1900" dirty="0" smtClean="0">
                <a:hlinkClick r:id="rId8"/>
              </a:rPr>
              <a:t>Device Support Facilities: User's Guide and Reference </a:t>
            </a:r>
            <a:endParaRPr lang="en-US" sz="1900" dirty="0"/>
          </a:p>
          <a:p>
            <a:pPr>
              <a:spcBef>
                <a:spcPts val="0"/>
              </a:spcBef>
              <a:spcAft>
                <a:spcPts val="0"/>
              </a:spcAft>
            </a:pPr>
            <a:r>
              <a:rPr lang="en-US" sz="1900" dirty="0" smtClean="0">
                <a:hlinkClick r:id="rId9"/>
              </a:rPr>
              <a:t>z/VM V6.3 CP Commands and Utilities Reference</a:t>
            </a:r>
            <a:endParaRPr lang="en-US" sz="1900" dirty="0"/>
          </a:p>
          <a:p>
            <a:pPr>
              <a:spcBef>
                <a:spcPts val="0"/>
              </a:spcBef>
              <a:spcAft>
                <a:spcPts val="0"/>
              </a:spcAft>
            </a:pPr>
            <a:r>
              <a:rPr lang="en-US" sz="1900" dirty="0" smtClean="0">
                <a:hlinkClick r:id="rId10"/>
              </a:rPr>
              <a:t>z/VM V6.3 VMSES/E Introduction and Reference</a:t>
            </a:r>
            <a:endParaRPr lang="en-US" sz="1900" dirty="0"/>
          </a:p>
          <a:p>
            <a:pPr>
              <a:spcBef>
                <a:spcPts val="0"/>
              </a:spcBef>
              <a:spcAft>
                <a:spcPts val="0"/>
              </a:spcAft>
            </a:pPr>
            <a:endParaRPr lang="en-US" sz="1900" dirty="0"/>
          </a:p>
          <a:p>
            <a:pPr>
              <a:spcBef>
                <a:spcPts val="0"/>
              </a:spcBef>
              <a:spcAft>
                <a:spcPts val="0"/>
              </a:spcAft>
            </a:pPr>
            <a:r>
              <a:rPr lang="en-US" sz="1900" dirty="0"/>
              <a:t>All of these documents can be found at </a:t>
            </a:r>
            <a:r>
              <a:rPr lang="en-US" sz="1900" dirty="0">
                <a:hlinkClick r:id="rId11"/>
              </a:rPr>
              <a:t>http://www.vm.ibm.com/library/index.html</a:t>
            </a:r>
            <a:endParaRPr lang="en-US" sz="1900" dirty="0"/>
          </a:p>
        </p:txBody>
      </p:sp>
    </p:spTree>
    <p:extLst>
      <p:ext uri="{BB962C8B-B14F-4D97-AF65-F5344CB8AC3E}">
        <p14:creationId xmlns:p14="http://schemas.microsoft.com/office/powerpoint/2010/main" val="1719872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4"/>
            <a:ext cx="8229600" cy="480131"/>
          </a:xfrm>
        </p:spPr>
        <p:txBody>
          <a:bodyPr/>
          <a:lstStyle/>
          <a:p>
            <a:r>
              <a:rPr lang="en-US" dirty="0" smtClean="0"/>
              <a:t>For Informational Purposes Only </a:t>
            </a:r>
            <a:endParaRPr lang="en-US" dirty="0"/>
          </a:p>
        </p:txBody>
      </p:sp>
      <p:sp>
        <p:nvSpPr>
          <p:cNvPr id="3" name="Content Placeholder 2"/>
          <p:cNvSpPr>
            <a:spLocks noGrp="1"/>
          </p:cNvSpPr>
          <p:nvPr>
            <p:ph sz="half" idx="1"/>
          </p:nvPr>
        </p:nvSpPr>
        <p:spPr/>
        <p:txBody>
          <a:bodyPr/>
          <a:lstStyle/>
          <a:p>
            <a:pPr marL="0" indent="0">
              <a:lnSpc>
                <a:spcPct val="110000"/>
              </a:lnSpc>
              <a:spcBef>
                <a:spcPts val="600"/>
              </a:spcBef>
              <a:spcAft>
                <a:spcPts val="600"/>
              </a:spcAft>
              <a:buNone/>
            </a:pPr>
            <a:r>
              <a:rPr lang="en-US" sz="1100" dirty="0" smtClean="0"/>
              <a:t>© 2015 </a:t>
            </a:r>
            <a:r>
              <a:rPr lang="en-US" sz="1100" dirty="0"/>
              <a:t>CA. All rights reserved. All trademarks referenced herein belong to their respective companies. </a:t>
            </a:r>
            <a:r>
              <a:rPr lang="en-US" sz="1100" dirty="0" smtClean="0"/>
              <a:t>This </a:t>
            </a:r>
            <a:r>
              <a:rPr lang="en-US" sz="1100" dirty="0"/>
              <a:t>presentation </a:t>
            </a:r>
            <a:r>
              <a:rPr lang="en-US" sz="1100" dirty="0" smtClean="0"/>
              <a:t>is </a:t>
            </a:r>
            <a:r>
              <a:rPr lang="en-US" sz="1100" dirty="0"/>
              <a:t>intended for information purposes only and does not form any type of warranty. Some of the specific slides with customer references relate to customer's specific use and experience of CA products and solutions so actual results may vary. </a:t>
            </a:r>
          </a:p>
          <a:p>
            <a:pPr marL="0" indent="0">
              <a:lnSpc>
                <a:spcPct val="110000"/>
              </a:lnSpc>
              <a:spcBef>
                <a:spcPts val="600"/>
              </a:spcBef>
              <a:spcAft>
                <a:spcPts val="600"/>
              </a:spcAft>
              <a:buNone/>
            </a:pPr>
            <a:r>
              <a:rPr lang="en-US" sz="1100" dirty="0" smtClean="0"/>
              <a:t>Certain </a:t>
            </a:r>
            <a:r>
              <a:rPr lang="en-US" sz="1100" dirty="0"/>
              <a:t>information in this presentation may outline CA’s general product direction.  This presentation shall not serve to (i) affect the rights and/or obligations of CA or its licensees under any existing or future license agreement or services agreement relating to any CA software product; or (ii) amend any product documentation or specifications for any CA software product. This presentation is based on current information and resource allocations as of November 9, 2014  and is subject to change or withdrawal by CA at any time without notice.  The development, release and timing of any features or functionality described in this presentation remain at CA’s sole discretion. </a:t>
            </a:r>
          </a:p>
          <a:p>
            <a:pPr marL="0" indent="0">
              <a:lnSpc>
                <a:spcPct val="110000"/>
              </a:lnSpc>
              <a:spcBef>
                <a:spcPts val="600"/>
              </a:spcBef>
              <a:spcAft>
                <a:spcPts val="600"/>
              </a:spcAft>
              <a:buNone/>
            </a:pPr>
            <a:r>
              <a:rPr lang="en-US" sz="1100" dirty="0" smtClean="0"/>
              <a:t>Notwithstanding </a:t>
            </a:r>
            <a:r>
              <a:rPr lang="en-US" sz="1100" dirty="0"/>
              <a:t>anything in this presentation to the contrary, upon the general availability of any future CA product release referenced in this presentation, CA may make such release available to new licensees in the form of a regularly scheduled major product release. Such release may be made available to licensees of the product who are active subscribers to CA maintenance and support, on a when and if-available basis. The information in this presentation is not deemed to be incorporated into any contract.</a:t>
            </a:r>
          </a:p>
        </p:txBody>
      </p:sp>
      <p:sp>
        <p:nvSpPr>
          <p:cNvPr id="4" name="Content Placeholder 3"/>
          <p:cNvSpPr>
            <a:spLocks noGrp="1"/>
          </p:cNvSpPr>
          <p:nvPr>
            <p:ph sz="quarter" idx="11"/>
          </p:nvPr>
        </p:nvSpPr>
        <p:spPr>
          <a:xfrm>
            <a:off x="459744" y="865881"/>
            <a:ext cx="8224521" cy="249299"/>
          </a:xfrm>
        </p:spPr>
        <p:txBody>
          <a:bodyPr/>
          <a:lstStyle/>
          <a:p>
            <a:r>
              <a:rPr lang="en-US" dirty="0"/>
              <a:t>Terms of this </a:t>
            </a:r>
            <a:r>
              <a:rPr lang="en-US" dirty="0" smtClean="0"/>
              <a:t>Presentation</a:t>
            </a:r>
            <a:endParaRPr lang="en-US" dirty="0"/>
          </a:p>
        </p:txBody>
      </p:sp>
    </p:spTree>
    <p:extLst>
      <p:ext uri="{BB962C8B-B14F-4D97-AF65-F5344CB8AC3E}">
        <p14:creationId xmlns:p14="http://schemas.microsoft.com/office/powerpoint/2010/main" val="4088796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628" y="859537"/>
            <a:ext cx="6456114" cy="590931"/>
          </a:xfrm>
        </p:spPr>
        <p:txBody>
          <a:bodyPr/>
          <a:lstStyle/>
          <a:p>
            <a:r>
              <a:rPr lang="en-US" dirty="0" smtClean="0"/>
              <a:t>Questions?</a:t>
            </a:r>
            <a:endParaRPr lang="en-US" dirty="0"/>
          </a:p>
        </p:txBody>
      </p:sp>
      <p:sp>
        <p:nvSpPr>
          <p:cNvPr id="6" name="Subtitle 5"/>
          <p:cNvSpPr>
            <a:spLocks noGrp="1"/>
          </p:cNvSpPr>
          <p:nvPr>
            <p:ph type="subTitle" idx="1"/>
          </p:nvPr>
        </p:nvSpPr>
        <p:spPr>
          <a:xfrm>
            <a:off x="118872" y="1747080"/>
            <a:ext cx="8915400" cy="1140825"/>
          </a:xfrm>
        </p:spPr>
        <p:txBody>
          <a:bodyPr/>
          <a:lstStyle/>
          <a:p>
            <a:r>
              <a:rPr lang="en-US" sz="2400" dirty="0" smtClean="0"/>
              <a:t>CA Community Link for the VM: Manager Products</a:t>
            </a:r>
          </a:p>
          <a:p>
            <a:endParaRPr lang="en-US" sz="2400" dirty="0" smtClean="0"/>
          </a:p>
          <a:p>
            <a:r>
              <a:rPr lang="en-US" sz="2400" u="sng" dirty="0">
                <a:hlinkClick r:id="rId3"/>
              </a:rPr>
              <a:t>https://communities.ca.com/community/ca-mainframe-virtualization</a:t>
            </a:r>
            <a:endParaRPr lang="en-US" sz="2400" dirty="0" smtClean="0"/>
          </a:p>
        </p:txBody>
      </p:sp>
    </p:spTree>
    <p:extLst>
      <p:ext uri="{BB962C8B-B14F-4D97-AF65-F5344CB8AC3E}">
        <p14:creationId xmlns:p14="http://schemas.microsoft.com/office/powerpoint/2010/main" val="3740307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3"/>
          </p:nvPr>
        </p:nvSpPr>
        <p:spPr/>
        <p:txBody>
          <a:bodyPr/>
          <a:lstStyle/>
          <a:p>
            <a:r>
              <a:rPr lang="en-US" dirty="0"/>
              <a:t>Associate Software </a:t>
            </a:r>
            <a:r>
              <a:rPr lang="en-US" dirty="0" smtClean="0"/>
              <a:t>Engineer</a:t>
            </a:r>
            <a:endParaRPr lang="en-US" dirty="0"/>
          </a:p>
        </p:txBody>
      </p:sp>
      <p:sp>
        <p:nvSpPr>
          <p:cNvPr id="3" name="Text Placeholder 2"/>
          <p:cNvSpPr>
            <a:spLocks noGrp="1"/>
          </p:cNvSpPr>
          <p:nvPr>
            <p:ph type="body" sz="quarter" idx="24"/>
          </p:nvPr>
        </p:nvSpPr>
        <p:spPr/>
        <p:txBody>
          <a:bodyPr/>
          <a:lstStyle/>
          <a:p>
            <a:r>
              <a:rPr lang="en-US" dirty="0"/>
              <a:t>Kolu.Jarboi@ca.com</a:t>
            </a:r>
          </a:p>
        </p:txBody>
      </p:sp>
      <p:sp>
        <p:nvSpPr>
          <p:cNvPr id="4" name="Text Placeholder 3"/>
          <p:cNvSpPr>
            <a:spLocks noGrp="1"/>
          </p:cNvSpPr>
          <p:nvPr>
            <p:ph type="body" sz="quarter" idx="25"/>
          </p:nvPr>
        </p:nvSpPr>
        <p:spPr/>
        <p:txBody>
          <a:bodyPr/>
          <a:lstStyle/>
          <a:p>
            <a:r>
              <a:rPr lang="en-US" dirty="0"/>
              <a:t>Kolu Jarboi</a:t>
            </a:r>
          </a:p>
        </p:txBody>
      </p:sp>
    </p:spTree>
    <p:extLst>
      <p:ext uri="{BB962C8B-B14F-4D97-AF65-F5344CB8AC3E}">
        <p14:creationId xmlns:p14="http://schemas.microsoft.com/office/powerpoint/2010/main" val="104346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Agenda</a:t>
            </a:r>
            <a:endParaRPr lang="en-US" dirty="0"/>
          </a:p>
        </p:txBody>
      </p:sp>
      <p:sp>
        <p:nvSpPr>
          <p:cNvPr id="3" name="Content Placeholder 2"/>
          <p:cNvSpPr>
            <a:spLocks noGrp="1"/>
          </p:cNvSpPr>
          <p:nvPr>
            <p:ph sz="half" idx="1"/>
          </p:nvPr>
        </p:nvSpPr>
        <p:spPr/>
        <p:txBody>
          <a:bodyPr>
            <a:normAutofit/>
          </a:bodyPr>
          <a:lstStyle/>
          <a:p>
            <a:r>
              <a:rPr lang="en-US" sz="1800" dirty="0"/>
              <a:t>System Requirements</a:t>
            </a:r>
          </a:p>
          <a:p>
            <a:r>
              <a:rPr lang="en-US" sz="1800" dirty="0"/>
              <a:t>Installation Worksheets</a:t>
            </a:r>
          </a:p>
          <a:p>
            <a:r>
              <a:rPr lang="en-US" sz="1800" dirty="0"/>
              <a:t>Steps/Roadblocks</a:t>
            </a:r>
          </a:p>
        </p:txBody>
      </p:sp>
    </p:spTree>
    <p:extLst>
      <p:ext uri="{BB962C8B-B14F-4D97-AF65-F5344CB8AC3E}">
        <p14:creationId xmlns:p14="http://schemas.microsoft.com/office/powerpoint/2010/main" val="1870630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System Requirements</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87565711"/>
              </p:ext>
            </p:extLst>
          </p:nvPr>
        </p:nvGraphicFramePr>
        <p:xfrm>
          <a:off x="322261" y="949325"/>
          <a:ext cx="8519986" cy="4348480"/>
        </p:xfrm>
        <a:graphic>
          <a:graphicData uri="http://schemas.openxmlformats.org/drawingml/2006/table">
            <a:tbl>
              <a:tblPr firstRow="1" bandRow="1">
                <a:tableStyleId>{5C22544A-7EE6-4342-B048-85BDC9FD1C3A}</a:tableStyleId>
              </a:tblPr>
              <a:tblGrid>
                <a:gridCol w="4259993"/>
                <a:gridCol w="4259993"/>
              </a:tblGrid>
              <a:tr h="370840">
                <a:tc>
                  <a:txBody>
                    <a:bodyPr/>
                    <a:lstStyle/>
                    <a:p>
                      <a:r>
                        <a:rPr lang="en-US" b="0" dirty="0" smtClean="0">
                          <a:solidFill>
                            <a:schemeClr val="tx1"/>
                          </a:solidFill>
                        </a:rPr>
                        <a:t>Installation ID</a:t>
                      </a:r>
                      <a:endParaRPr lang="en-US" b="0" dirty="0">
                        <a:solidFill>
                          <a:schemeClr val="tx1"/>
                        </a:solidFill>
                      </a:endParaRPr>
                    </a:p>
                  </a:txBody>
                  <a:tcPr>
                    <a:solidFill>
                      <a:srgbClr val="E9F3F7"/>
                    </a:solidFill>
                  </a:tcPr>
                </a:tc>
                <a:tc>
                  <a:txBody>
                    <a:bodyPr/>
                    <a:lstStyle/>
                    <a:p>
                      <a:r>
                        <a:rPr lang="en-US" b="0" dirty="0" smtClean="0">
                          <a:solidFill>
                            <a:schemeClr val="tx1"/>
                          </a:solidFill>
                        </a:rPr>
                        <a:t>Any first level system administrator user ID </a:t>
                      </a:r>
                      <a:endParaRPr lang="en-US" b="0" dirty="0">
                        <a:solidFill>
                          <a:schemeClr val="tx1"/>
                        </a:solidFill>
                      </a:endParaRPr>
                    </a:p>
                  </a:txBody>
                  <a:tcPr>
                    <a:solidFill>
                      <a:srgbClr val="E9F3F7"/>
                    </a:solidFill>
                  </a:tcPr>
                </a:tc>
              </a:tr>
              <a:tr h="370840">
                <a:tc>
                  <a:txBody>
                    <a:bodyPr/>
                    <a:lstStyle/>
                    <a:p>
                      <a:r>
                        <a:rPr lang="en-US" dirty="0" smtClean="0"/>
                        <a:t>Current system</a:t>
                      </a:r>
                      <a:endParaRPr lang="en-US" dirty="0"/>
                    </a:p>
                  </a:txBody>
                  <a:tcPr/>
                </a:tc>
                <a:tc>
                  <a:txBody>
                    <a:bodyPr/>
                    <a:lstStyle/>
                    <a:p>
                      <a:r>
                        <a:rPr lang="en-US" dirty="0" smtClean="0"/>
                        <a:t>Access to INSTPIPE MODULE</a:t>
                      </a:r>
                      <a:endParaRPr lang="en-US" dirty="0"/>
                    </a:p>
                  </a:txBody>
                  <a:tcPr/>
                </a:tc>
              </a:tr>
              <a:tr h="370840">
                <a:tc>
                  <a:txBody>
                    <a:bodyPr/>
                    <a:lstStyle/>
                    <a:p>
                      <a:r>
                        <a:rPr lang="en-US" dirty="0" smtClean="0"/>
                        <a:t>Privilege</a:t>
                      </a:r>
                      <a:r>
                        <a:rPr lang="en-US" baseline="0" dirty="0" smtClean="0"/>
                        <a:t> classes</a:t>
                      </a:r>
                      <a:endParaRPr lang="en-US" dirty="0"/>
                    </a:p>
                  </a:txBody>
                  <a:tcPr/>
                </a:tc>
                <a:tc>
                  <a:txBody>
                    <a:bodyPr/>
                    <a:lstStyle/>
                    <a:p>
                      <a:r>
                        <a:rPr lang="en-US" dirty="0" smtClean="0"/>
                        <a:t>B and G</a:t>
                      </a:r>
                      <a:endParaRPr lang="en-US" dirty="0"/>
                    </a:p>
                  </a:txBody>
                  <a:tcPr/>
                </a:tc>
              </a:tr>
              <a:tr h="370840">
                <a:tc>
                  <a:txBody>
                    <a:bodyPr/>
                    <a:lstStyle/>
                    <a:p>
                      <a:r>
                        <a:rPr lang="en-US" dirty="0" smtClean="0"/>
                        <a:t>Virtual</a:t>
                      </a:r>
                      <a:r>
                        <a:rPr lang="en-US" baseline="0" dirty="0" smtClean="0"/>
                        <a:t> storage</a:t>
                      </a:r>
                      <a:endParaRPr lang="en-US" dirty="0"/>
                    </a:p>
                  </a:txBody>
                  <a:tcPr/>
                </a:tc>
                <a:tc>
                  <a:txBody>
                    <a:bodyPr/>
                    <a:lstStyle/>
                    <a:p>
                      <a:r>
                        <a:rPr lang="en-US" dirty="0" smtClean="0"/>
                        <a:t>64M</a:t>
                      </a:r>
                      <a:endParaRPr lang="en-US" dirty="0"/>
                    </a:p>
                  </a:txBody>
                  <a:tcPr/>
                </a:tc>
              </a:tr>
              <a:tr h="370840">
                <a:tc>
                  <a:txBody>
                    <a:bodyPr/>
                    <a:lstStyle/>
                    <a:p>
                      <a:r>
                        <a:rPr lang="en-US" dirty="0" smtClean="0"/>
                        <a:t>Language</a:t>
                      </a:r>
                      <a:endParaRPr lang="en-US" dirty="0"/>
                    </a:p>
                  </a:txBody>
                  <a:tcPr/>
                </a:tc>
                <a:tc>
                  <a:txBody>
                    <a:bodyPr/>
                    <a:lstStyle/>
                    <a:p>
                      <a:r>
                        <a:rPr lang="en-US" dirty="0" smtClean="0"/>
                        <a:t>AMENG, UCENG, or KANJI </a:t>
                      </a:r>
                      <a:endParaRPr lang="en-US" dirty="0"/>
                    </a:p>
                  </a:txBody>
                  <a:tcPr/>
                </a:tc>
              </a:tr>
              <a:tr h="370840">
                <a:tc>
                  <a:txBody>
                    <a:bodyPr/>
                    <a:lstStyle/>
                    <a:p>
                      <a:r>
                        <a:rPr lang="en-US" dirty="0" smtClean="0"/>
                        <a:t>Minidisk 191</a:t>
                      </a:r>
                      <a:endParaRPr lang="en-US" dirty="0"/>
                    </a:p>
                  </a:txBody>
                  <a:tcPr/>
                </a:tc>
                <a:tc>
                  <a:txBody>
                    <a:bodyPr/>
                    <a:lstStyle/>
                    <a:p>
                      <a:r>
                        <a:rPr lang="en-US" dirty="0" smtClean="0"/>
                        <a:t>Read/write</a:t>
                      </a:r>
                      <a:r>
                        <a:rPr lang="en-US" baseline="0" dirty="0" smtClean="0"/>
                        <a:t> access as file mode A</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tx1"/>
                          </a:solidFill>
                          <a:effectLst/>
                          <a:latin typeface="+mn-lt"/>
                          <a:ea typeface="+mn-ea"/>
                          <a:cs typeface="+mn-cs"/>
                        </a:rPr>
                        <a:t>LINK to CMS minidisk that contains the VM deliverables.</a:t>
                      </a:r>
                    </a:p>
                  </a:txBody>
                  <a:tcPr/>
                </a:tc>
                <a:tc>
                  <a:txBody>
                    <a:bodyPr/>
                    <a:lstStyle/>
                    <a:p>
                      <a:endParaRPr lang="en-US"/>
                    </a:p>
                  </a:txBody>
                  <a:tcPr/>
                </a:tc>
              </a:tr>
              <a:tr h="370840">
                <a:tc>
                  <a:txBody>
                    <a:bodyPr/>
                    <a:lstStyle/>
                    <a:p>
                      <a:r>
                        <a:rPr lang="en-US" dirty="0" smtClean="0"/>
                        <a:t>Minidisk 2222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2222 RW 3390 10 </a:t>
                      </a:r>
                      <a:r>
                        <a:rPr lang="en-US" sz="1800" kern="1200" dirty="0" err="1" smtClean="0">
                          <a:solidFill>
                            <a:schemeClr val="dk1"/>
                          </a:solidFill>
                          <a:effectLst/>
                          <a:latin typeface="+mn-lt"/>
                          <a:ea typeface="+mn-ea"/>
                          <a:cs typeface="+mn-cs"/>
                        </a:rPr>
                        <a:t>cyl</a:t>
                      </a:r>
                      <a:endParaRPr lang="en-US" sz="1800" kern="1200" dirty="0" smtClean="0">
                        <a:solidFill>
                          <a:schemeClr val="dk1"/>
                        </a:solidFill>
                        <a:effectLst/>
                        <a:latin typeface="+mn-lt"/>
                        <a:ea typeface="+mn-ea"/>
                        <a:cs typeface="+mn-cs"/>
                      </a:endParaRPr>
                    </a:p>
                  </a:txBody>
                  <a:tcPr/>
                </a:tc>
              </a:tr>
              <a:tr h="370840">
                <a:tc>
                  <a:txBody>
                    <a:bodyPr/>
                    <a:lstStyle/>
                    <a:p>
                      <a:r>
                        <a:rPr lang="en-US" dirty="0" smtClean="0"/>
                        <a:t>Minidisk</a:t>
                      </a:r>
                      <a:r>
                        <a:rPr lang="en-US" baseline="0" dirty="0" smtClean="0"/>
                        <a:t> 24CC</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24CC RW 3390 10 </a:t>
                      </a:r>
                      <a:r>
                        <a:rPr lang="en-US" sz="1800" kern="1200" dirty="0" err="1" smtClean="0">
                          <a:solidFill>
                            <a:schemeClr val="dk1"/>
                          </a:solidFill>
                          <a:effectLst/>
                          <a:latin typeface="+mn-lt"/>
                          <a:ea typeface="+mn-ea"/>
                          <a:cs typeface="+mn-cs"/>
                        </a:rPr>
                        <a:t>cyl</a:t>
                      </a:r>
                      <a:endParaRPr lang="en-US" sz="1800" kern="1200" dirty="0" smtClean="0">
                        <a:solidFill>
                          <a:schemeClr val="dk1"/>
                        </a:solidFill>
                        <a:effectLst/>
                        <a:latin typeface="+mn-lt"/>
                        <a:ea typeface="+mn-ea"/>
                        <a:cs typeface="+mn-cs"/>
                      </a:endParaRPr>
                    </a:p>
                  </a:txBody>
                  <a:tcPr/>
                </a:tc>
              </a:tr>
              <a:tr h="370840">
                <a:tc>
                  <a:txBody>
                    <a:bodyPr/>
                    <a:lstStyle/>
                    <a:p>
                      <a:r>
                        <a:rPr lang="en-US" dirty="0" smtClean="0"/>
                        <a:t>Minidisk 2CF0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2CF0 RW 3390 10 </a:t>
                      </a:r>
                      <a:r>
                        <a:rPr lang="en-US" sz="1800" kern="1200" dirty="0" err="1" smtClean="0">
                          <a:solidFill>
                            <a:schemeClr val="dk1"/>
                          </a:solidFill>
                          <a:effectLst/>
                          <a:latin typeface="+mn-lt"/>
                          <a:ea typeface="+mn-ea"/>
                          <a:cs typeface="+mn-cs"/>
                        </a:rPr>
                        <a:t>cyl</a:t>
                      </a:r>
                      <a:endParaRPr lang="en-US" sz="1800" kern="1200" dirty="0" smtClean="0">
                        <a:solidFill>
                          <a:schemeClr val="dk1"/>
                        </a:solidFill>
                        <a:effectLst/>
                        <a:latin typeface="+mn-lt"/>
                        <a:ea typeface="+mn-ea"/>
                        <a:cs typeface="+mn-cs"/>
                      </a:endParaRPr>
                    </a:p>
                  </a:txBody>
                  <a:tcPr/>
                </a:tc>
              </a:tr>
              <a:tr h="370840">
                <a:tc>
                  <a:txBody>
                    <a:bodyPr/>
                    <a:lstStyle/>
                    <a:p>
                      <a:r>
                        <a:rPr lang="en-US" dirty="0" smtClean="0"/>
                        <a:t>Products</a:t>
                      </a:r>
                      <a:endParaRPr lang="en-US" dirty="0"/>
                    </a:p>
                  </a:txBody>
                  <a:tcPr/>
                </a:tc>
                <a:tc>
                  <a:txBody>
                    <a:bodyPr/>
                    <a:lstStyle/>
                    <a:p>
                      <a:r>
                        <a:rPr lang="en-US" dirty="0" smtClean="0"/>
                        <a:t>Installation and RSU tape</a:t>
                      </a:r>
                      <a:endParaRPr lang="en-US" dirty="0"/>
                    </a:p>
                  </a:txBody>
                  <a:tcPr/>
                </a:tc>
              </a:tr>
            </a:tbl>
          </a:graphicData>
        </a:graphic>
      </p:graphicFrame>
      <p:sp>
        <p:nvSpPr>
          <p:cNvPr id="4" name="Content Placeholder 3"/>
          <p:cNvSpPr>
            <a:spLocks noGrp="1"/>
          </p:cNvSpPr>
          <p:nvPr>
            <p:ph sz="quarter" idx="10"/>
          </p:nvPr>
        </p:nvSpPr>
        <p:spPr/>
        <p:txBody>
          <a:bodyPr>
            <a:normAutofit/>
          </a:bodyPr>
          <a:lstStyle/>
          <a:p>
            <a:r>
              <a:rPr lang="en-US" dirty="0" smtClean="0"/>
              <a:t>Page 74 of the z/VM Installation Guide</a:t>
            </a:r>
            <a:endParaRPr lang="en-US" dirty="0"/>
          </a:p>
        </p:txBody>
      </p:sp>
    </p:spTree>
    <p:extLst>
      <p:ext uri="{BB962C8B-B14F-4D97-AF65-F5344CB8AC3E}">
        <p14:creationId xmlns:p14="http://schemas.microsoft.com/office/powerpoint/2010/main" val="875242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Installation Worksheets</a:t>
            </a:r>
            <a:endParaRPr lang="en-US" dirty="0"/>
          </a:p>
        </p:txBody>
      </p:sp>
      <p:graphicFrame>
        <p:nvGraphicFramePr>
          <p:cNvPr id="5" name="Content Placeholder 4"/>
          <p:cNvGraphicFramePr>
            <a:graphicFrameLocks noGrp="1"/>
          </p:cNvGraphicFramePr>
          <p:nvPr>
            <p:ph sz="quarter" idx="10"/>
            <p:extLst>
              <p:ext uri="{D42A27DB-BD31-4B8C-83A1-F6EECF244321}">
                <p14:modId xmlns:p14="http://schemas.microsoft.com/office/powerpoint/2010/main" val="20813320"/>
              </p:ext>
            </p:extLst>
          </p:nvPr>
        </p:nvGraphicFramePr>
        <p:xfrm>
          <a:off x="657778" y="952948"/>
          <a:ext cx="6881823" cy="36917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1317179" y="5225137"/>
            <a:ext cx="6520543" cy="914400"/>
          </a:xfrm>
          <a:prstGeom prst="rect">
            <a:avLst/>
          </a:prstGeom>
          <a:solidFill>
            <a:schemeClr val="bg1">
              <a:lumMod val="95000"/>
            </a:schemeClr>
          </a:solidFill>
          <a:ln w="25400">
            <a:solidFill>
              <a:schemeClr val="accent1"/>
            </a:solidFill>
          </a:ln>
        </p:spPr>
        <p:txBody>
          <a:bodyPr wrap="none" tIns="91440" bIns="91440" rtlCol="0" anchor="ctr" anchorCtr="0">
            <a:noAutofit/>
          </a:bodyPr>
          <a:lstStyle/>
          <a:p>
            <a:r>
              <a:rPr lang="en-US" sz="1200" dirty="0" smtClean="0"/>
              <a:t>Notes:</a:t>
            </a:r>
          </a:p>
          <a:p>
            <a:pPr marL="171450" indent="-171450">
              <a:buFont typeface="Arial" panose="020B0604020202020204" pitchFamily="34" charset="0"/>
              <a:buChar char="•"/>
            </a:pPr>
            <a:r>
              <a:rPr lang="en-US" sz="1200" dirty="0" smtClean="0"/>
              <a:t>SSI: Single System Image</a:t>
            </a:r>
          </a:p>
          <a:p>
            <a:pPr marL="171450" indent="-171450">
              <a:buFont typeface="Arial" panose="020B0604020202020204" pitchFamily="34" charset="0"/>
              <a:buChar char="•"/>
            </a:pPr>
            <a:r>
              <a:rPr lang="en-US" sz="1200" dirty="0" smtClean="0"/>
              <a:t>Non-SSI </a:t>
            </a:r>
            <a:r>
              <a:rPr lang="en-US" sz="1200" dirty="0" smtClean="0"/>
              <a:t>because</a:t>
            </a:r>
            <a:r>
              <a:rPr lang="en-US" sz="1200" dirty="0"/>
              <a:t> </a:t>
            </a:r>
            <a:r>
              <a:rPr lang="en-US" sz="1200" dirty="0" smtClean="0"/>
              <a:t>it has less resource requirements (particularly DASD), and given we did not have SSI</a:t>
            </a:r>
          </a:p>
          <a:p>
            <a:r>
              <a:rPr lang="en-US" sz="1200" dirty="0"/>
              <a:t> </a:t>
            </a:r>
            <a:r>
              <a:rPr lang="en-US" sz="1200" dirty="0" smtClean="0"/>
              <a:t>     requirements we did not need the extra resources and set up.</a:t>
            </a:r>
            <a:endParaRPr lang="en-US" sz="1200" dirty="0" smtClean="0"/>
          </a:p>
          <a:p>
            <a:pPr marL="171450" indent="-171450">
              <a:buFont typeface="Arial" panose="020B0604020202020204" pitchFamily="34" charset="0"/>
              <a:buChar char="•"/>
            </a:pPr>
            <a:r>
              <a:rPr lang="en-US" sz="1200" dirty="0" smtClean="0"/>
              <a:t>FBA: Fixed Block Architecture</a:t>
            </a:r>
          </a:p>
        </p:txBody>
      </p:sp>
    </p:spTree>
    <p:extLst>
      <p:ext uri="{BB962C8B-B14F-4D97-AF65-F5344CB8AC3E}">
        <p14:creationId xmlns:p14="http://schemas.microsoft.com/office/powerpoint/2010/main" val="186281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Worksheet 1</a:t>
            </a:r>
            <a:endParaRPr lang="en-US" dirty="0"/>
          </a:p>
        </p:txBody>
      </p:sp>
      <p:pic>
        <p:nvPicPr>
          <p:cNvPr id="7" name="Content Placeholder 6"/>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380989" y="672782"/>
            <a:ext cx="7808590" cy="5815104"/>
          </a:xfrm>
        </p:spPr>
      </p:pic>
    </p:spTree>
    <p:extLst>
      <p:ext uri="{BB962C8B-B14F-4D97-AF65-F5344CB8AC3E}">
        <p14:creationId xmlns:p14="http://schemas.microsoft.com/office/powerpoint/2010/main" val="284908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Worksheet 1</a:t>
            </a:r>
            <a:endParaRPr lang="en-US"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1549274125"/>
              </p:ext>
            </p:extLst>
          </p:nvPr>
        </p:nvGraphicFramePr>
        <p:xfrm>
          <a:off x="269007" y="914731"/>
          <a:ext cx="4251236" cy="4125534"/>
        </p:xfrm>
        <a:graphic>
          <a:graphicData uri="http://schemas.openxmlformats.org/drawingml/2006/table">
            <a:tbl>
              <a:tblPr firstRow="1" bandRow="1">
                <a:tableStyleId>{5C22544A-7EE6-4342-B048-85BDC9FD1C3A}</a:tableStyleId>
              </a:tblPr>
              <a:tblGrid>
                <a:gridCol w="2125618"/>
                <a:gridCol w="2125618"/>
              </a:tblGrid>
              <a:tr h="430298">
                <a:tc>
                  <a:txBody>
                    <a:bodyPr/>
                    <a:lstStyle/>
                    <a:p>
                      <a:r>
                        <a:rPr lang="en-US" b="0" dirty="0" smtClean="0">
                          <a:solidFill>
                            <a:schemeClr val="tx1"/>
                          </a:solidFill>
                        </a:rPr>
                        <a:t>Installation Method</a:t>
                      </a:r>
                      <a:endParaRPr lang="en-US" b="0" dirty="0">
                        <a:solidFill>
                          <a:schemeClr val="tx1"/>
                        </a:solidFill>
                      </a:endParaRPr>
                    </a:p>
                  </a:txBody>
                  <a:tcPr>
                    <a:solidFill>
                      <a:srgbClr val="E9F3F7"/>
                    </a:solidFill>
                  </a:tcPr>
                </a:tc>
                <a:tc>
                  <a:txBody>
                    <a:bodyPr/>
                    <a:lstStyle/>
                    <a:p>
                      <a:r>
                        <a:rPr lang="en-US" b="0" dirty="0" smtClean="0">
                          <a:solidFill>
                            <a:schemeClr val="tx1"/>
                          </a:solidFill>
                        </a:rPr>
                        <a:t>Second Level</a:t>
                      </a:r>
                      <a:endParaRPr lang="en-US" b="0" dirty="0">
                        <a:solidFill>
                          <a:schemeClr val="tx1"/>
                        </a:solidFill>
                      </a:endParaRPr>
                    </a:p>
                  </a:txBody>
                  <a:tcPr>
                    <a:solidFill>
                      <a:srgbClr val="E9F3F7"/>
                    </a:solidFill>
                  </a:tcPr>
                </a:tc>
              </a:tr>
              <a:tr h="782826">
                <a:tc>
                  <a:txBody>
                    <a:bodyPr/>
                    <a:lstStyle/>
                    <a:p>
                      <a:r>
                        <a:rPr lang="en-US" dirty="0" smtClean="0"/>
                        <a:t>Will each product be loaded to minidisks or file pools?</a:t>
                      </a:r>
                      <a:endParaRPr lang="en-US" dirty="0"/>
                    </a:p>
                  </a:txBody>
                  <a:tcPr/>
                </a:tc>
                <a:tc>
                  <a:txBody>
                    <a:bodyPr/>
                    <a:lstStyle/>
                    <a:p>
                      <a:r>
                        <a:rPr lang="en-US" dirty="0" smtClean="0"/>
                        <a:t>Minidisk</a:t>
                      </a:r>
                      <a:endParaRPr lang="en-US" dirty="0"/>
                    </a:p>
                  </a:txBody>
                  <a:tcPr/>
                </a:tc>
              </a:tr>
              <a:tr h="547978">
                <a:tc>
                  <a:txBody>
                    <a:bodyPr/>
                    <a:lstStyle/>
                    <a:p>
                      <a:r>
                        <a:rPr lang="en-US" dirty="0" smtClean="0"/>
                        <a:t>Default System Language</a:t>
                      </a:r>
                      <a:endParaRPr lang="en-US" dirty="0"/>
                    </a:p>
                  </a:txBody>
                  <a:tcPr/>
                </a:tc>
                <a:tc>
                  <a:txBody>
                    <a:bodyPr/>
                    <a:lstStyle/>
                    <a:p>
                      <a:r>
                        <a:rPr lang="en-US" dirty="0" smtClean="0"/>
                        <a:t>AMENG</a:t>
                      </a:r>
                      <a:endParaRPr lang="en-US" dirty="0"/>
                    </a:p>
                  </a:txBody>
                  <a:tcPr/>
                </a:tc>
              </a:tr>
              <a:tr h="547978">
                <a:tc>
                  <a:txBody>
                    <a:bodyPr/>
                    <a:lstStyle/>
                    <a:p>
                      <a:r>
                        <a:rPr lang="en-US" dirty="0" smtClean="0"/>
                        <a:t>DASD Type</a:t>
                      </a:r>
                      <a:r>
                        <a:rPr lang="en-US" baseline="0" dirty="0" smtClean="0"/>
                        <a:t> and Model</a:t>
                      </a:r>
                      <a:endParaRPr lang="en-US" dirty="0"/>
                    </a:p>
                  </a:txBody>
                  <a:tcPr/>
                </a:tc>
                <a:tc>
                  <a:txBody>
                    <a:bodyPr/>
                    <a:lstStyle/>
                    <a:p>
                      <a:r>
                        <a:rPr lang="en-US" dirty="0" smtClean="0"/>
                        <a:t>3390 Model 3</a:t>
                      </a:r>
                      <a:endParaRPr lang="en-US" dirty="0"/>
                    </a:p>
                  </a:txBody>
                  <a:tcPr/>
                </a:tc>
              </a:tr>
              <a:tr h="547978">
                <a:tc>
                  <a:txBody>
                    <a:bodyPr/>
                    <a:lstStyle/>
                    <a:p>
                      <a:r>
                        <a:rPr lang="en-US" dirty="0" smtClean="0"/>
                        <a:t>Common Service </a:t>
                      </a:r>
                      <a:r>
                        <a:rPr lang="en-US" dirty="0" err="1" smtClean="0"/>
                        <a:t>Filepool</a:t>
                      </a:r>
                      <a:r>
                        <a:rPr lang="en-US" dirty="0" smtClean="0"/>
                        <a:t> Name</a:t>
                      </a:r>
                      <a:endParaRPr lang="en-US" dirty="0"/>
                    </a:p>
                  </a:txBody>
                  <a:tcPr/>
                </a:tc>
                <a:tc>
                  <a:txBody>
                    <a:bodyPr/>
                    <a:lstStyle/>
                    <a:p>
                      <a:r>
                        <a:rPr lang="en-US" dirty="0" smtClean="0"/>
                        <a:t>VMPSYS3 (Normally VMPSYS)</a:t>
                      </a:r>
                      <a:endParaRPr lang="en-US" dirty="0"/>
                    </a:p>
                  </a:txBody>
                  <a:tcPr/>
                </a:tc>
              </a:tr>
              <a:tr h="430298">
                <a:tc>
                  <a:txBody>
                    <a:bodyPr/>
                    <a:lstStyle/>
                    <a:p>
                      <a:r>
                        <a:rPr lang="en-US" dirty="0" smtClean="0"/>
                        <a:t>Installation</a:t>
                      </a:r>
                      <a:r>
                        <a:rPr lang="en-US" baseline="0" dirty="0" smtClean="0"/>
                        <a:t> Type</a:t>
                      </a:r>
                      <a:endParaRPr lang="en-US" dirty="0"/>
                    </a:p>
                  </a:txBody>
                  <a:tcPr/>
                </a:tc>
                <a:tc>
                  <a:txBody>
                    <a:bodyPr/>
                    <a:lstStyle/>
                    <a:p>
                      <a:r>
                        <a:rPr lang="en-US" dirty="0" smtClean="0"/>
                        <a:t>Non-SSI</a:t>
                      </a:r>
                      <a:endParaRPr lang="en-US" dirty="0"/>
                    </a:p>
                  </a:txBody>
                  <a:tcPr/>
                </a:tc>
              </a:tr>
              <a:tr h="430298">
                <a:tc>
                  <a:txBody>
                    <a:bodyPr/>
                    <a:lstStyle/>
                    <a:p>
                      <a:r>
                        <a:rPr lang="en-US" dirty="0" smtClean="0"/>
                        <a:t>System</a:t>
                      </a:r>
                      <a:r>
                        <a:rPr lang="en-US" baseline="0" dirty="0" smtClean="0"/>
                        <a:t> Name</a:t>
                      </a:r>
                      <a:endParaRPr lang="en-US" dirty="0"/>
                    </a:p>
                  </a:txBody>
                  <a:tcPr/>
                </a:tc>
                <a:tc>
                  <a:txBody>
                    <a:bodyPr/>
                    <a:lstStyle/>
                    <a:p>
                      <a:r>
                        <a:rPr lang="en-US" dirty="0" err="1" smtClean="0"/>
                        <a:t>Sysname</a:t>
                      </a:r>
                      <a:endParaRPr lang="en-US" dirty="0"/>
                    </a:p>
                  </a:txBody>
                  <a:tcPr/>
                </a:tc>
              </a:tr>
            </a:tbl>
          </a:graphicData>
        </a:graphic>
      </p:graphicFrame>
      <p:pic>
        <p:nvPicPr>
          <p:cNvPr id="7" name="Content Placeholder 6"/>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4827255" y="1434801"/>
            <a:ext cx="4050498" cy="3016430"/>
          </a:xfrm>
        </p:spPr>
      </p:pic>
    </p:spTree>
    <p:extLst>
      <p:ext uri="{BB962C8B-B14F-4D97-AF65-F5344CB8AC3E}">
        <p14:creationId xmlns:p14="http://schemas.microsoft.com/office/powerpoint/2010/main" val="4141689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3"/>
            <a:ext cx="8229600" cy="480131"/>
          </a:xfrm>
        </p:spPr>
        <p:txBody>
          <a:bodyPr/>
          <a:lstStyle/>
          <a:p>
            <a:r>
              <a:rPr lang="en-US" dirty="0" smtClean="0"/>
              <a:t>Worksheet 2</a:t>
            </a:r>
            <a:endParaRPr lang="en-US" dirty="0"/>
          </a:p>
        </p:txBody>
      </p:sp>
      <p:sp>
        <p:nvSpPr>
          <p:cNvPr id="3" name="Content Placeholder 2"/>
          <p:cNvSpPr>
            <a:spLocks noGrp="1"/>
          </p:cNvSpPr>
          <p:nvPr>
            <p:ph sz="half" idx="1"/>
          </p:nvPr>
        </p:nvSpPr>
        <p:spPr>
          <a:xfrm>
            <a:off x="439836" y="4300826"/>
            <a:ext cx="8224982" cy="1706782"/>
          </a:xfrm>
        </p:spPr>
        <p:txBody>
          <a:bodyPr>
            <a:normAutofit/>
          </a:bodyPr>
          <a:lstStyle/>
          <a:p>
            <a:pPr marL="0" indent="0">
              <a:buNone/>
            </a:pPr>
            <a:r>
              <a:rPr lang="en-US" sz="1900" dirty="0" smtClean="0"/>
              <a:t>As an example</a:t>
            </a:r>
          </a:p>
          <a:p>
            <a:pPr lvl="1"/>
            <a:r>
              <a:rPr lang="en-US" sz="1700" dirty="0"/>
              <a:t>F</a:t>
            </a:r>
            <a:r>
              <a:rPr lang="en-US" sz="1700" dirty="0" smtClean="0"/>
              <a:t>or our system</a:t>
            </a:r>
          </a:p>
          <a:p>
            <a:pPr lvl="2"/>
            <a:r>
              <a:rPr lang="en-US" sz="1500" dirty="0" smtClean="0"/>
              <a:t>CA </a:t>
            </a:r>
            <a:r>
              <a:rPr lang="en-US" sz="1500" dirty="0" smtClean="0"/>
              <a:t>VM: Director and CA VM</a:t>
            </a:r>
            <a:r>
              <a:rPr lang="en-US" sz="1500" dirty="0" smtClean="0"/>
              <a:t>: Secure</a:t>
            </a:r>
            <a:endParaRPr lang="en-US" sz="1500" dirty="0"/>
          </a:p>
        </p:txBody>
      </p:sp>
      <p:pic>
        <p:nvPicPr>
          <p:cNvPr id="5" name="Content Placeholder 4"/>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291433" y="1019628"/>
            <a:ext cx="8521789" cy="2857428"/>
          </a:xfrm>
        </p:spPr>
      </p:pic>
    </p:spTree>
    <p:extLst>
      <p:ext uri="{BB962C8B-B14F-4D97-AF65-F5344CB8AC3E}">
        <p14:creationId xmlns:p14="http://schemas.microsoft.com/office/powerpoint/2010/main" val="660279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457200" y="210313"/>
            <a:ext cx="8229600" cy="480131"/>
          </a:xfrm>
        </p:spPr>
        <p:txBody>
          <a:bodyPr/>
          <a:lstStyle/>
          <a:p>
            <a:r>
              <a:rPr lang="en-US" dirty="0" smtClean="0"/>
              <a:t>Worksheet 3</a:t>
            </a:r>
            <a:endParaRPr lang="en-US" dirty="0"/>
          </a:p>
        </p:txBody>
      </p:sp>
      <p:graphicFrame>
        <p:nvGraphicFramePr>
          <p:cNvPr id="3" name="Diagram 2"/>
          <p:cNvGraphicFramePr/>
          <p:nvPr>
            <p:extLst>
              <p:ext uri="{D42A27DB-BD31-4B8C-83A1-F6EECF244321}">
                <p14:modId xmlns:p14="http://schemas.microsoft.com/office/powerpoint/2010/main" val="4009844674"/>
              </p:ext>
            </p:extLst>
          </p:nvPr>
        </p:nvGraphicFramePr>
        <p:xfrm>
          <a:off x="236483" y="898634"/>
          <a:ext cx="8797158" cy="51868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3225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A_Corp_and_Event_Template_4x3_Sept_2014">
  <a:themeElements>
    <a:clrScheme name="CA Corp color palette 2014">
      <a:dk1>
        <a:srgbClr val="20343A"/>
      </a:dk1>
      <a:lt1>
        <a:srgbClr val="FFFFFF"/>
      </a:lt1>
      <a:dk2>
        <a:srgbClr val="58676D"/>
      </a:dk2>
      <a:lt2>
        <a:srgbClr val="D0D8D8"/>
      </a:lt2>
      <a:accent1>
        <a:srgbClr val="53BBD4"/>
      </a:accent1>
      <a:accent2>
        <a:srgbClr val="BD66A9"/>
      </a:accent2>
      <a:accent3>
        <a:srgbClr val="22475C"/>
      </a:accent3>
      <a:accent4>
        <a:srgbClr val="57C1B4"/>
      </a:accent4>
      <a:accent5>
        <a:srgbClr val="3B2259"/>
      </a:accent5>
      <a:accent6>
        <a:srgbClr val="FFC91C"/>
      </a:accent6>
      <a:hlink>
        <a:srgbClr val="22475C"/>
      </a:hlink>
      <a:folHlink>
        <a:srgbClr val="3B22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38100" cap="flat" cmpd="sng" algn="ctr">
          <a:noFill/>
          <a:prstDash val="solid"/>
        </a:ln>
        <a:effectLst/>
      </a:spPr>
      <a:bodyPr vert="horz" lIns="91440" tIns="91440" rIns="91440" bIns="91440" rtlCol="0" anchor="ctr"/>
      <a:lstStyle>
        <a:defPPr marL="0" marR="0" indent="0" algn="ctr" defTabSz="914400" eaLnBrk="1" fontAlgn="auto" latinLnBrk="0" hangingPunct="1">
          <a:lnSpc>
            <a:spcPts val="1720"/>
          </a:lnSpc>
          <a:spcBef>
            <a:spcPts val="0"/>
          </a:spcBef>
          <a:spcAft>
            <a:spcPts val="0"/>
          </a:spcAft>
          <a:buClr>
            <a:srgbClr val="FFFFFF"/>
          </a:buClr>
          <a:buSzTx/>
          <a:buFontTx/>
          <a:buNone/>
          <a:tabLst/>
          <a:defRPr kumimoji="0" sz="1200" b="0" i="0" u="none" strike="noStrike" kern="0" cap="none" spc="0" normalizeH="0" baseline="0" noProof="0" dirty="0" smtClean="0">
            <a:ln>
              <a:noFill/>
            </a:ln>
            <a:solidFill>
              <a:schemeClr val="accent3"/>
            </a:solidFill>
            <a:effectLst/>
            <a:uLnTx/>
            <a:uFillTx/>
            <a:latin typeface="Calibri"/>
            <a:ea typeface="+mn-ea"/>
            <a:cs typeface="Arial Unicode MS" pitchFamily="34" charset="-128"/>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bg2"/>
        </a:solidFill>
      </a:spPr>
      <a:bodyPr wrap="none" tIns="91440" bIns="91440" rtlCol="0" anchor="ctr" anchorCtr="0">
        <a:noAutofit/>
      </a:bodyPr>
      <a:lstStyle>
        <a:defPPr algn="ctr">
          <a:defRPr sz="1200" dirty="0" err="1" smtClean="0"/>
        </a:defPPr>
      </a:lstStyle>
    </a:txDef>
  </a:objectDefaults>
  <a:extraClrSchemeLst/>
  <a:extLst>
    <a:ext uri="{05A4C25C-085E-4340-85A3-A5531E510DB2}">
      <thm15:themeFamily xmlns:thm15="http://schemas.microsoft.com/office/thememl/2012/main" name="CA_Corp_and_Event_Template_4x3.potx [Read-Only]" id="{B05328A3-3FD8-422E-9806-656813F0361E}" vid="{E6A7F358-44B9-4B19-A442-EF9FF46A4028}"/>
    </a:ext>
  </a:extLst>
</a:theme>
</file>

<file path=ppt/theme/theme2.xml><?xml version="1.0" encoding="utf-8"?>
<a:theme xmlns:a="http://schemas.openxmlformats.org/drawingml/2006/main" name="CA_Event">
  <a:themeElements>
    <a:clrScheme name="CA Corp color palette 2014">
      <a:dk1>
        <a:srgbClr val="20343A"/>
      </a:dk1>
      <a:lt1>
        <a:srgbClr val="FFFFFF"/>
      </a:lt1>
      <a:dk2>
        <a:srgbClr val="58676D"/>
      </a:dk2>
      <a:lt2>
        <a:srgbClr val="D0D8D8"/>
      </a:lt2>
      <a:accent1>
        <a:srgbClr val="53BBD4"/>
      </a:accent1>
      <a:accent2>
        <a:srgbClr val="BD66A9"/>
      </a:accent2>
      <a:accent3>
        <a:srgbClr val="22475C"/>
      </a:accent3>
      <a:accent4>
        <a:srgbClr val="57C1B4"/>
      </a:accent4>
      <a:accent5>
        <a:srgbClr val="3B2259"/>
      </a:accent5>
      <a:accent6>
        <a:srgbClr val="FFC91C"/>
      </a:accent6>
      <a:hlink>
        <a:srgbClr val="22475C"/>
      </a:hlink>
      <a:folHlink>
        <a:srgbClr val="3B22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38100" cap="flat" cmpd="sng" algn="ctr">
          <a:noFill/>
          <a:prstDash val="solid"/>
        </a:ln>
        <a:effectLst/>
      </a:spPr>
      <a:bodyPr vert="horz" lIns="91440" tIns="91440" rIns="91440" bIns="91440" rtlCol="0" anchor="ctr"/>
      <a:lstStyle>
        <a:defPPr marL="0" marR="0" indent="0" algn="ctr" defTabSz="914400" eaLnBrk="1" fontAlgn="auto" latinLnBrk="0" hangingPunct="1">
          <a:lnSpc>
            <a:spcPts val="1720"/>
          </a:lnSpc>
          <a:spcBef>
            <a:spcPts val="0"/>
          </a:spcBef>
          <a:spcAft>
            <a:spcPts val="0"/>
          </a:spcAft>
          <a:buClr>
            <a:srgbClr val="FFFFFF"/>
          </a:buClr>
          <a:buSzTx/>
          <a:buFontTx/>
          <a:buNone/>
          <a:tabLst/>
          <a:defRPr kumimoji="0" sz="1200" b="0" i="0" u="none" strike="noStrike" kern="0" cap="none" spc="0" normalizeH="0" baseline="0" noProof="0" dirty="0" smtClean="0">
            <a:ln>
              <a:noFill/>
            </a:ln>
            <a:solidFill>
              <a:schemeClr val="accent3"/>
            </a:solidFill>
            <a:effectLst/>
            <a:uLnTx/>
            <a:uFillTx/>
            <a:latin typeface="Calibri"/>
            <a:ea typeface="+mn-ea"/>
            <a:cs typeface="Arial Unicode MS" pitchFamily="34" charset="-128"/>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bg2"/>
        </a:solidFill>
      </a:spPr>
      <a:bodyPr wrap="none" tIns="91440" bIns="91440" rtlCol="0" anchor="ctr" anchorCtr="0">
        <a:noAutofit/>
      </a:bodyPr>
      <a:lstStyle>
        <a:defPPr algn="ctr">
          <a:defRPr sz="1200" dirty="0" err="1" smtClean="0"/>
        </a:defPPr>
      </a:lstStyle>
    </a:txDef>
  </a:objectDefaults>
  <a:extraClrSchemeLst/>
  <a:extLst>
    <a:ext uri="{05A4C25C-085E-4340-85A3-A5531E510DB2}">
      <thm15:themeFamily xmlns:thm15="http://schemas.microsoft.com/office/thememl/2012/main" name="CA_Corp_and_Event_Template_4x3.potx [Read-Only]" id="{B05328A3-3FD8-422E-9806-656813F0361E}" vid="{9853EA96-093C-4200-A15D-DFFF976404E5}"/>
    </a:ext>
  </a:extLst>
</a:theme>
</file>

<file path=ppt/theme/theme3.xml><?xml version="1.0" encoding="utf-8"?>
<a:theme xmlns:a="http://schemas.openxmlformats.org/drawingml/2006/main" name="Corp and Event Title">
  <a:themeElements>
    <a:clrScheme name="CA Event color palette 2014">
      <a:dk1>
        <a:srgbClr val="FFFFFF"/>
      </a:dk1>
      <a:lt1>
        <a:srgbClr val="FFFFFF"/>
      </a:lt1>
      <a:dk2>
        <a:srgbClr val="19272C"/>
      </a:dk2>
      <a:lt2>
        <a:srgbClr val="22343A"/>
      </a:lt2>
      <a:accent1>
        <a:srgbClr val="53BBD4"/>
      </a:accent1>
      <a:accent2>
        <a:srgbClr val="D0D8D8"/>
      </a:accent2>
      <a:accent3>
        <a:srgbClr val="57C1B4"/>
      </a:accent3>
      <a:accent4>
        <a:srgbClr val="FFC91C"/>
      </a:accent4>
      <a:accent5>
        <a:srgbClr val="BD66A9"/>
      </a:accent5>
      <a:accent6>
        <a:srgbClr val="58676D"/>
      </a:accent6>
      <a:hlink>
        <a:srgbClr val="D0D8D8"/>
      </a:hlink>
      <a:folHlink>
        <a:srgbClr val="D0D8D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A_Corp_and_Event_Template_4x3.potx [Read-Only]" id="{B05328A3-3FD8-422E-9806-656813F0361E}" vid="{2EC6443A-CEDF-48AC-8093-3EFAAC572173}"/>
    </a:ext>
  </a:extLst>
</a:theme>
</file>

<file path=ppt/theme/theme4.xml><?xml version="1.0" encoding="utf-8"?>
<a:theme xmlns:a="http://schemas.openxmlformats.org/drawingml/2006/main" name="Corp and Event Closing">
  <a:themeElements>
    <a:clrScheme name="CA Event color palette 2014">
      <a:dk1>
        <a:srgbClr val="FFFFFF"/>
      </a:dk1>
      <a:lt1>
        <a:srgbClr val="FFFFFF"/>
      </a:lt1>
      <a:dk2>
        <a:srgbClr val="19272C"/>
      </a:dk2>
      <a:lt2>
        <a:srgbClr val="22343A"/>
      </a:lt2>
      <a:accent1>
        <a:srgbClr val="53BBD4"/>
      </a:accent1>
      <a:accent2>
        <a:srgbClr val="D0D8D8"/>
      </a:accent2>
      <a:accent3>
        <a:srgbClr val="57C1B4"/>
      </a:accent3>
      <a:accent4>
        <a:srgbClr val="FFC91C"/>
      </a:accent4>
      <a:accent5>
        <a:srgbClr val="BD66A9"/>
      </a:accent5>
      <a:accent6>
        <a:srgbClr val="58676D"/>
      </a:accent6>
      <a:hlink>
        <a:srgbClr val="D0D8D8"/>
      </a:hlink>
      <a:folHlink>
        <a:srgbClr val="D0D8D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38100" cap="flat" cmpd="sng" algn="ctr">
          <a:noFill/>
          <a:prstDash val="solid"/>
        </a:ln>
        <a:effectLst/>
      </a:spPr>
      <a:bodyPr vert="horz" lIns="91440" tIns="91440" rIns="91440" bIns="91440" rtlCol="0" anchor="ctr"/>
      <a:lstStyle>
        <a:defPPr marL="0" marR="0" indent="0" algn="ctr" defTabSz="914400" eaLnBrk="1" fontAlgn="auto" latinLnBrk="0" hangingPunct="1">
          <a:lnSpc>
            <a:spcPts val="1720"/>
          </a:lnSpc>
          <a:spcBef>
            <a:spcPts val="0"/>
          </a:spcBef>
          <a:spcAft>
            <a:spcPts val="0"/>
          </a:spcAft>
          <a:buClr>
            <a:srgbClr val="FFFFFF"/>
          </a:buClr>
          <a:buSzTx/>
          <a:buFontTx/>
          <a:buNone/>
          <a:tabLst/>
          <a:defRPr kumimoji="0" sz="1200" b="0" i="0" u="none" strike="noStrike" kern="0" cap="none" spc="0" normalizeH="0" baseline="0" noProof="0" dirty="0" smtClean="0">
            <a:ln>
              <a:noFill/>
            </a:ln>
            <a:solidFill>
              <a:srgbClr val="FFFFFF"/>
            </a:solidFill>
            <a:effectLst/>
            <a:uLnTx/>
            <a:uFillTx/>
            <a:latin typeface="Calibri"/>
            <a:ea typeface="+mn-ea"/>
            <a:cs typeface="Arial Unicode MS" pitchFamily="34" charset="-128"/>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tx2"/>
        </a:solidFill>
      </a:spPr>
      <a:bodyPr wrap="none" tIns="91440" bIns="91440" rtlCol="0" anchor="ctr" anchorCtr="0">
        <a:noAutofit/>
      </a:bodyPr>
      <a:lstStyle>
        <a:defPPr algn="ctr">
          <a:defRPr sz="1200" dirty="0" err="1" smtClean="0"/>
        </a:defPPr>
      </a:lstStyle>
    </a:txDef>
  </a:objectDefaults>
  <a:extraClrSchemeLst/>
  <a:extLst>
    <a:ext uri="{05A4C25C-085E-4340-85A3-A5531E510DB2}">
      <thm15:themeFamily xmlns:thm15="http://schemas.microsoft.com/office/thememl/2012/main" name="CA_Corp_and_Event_Template_4x3.potx [Read-Only]" id="{B05328A3-3FD8-422E-9806-656813F0361E}" vid="{CB132470-AFAD-4F44-9820-1029D6A79BF3}"/>
    </a:ext>
  </a:extLst>
</a:theme>
</file>

<file path=ppt/theme/theme5.xml><?xml version="1.0" encoding="utf-8"?>
<a:theme xmlns:a="http://schemas.openxmlformats.org/drawingml/2006/main" name="Corp and Event Divider">
  <a:themeElements>
    <a:clrScheme name="CA Event color palette 2014">
      <a:dk1>
        <a:srgbClr val="FFFFFF"/>
      </a:dk1>
      <a:lt1>
        <a:srgbClr val="FFFFFF"/>
      </a:lt1>
      <a:dk2>
        <a:srgbClr val="19272C"/>
      </a:dk2>
      <a:lt2>
        <a:srgbClr val="22343A"/>
      </a:lt2>
      <a:accent1>
        <a:srgbClr val="53BBD4"/>
      </a:accent1>
      <a:accent2>
        <a:srgbClr val="D0D8D8"/>
      </a:accent2>
      <a:accent3>
        <a:srgbClr val="57C1B4"/>
      </a:accent3>
      <a:accent4>
        <a:srgbClr val="FFC91C"/>
      </a:accent4>
      <a:accent5>
        <a:srgbClr val="BD66A9"/>
      </a:accent5>
      <a:accent6>
        <a:srgbClr val="58676D"/>
      </a:accent6>
      <a:hlink>
        <a:srgbClr val="D0D8D8"/>
      </a:hlink>
      <a:folHlink>
        <a:srgbClr val="D0D8D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38100" cap="flat" cmpd="sng" algn="ctr">
          <a:noFill/>
          <a:prstDash val="solid"/>
        </a:ln>
        <a:effectLst/>
      </a:spPr>
      <a:bodyPr vert="horz" lIns="91440" tIns="91440" rIns="91440" bIns="91440" rtlCol="0" anchor="ctr"/>
      <a:lstStyle>
        <a:defPPr marL="0" marR="0" indent="0" algn="ctr" defTabSz="914400" eaLnBrk="1" fontAlgn="auto" latinLnBrk="0" hangingPunct="1">
          <a:lnSpc>
            <a:spcPts val="1720"/>
          </a:lnSpc>
          <a:spcBef>
            <a:spcPts val="0"/>
          </a:spcBef>
          <a:spcAft>
            <a:spcPts val="0"/>
          </a:spcAft>
          <a:buClr>
            <a:srgbClr val="FFFFFF"/>
          </a:buClr>
          <a:buSzTx/>
          <a:buFontTx/>
          <a:buNone/>
          <a:tabLst/>
          <a:defRPr kumimoji="0" sz="1200" b="0" i="0" u="none" strike="noStrike" kern="0" cap="none" spc="0" normalizeH="0" baseline="0" noProof="0" dirty="0" smtClean="0">
            <a:ln>
              <a:noFill/>
            </a:ln>
            <a:solidFill>
              <a:srgbClr val="FFFFFF"/>
            </a:solidFill>
            <a:effectLst/>
            <a:uLnTx/>
            <a:uFillTx/>
            <a:latin typeface="Calibri"/>
            <a:ea typeface="+mn-ea"/>
            <a:cs typeface="Arial Unicode MS" pitchFamily="34" charset="-128"/>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tx2"/>
        </a:solidFill>
      </a:spPr>
      <a:bodyPr wrap="none" tIns="91440" bIns="91440" rtlCol="0" anchor="ctr" anchorCtr="0">
        <a:noAutofit/>
      </a:bodyPr>
      <a:lstStyle>
        <a:defPPr algn="ctr">
          <a:defRPr sz="1200" dirty="0" err="1" smtClean="0"/>
        </a:defPPr>
      </a:lstStyle>
    </a:txDef>
  </a:objectDefaults>
  <a:extraClrSchemeLst/>
  <a:extLst>
    <a:ext uri="{05A4C25C-085E-4340-85A3-A5531E510DB2}">
      <thm15:themeFamily xmlns:thm15="http://schemas.microsoft.com/office/thememl/2012/main" name="CA_Corp_and_Event_Template_4x3.potx [Read-Only]" id="{B05328A3-3FD8-422E-9806-656813F0361E}" vid="{C4DF5A23-477C-4F7B-A029-D7CBA226A960}"/>
    </a:ext>
  </a:extLst>
</a:theme>
</file>

<file path=ppt/theme/theme6.xml><?xml version="1.0" encoding="utf-8"?>
<a:theme xmlns:a="http://schemas.openxmlformats.org/drawingml/2006/main" name="Corp Divider">
  <a:themeElements>
    <a:clrScheme name="CA Event color palette 2014">
      <a:dk1>
        <a:srgbClr val="FFFFFF"/>
      </a:dk1>
      <a:lt1>
        <a:srgbClr val="FFFFFF"/>
      </a:lt1>
      <a:dk2>
        <a:srgbClr val="19272C"/>
      </a:dk2>
      <a:lt2>
        <a:srgbClr val="22343A"/>
      </a:lt2>
      <a:accent1>
        <a:srgbClr val="53BBD4"/>
      </a:accent1>
      <a:accent2>
        <a:srgbClr val="D0D8D8"/>
      </a:accent2>
      <a:accent3>
        <a:srgbClr val="57C1B4"/>
      </a:accent3>
      <a:accent4>
        <a:srgbClr val="FFC91C"/>
      </a:accent4>
      <a:accent5>
        <a:srgbClr val="BD66A9"/>
      </a:accent5>
      <a:accent6>
        <a:srgbClr val="58676D"/>
      </a:accent6>
      <a:hlink>
        <a:srgbClr val="D0D8D8"/>
      </a:hlink>
      <a:folHlink>
        <a:srgbClr val="D0D8D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38100" cap="flat" cmpd="sng" algn="ctr">
          <a:noFill/>
          <a:prstDash val="solid"/>
        </a:ln>
        <a:effectLst/>
      </a:spPr>
      <a:bodyPr vert="horz" lIns="91440" tIns="91440" rIns="91440" bIns="91440" rtlCol="0" anchor="ctr"/>
      <a:lstStyle>
        <a:defPPr marL="0" marR="0" indent="0" algn="ctr" defTabSz="914400" eaLnBrk="1" fontAlgn="auto" latinLnBrk="0" hangingPunct="1">
          <a:lnSpc>
            <a:spcPts val="1720"/>
          </a:lnSpc>
          <a:spcBef>
            <a:spcPts val="0"/>
          </a:spcBef>
          <a:spcAft>
            <a:spcPts val="0"/>
          </a:spcAft>
          <a:buClr>
            <a:srgbClr val="FFFFFF"/>
          </a:buClr>
          <a:buSzTx/>
          <a:buFontTx/>
          <a:buNone/>
          <a:tabLst/>
          <a:defRPr kumimoji="0" sz="1200" b="0" i="0" u="none" strike="noStrike" kern="0" cap="none" spc="0" normalizeH="0" baseline="0" noProof="0" dirty="0" smtClean="0">
            <a:ln>
              <a:noFill/>
            </a:ln>
            <a:solidFill>
              <a:srgbClr val="FFFFFF"/>
            </a:solidFill>
            <a:effectLst/>
            <a:uLnTx/>
            <a:uFillTx/>
            <a:latin typeface="Calibri"/>
            <a:ea typeface="+mn-ea"/>
            <a:cs typeface="Arial Unicode MS" pitchFamily="34" charset="-128"/>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tx2"/>
        </a:solidFill>
      </a:spPr>
      <a:bodyPr wrap="none" tIns="91440" bIns="91440" rtlCol="0" anchor="ctr" anchorCtr="0">
        <a:noAutofit/>
      </a:bodyPr>
      <a:lstStyle>
        <a:defPPr algn="ctr">
          <a:defRPr sz="1200" dirty="0" err="1" smtClean="0"/>
        </a:defPPr>
      </a:lstStyle>
    </a:txDef>
  </a:objectDefaults>
  <a:extraClrSchemeLst/>
  <a:extLst>
    <a:ext uri="{05A4C25C-085E-4340-85A3-A5531E510DB2}">
      <thm15:themeFamily xmlns:thm15="http://schemas.microsoft.com/office/thememl/2012/main" name="CA_Corp_and_Event_Template_4x3.potx [Read-Only]" id="{B05328A3-3FD8-422E-9806-656813F0361E}" vid="{FA9BABAB-E8D3-4DEB-9DF1-C272C61B7215}"/>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Format xmlns="c79cb172-bdab-4410-8562-37ad06827d1a">Office Templates</Format>
    <Template_x0020_Type xmlns="c79cb172-bdab-4410-8562-37ad06827d1a">PowerPoint Templates</Template_x0020_Type>
    <RecordType_CA xmlns="c79cb172-bdab-4410-8562-37ad06827d1a">Secondary</RecordType_CA>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EB601A453E4224F8E20EBC36F81B0A2" ma:contentTypeVersion="3" ma:contentTypeDescription="Create a new document." ma:contentTypeScope="" ma:versionID="b9cb3d1cd6aa4e93847c056760e63164">
  <xsd:schema xmlns:xsd="http://www.w3.org/2001/XMLSchema" xmlns:p="http://schemas.microsoft.com/office/2006/metadata/properties" xmlns:ns1="http://schemas.microsoft.com/sharepoint/v3" xmlns:ns2="c79cb172-bdab-4410-8562-37ad06827d1a" targetNamespace="http://schemas.microsoft.com/office/2006/metadata/properties" ma:root="true" ma:fieldsID="7ad79e754e58cd6974c65fb4fbb87aa9" ns1:_="" ns2:_="">
    <xsd:import namespace="http://schemas.microsoft.com/sharepoint/v3"/>
    <xsd:import namespace="c79cb172-bdab-4410-8562-37ad06827d1a"/>
    <xsd:element name="properties">
      <xsd:complexType>
        <xsd:sequence>
          <xsd:element name="documentManagement">
            <xsd:complexType>
              <xsd:all>
                <xsd:element ref="ns1:PublishingStartDate" minOccurs="0"/>
                <xsd:element ref="ns1:PublishingExpirationDate" minOccurs="0"/>
                <xsd:element ref="ns2:Format"/>
                <xsd:element ref="ns2:Template_x0020_Type" minOccurs="0"/>
                <xsd:element ref="ns2:RecordType_CA"/>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xsd="http://www.w3.org/2001/XMLSchema" xmlns:dms="http://schemas.microsoft.com/office/2006/documentManagement/types" targetNamespace="c79cb172-bdab-4410-8562-37ad06827d1a" elementFormDefault="qualified">
    <xsd:import namespace="http://schemas.microsoft.com/office/2006/documentManagement/types"/>
    <xsd:element name="Format" ma:index="10" ma:displayName="Category" ma:format="Dropdown" ma:internalName="Format">
      <xsd:simpleType>
        <xsd:restriction base="dms:Choice">
          <xsd:enumeration value="Office Templates"/>
          <xsd:enumeration value="Fonts"/>
          <xsd:enumeration value="e-Templates"/>
          <xsd:enumeration value="Office Supplies"/>
          <xsd:enumeration value="Elevator Pitch"/>
          <xsd:enumeration value="Guidelines"/>
          <xsd:enumeration value="Holiday Cards"/>
          <xsd:enumeration value="Presentations"/>
          <xsd:enumeration value="Stationery"/>
          <xsd:enumeration value="Collateral"/>
          <xsd:enumeration value="Employee Communications"/>
          <xsd:enumeration value="DVD &amp; CD Label Self-Help"/>
          <xsd:enumeration value="Reports"/>
          <xsd:enumeration value="Assets"/>
        </xsd:restriction>
      </xsd:simpleType>
    </xsd:element>
    <xsd:element name="Template_x0020_Type" ma:index="11" nillable="true" ma:displayName="Template Type" ma:format="Dropdown" ma:internalName="Template_x0020_Type">
      <xsd:simpleType>
        <xsd:restriction base="dms:Choice">
          <xsd:enumeration value="Word Templates"/>
          <xsd:enumeration value="PowerPoint Templates"/>
          <xsd:enumeration value="Outlook"/>
        </xsd:restriction>
      </xsd:simpleType>
    </xsd:element>
    <xsd:element name="RecordType_CA" ma:index="12" ma:displayName="Record Type" ma:default="Secondary" ma:description="Please select the record type of the content. If you have any questions on the meanings, reference the following: http://qms.ca.com/document.asp?ID=5761" ma:internalName="RecordType_CA" ma:readOnly="false">
      <xsd:simpleType>
        <xsd:restriction base="dms:Choice">
          <xsd:enumeration value="Secondary"/>
          <xsd:enumeration value="Primary"/>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1E0C811-3A84-4D36-BA7E-195A12533DFD}">
  <ds:schemaRefs>
    <ds:schemaRef ds:uri="http://purl.org/dc/dcmitype/"/>
    <ds:schemaRef ds:uri="c79cb172-bdab-4410-8562-37ad06827d1a"/>
    <ds:schemaRef ds:uri="http://purl.org/dc/elements/1.1/"/>
    <ds:schemaRef ds:uri="http://schemas.microsoft.com/sharepoint/v3"/>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8B59507-C458-46E4-8711-2497F374B2D7}">
  <ds:schemaRefs>
    <ds:schemaRef ds:uri="http://schemas.microsoft.com/sharepoint/v3/contenttype/forms"/>
  </ds:schemaRefs>
</ds:datastoreItem>
</file>

<file path=customXml/itemProps3.xml><?xml version="1.0" encoding="utf-8"?>
<ds:datastoreItem xmlns:ds="http://schemas.openxmlformats.org/officeDocument/2006/customXml" ds:itemID="{5C9181A2-E55F-4DD6-A1C0-26C7F7479A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9cb172-bdab-4410-8562-37ad06827d1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VM Workshop Presentation</Template>
  <TotalTime>571</TotalTime>
  <Words>1408</Words>
  <Application>Microsoft Office PowerPoint</Application>
  <PresentationFormat>On-screen Show (4:3)</PresentationFormat>
  <Paragraphs>301</Paragraphs>
  <Slides>21</Slides>
  <Notes>15</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21</vt:i4>
      </vt:variant>
    </vt:vector>
  </HeadingPairs>
  <TitlesOfParts>
    <vt:vector size="31" baseType="lpstr">
      <vt:lpstr>Arial Unicode MS</vt:lpstr>
      <vt:lpstr>Arial</vt:lpstr>
      <vt:lpstr>Calibri</vt:lpstr>
      <vt:lpstr>Wingdings</vt:lpstr>
      <vt:lpstr>CA_Corp_and_Event_Template_4x3_Sept_2014</vt:lpstr>
      <vt:lpstr>CA_Event</vt:lpstr>
      <vt:lpstr>Corp and Event Title</vt:lpstr>
      <vt:lpstr>Corp and Event Closing</vt:lpstr>
      <vt:lpstr>Corp and Event Divider</vt:lpstr>
      <vt:lpstr>Corp Divider</vt:lpstr>
      <vt:lpstr>Lessons Learned from: Installing Second Level z/VM 6.3</vt:lpstr>
      <vt:lpstr>For Informational Purposes Only </vt:lpstr>
      <vt:lpstr>Agenda</vt:lpstr>
      <vt:lpstr>System Requirements</vt:lpstr>
      <vt:lpstr>Installation Worksheets</vt:lpstr>
      <vt:lpstr>Worksheet 1</vt:lpstr>
      <vt:lpstr>Worksheet 1</vt:lpstr>
      <vt:lpstr>Worksheet 2</vt:lpstr>
      <vt:lpstr>Worksheet 3</vt:lpstr>
      <vt:lpstr>Worksheet 8</vt:lpstr>
      <vt:lpstr>Steps 1 – 10</vt:lpstr>
      <vt:lpstr>Steps 11 – 20</vt:lpstr>
      <vt:lpstr>Steps 21 – 29</vt:lpstr>
      <vt:lpstr>Installation Panel</vt:lpstr>
      <vt:lpstr>Installation Panel</vt:lpstr>
      <vt:lpstr>Installation Panel</vt:lpstr>
      <vt:lpstr>Steps 30 – 37</vt:lpstr>
      <vt:lpstr>Sample System Config File</vt:lpstr>
      <vt:lpstr>References</vt:lpstr>
      <vt:lpstr>Questions?</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Lessons Learned from: Installing Second Level z/VM 6.3</dc:title>
  <dc:creator>Jarboi, Kolu</dc:creator>
  <cp:lastModifiedBy>Jarboi, Kolu</cp:lastModifiedBy>
  <cp:revision>23</cp:revision>
  <dcterms:created xsi:type="dcterms:W3CDTF">2015-06-22T20:13:09Z</dcterms:created>
  <dcterms:modified xsi:type="dcterms:W3CDTF">2015-06-23T21:15:02Z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0x010100EEB601A453E4224F8E20EBC36F81B0A2</vt:lpwstr>
  </property>
</Properties>
</file>