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embeddings/oleObject1.bin" ContentType="application/vnd.openxmlformats-officedocument.oleObject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embeddings/oleObject2.bin" ContentType="application/vnd.openxmlformats-officedocument.oleObject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embeddings/oleObject3.bin" ContentType="application/vnd.openxmlformats-officedocument.oleObject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embeddings/oleObject4.bin" ContentType="application/vnd.openxmlformats-officedocument.oleObject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embeddings/oleObject5.bin" ContentType="application/vnd.openxmlformats-officedocument.oleObject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embeddings/oleObject6.bin" ContentType="application/vnd.openxmlformats-officedocument.oleObject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embeddings/oleObject7.bin" ContentType="application/vnd.openxmlformats-officedocument.oleObject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embeddings/oleObject8.bin" ContentType="application/vnd.openxmlformats-officedocument.oleObject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embeddings/oleObject9.bin" ContentType="application/vnd.openxmlformats-officedocument.oleObject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embeddings/oleObject10.bin" ContentType="application/vnd.openxmlformats-officedocument.oleObject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50" r:id="rId2"/>
    <p:sldMasterId id="2147483658" r:id="rId3"/>
    <p:sldMasterId id="2147483662" r:id="rId4"/>
    <p:sldMasterId id="2147483664" r:id="rId5"/>
  </p:sldMasterIdLst>
  <p:notesMasterIdLst>
    <p:notesMasterId r:id="rId14"/>
  </p:notesMasterIdLst>
  <p:handoutMasterIdLst>
    <p:handoutMasterId r:id="rId15"/>
  </p:handoutMasterIdLst>
  <p:sldIdLst>
    <p:sldId id="524" r:id="rId6"/>
    <p:sldId id="592" r:id="rId7"/>
    <p:sldId id="608" r:id="rId8"/>
    <p:sldId id="547" r:id="rId9"/>
    <p:sldId id="628" r:id="rId10"/>
    <p:sldId id="633" r:id="rId11"/>
    <p:sldId id="623" r:id="rId12"/>
    <p:sldId id="575" r:id="rId13"/>
  </p:sldIdLst>
  <p:sldSz cx="8961438" cy="6721475"/>
  <p:notesSz cx="6934200" cy="92202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tx2"/>
      </a:buClr>
      <a:buSzPct val="125000"/>
      <a:buChar char="▪"/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tx2"/>
      </a:buClr>
      <a:buSzPct val="125000"/>
      <a:buChar char="▪"/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tx2"/>
      </a:buClr>
      <a:buSzPct val="125000"/>
      <a:buChar char="▪"/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tx2"/>
      </a:buClr>
      <a:buSzPct val="125000"/>
      <a:buChar char="▪"/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tx2"/>
      </a:buClr>
      <a:buSzPct val="125000"/>
      <a:buChar char="▪"/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5CC"/>
    <a:srgbClr val="DDDDDD"/>
    <a:srgbClr val="FF7C80"/>
    <a:srgbClr val="91AFFF"/>
    <a:srgbClr val="808080"/>
    <a:srgbClr val="969696"/>
    <a:srgbClr val="B2B2B2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86" autoAdjust="0"/>
    <p:restoredTop sz="95090" autoAdjust="0"/>
  </p:normalViewPr>
  <p:slideViewPr>
    <p:cSldViewPr snapToGrid="0" snapToObjects="1">
      <p:cViewPr varScale="1">
        <p:scale>
          <a:sx n="81" d="100"/>
          <a:sy n="81" d="100"/>
        </p:scale>
        <p:origin x="-1856" y="-104"/>
      </p:cViewPr>
      <p:guideLst>
        <p:guide orient="horz" pos="613"/>
        <p:guide orient="horz" pos="4155"/>
        <p:guide pos="55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-3688" y="-104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tags" Target="tags/tag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9396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766763" y="577850"/>
            <a:ext cx="5407025" cy="4057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481542" y="4953114"/>
            <a:ext cx="5977136" cy="113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gray">
          <a:xfrm>
            <a:off x="6189316" y="8863467"/>
            <a:ext cx="549258" cy="17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4995">
              <a:buClrTx/>
              <a:buSzTx/>
              <a:buFontTx/>
              <a:buNone/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ABDEA5C-6D5C-406E-83B7-67CA4313F4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28" name="doc id"/>
          <p:cNvSpPr>
            <a:spLocks noGrp="1" noChangeArrowheads="1"/>
          </p:cNvSpPr>
          <p:nvPr>
            <p:ph type="ftr" sz="quarter" idx="4"/>
          </p:nvPr>
        </p:nvSpPr>
        <p:spPr bwMode="gray">
          <a:xfrm>
            <a:off x="6738509" y="94893"/>
            <a:ext cx="65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04995">
              <a:buClrTx/>
              <a:buSzTx/>
              <a:buFontTx/>
              <a:buNone/>
              <a:defRPr sz="8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6424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117475" indent="-115888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pitchFamily="34" charset="0"/>
      <a:buChar char="▪"/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300038" indent="-180975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120000"/>
      <a:buFont typeface="Arial" pitchFamily="34" charset="0"/>
      <a:buChar char="–"/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427038" indent="-125413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Font typeface="Arial" pitchFamily="34" charset="0"/>
      <a:buChar char="▫"/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542925" indent="-114300" algn="l" defTabSz="895350" rtl="0" eaLnBrk="0" fontAlgn="base" hangingPunct="0">
      <a:spcBef>
        <a:spcPct val="0"/>
      </a:spcBef>
      <a:spcAft>
        <a:spcPct val="0"/>
      </a:spcAft>
      <a:buClr>
        <a:schemeClr val="tx2"/>
      </a:buClr>
      <a:buSzPct val="89000"/>
      <a:buFont typeface="Arial" pitchFamily="34" charset="0"/>
      <a:buChar char="-"/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66763" y="577850"/>
            <a:ext cx="5407025" cy="4057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need to add the next 2 years of this growth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5818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DEA5C-6D5C-406E-83B7-67CA4313F41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4" Type="http://schemas.openxmlformats.org/officeDocument/2006/relationships/tags" Target="../tags/tag33.xml"/><Relationship Id="rId5" Type="http://schemas.openxmlformats.org/officeDocument/2006/relationships/tags" Target="../tags/tag34.xml"/><Relationship Id="rId6" Type="http://schemas.openxmlformats.org/officeDocument/2006/relationships/tags" Target="../tags/tag35.xml"/><Relationship Id="rId7" Type="http://schemas.openxmlformats.org/officeDocument/2006/relationships/slideMaster" Target="../slideMasters/slideMaster1.xml"/><Relationship Id="rId8" Type="http://schemas.openxmlformats.org/officeDocument/2006/relationships/oleObject" Target="../embeddings/oleObject2.bin"/><Relationship Id="rId9" Type="http://schemas.openxmlformats.org/officeDocument/2006/relationships/image" Target="../media/image1.emf"/><Relationship Id="rId10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tags" Target="../tags/tag3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ags" Target="../tags/tag44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ags" Target="../tags/tag45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4.bin"/><Relationship Id="rId12" Type="http://schemas.openxmlformats.org/officeDocument/2006/relationships/image" Target="../media/image1.emf"/><Relationship Id="rId13" Type="http://schemas.openxmlformats.org/officeDocument/2006/relationships/image" Target="../media/image4.png"/><Relationship Id="rId1" Type="http://schemas.openxmlformats.org/officeDocument/2006/relationships/vmlDrawing" Target="../drawings/vmlDrawing4.vml"/><Relationship Id="rId2" Type="http://schemas.openxmlformats.org/officeDocument/2006/relationships/tags" Target="../tags/tag75.xml"/><Relationship Id="rId3" Type="http://schemas.openxmlformats.org/officeDocument/2006/relationships/tags" Target="../tags/tag76.xml"/><Relationship Id="rId4" Type="http://schemas.openxmlformats.org/officeDocument/2006/relationships/tags" Target="../tags/tag77.xml"/><Relationship Id="rId5" Type="http://schemas.openxmlformats.org/officeDocument/2006/relationships/tags" Target="../tags/tag78.xml"/><Relationship Id="rId6" Type="http://schemas.openxmlformats.org/officeDocument/2006/relationships/tags" Target="../tags/tag79.xml"/><Relationship Id="rId7" Type="http://schemas.openxmlformats.org/officeDocument/2006/relationships/tags" Target="../tags/tag80.xml"/><Relationship Id="rId8" Type="http://schemas.openxmlformats.org/officeDocument/2006/relationships/tags" Target="../tags/tag81.xml"/><Relationship Id="rId9" Type="http://schemas.openxmlformats.org/officeDocument/2006/relationships/tags" Target="../tags/tag82.xml"/><Relationship Id="rId10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ags" Target="../tags/tag83.xml"/><Relationship Id="rId2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ags" Target="../tags/tag84.xml"/><Relationship Id="rId2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ags" Target="../tags/tag85.xml"/><Relationship Id="rId2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ags" Target="../tags/tag86.xml"/><Relationship Id="rId2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tags" Target="../tags/tag87.xml"/><Relationship Id="rId2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tags" Target="../tags/tag88.xml"/><Relationship Id="rId2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tags" Target="../tags/tag89.xml"/><Relationship Id="rId2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ags" Target="../tags/tag36.xml"/><Relationship Id="rId2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tags" Target="../tags/tag90.xml"/><Relationship Id="rId2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tags" Target="../tags/tag91.xml"/><Relationship Id="rId2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tags" Target="../tags/tag92.xml"/><Relationship Id="rId2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1.emf"/><Relationship Id="rId13" Type="http://schemas.openxmlformats.org/officeDocument/2006/relationships/image" Target="../media/image4.png"/><Relationship Id="rId1" Type="http://schemas.openxmlformats.org/officeDocument/2006/relationships/vmlDrawing" Target="../drawings/vmlDrawing6.vml"/><Relationship Id="rId2" Type="http://schemas.openxmlformats.org/officeDocument/2006/relationships/tags" Target="../tags/tag121.xml"/><Relationship Id="rId3" Type="http://schemas.openxmlformats.org/officeDocument/2006/relationships/tags" Target="../tags/tag122.xml"/><Relationship Id="rId4" Type="http://schemas.openxmlformats.org/officeDocument/2006/relationships/tags" Target="../tags/tag123.xml"/><Relationship Id="rId5" Type="http://schemas.openxmlformats.org/officeDocument/2006/relationships/tags" Target="../tags/tag124.xml"/><Relationship Id="rId6" Type="http://schemas.openxmlformats.org/officeDocument/2006/relationships/tags" Target="../tags/tag125.xml"/><Relationship Id="rId7" Type="http://schemas.openxmlformats.org/officeDocument/2006/relationships/tags" Target="../tags/tag126.xml"/><Relationship Id="rId8" Type="http://schemas.openxmlformats.org/officeDocument/2006/relationships/tags" Target="../tags/tag127.xml"/><Relationship Id="rId9" Type="http://schemas.openxmlformats.org/officeDocument/2006/relationships/tags" Target="../tags/tag128.xml"/><Relationship Id="rId10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tags" Target="../tags/tag129.xml"/><Relationship Id="rId2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tags" Target="../tags/tag130.xml"/><Relationship Id="rId2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tags" Target="../tags/tag131.xml"/><Relationship Id="rId2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tags" Target="../tags/tag132.xml"/><Relationship Id="rId2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tags" Target="../tags/tag133.xml"/><Relationship Id="rId2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tags" Target="../tags/tag134.xml"/><Relationship Id="rId2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ags" Target="../tags/tag37.xml"/><Relationship Id="rId2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tags" Target="../tags/tag135.xml"/><Relationship Id="rId2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tags" Target="../tags/tag136.xml"/><Relationship Id="rId2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tags" Target="../tags/tag137.xml"/><Relationship Id="rId2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tags" Target="../tags/tag138.xml"/><Relationship Id="rId2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69.xml"/><Relationship Id="rId4" Type="http://schemas.openxmlformats.org/officeDocument/2006/relationships/tags" Target="../tags/tag170.xml"/><Relationship Id="rId5" Type="http://schemas.openxmlformats.org/officeDocument/2006/relationships/tags" Target="../tags/tag171.xml"/><Relationship Id="rId6" Type="http://schemas.openxmlformats.org/officeDocument/2006/relationships/tags" Target="../tags/tag172.xml"/><Relationship Id="rId7" Type="http://schemas.openxmlformats.org/officeDocument/2006/relationships/slideMaster" Target="../slideMasters/slideMaster4.xml"/><Relationship Id="rId8" Type="http://schemas.openxmlformats.org/officeDocument/2006/relationships/oleObject" Target="../embeddings/oleObject8.bin"/><Relationship Id="rId9" Type="http://schemas.openxmlformats.org/officeDocument/2006/relationships/image" Target="../media/image1.emf"/><Relationship Id="rId10" Type="http://schemas.openxmlformats.org/officeDocument/2006/relationships/image" Target="../media/image4.png"/><Relationship Id="rId1" Type="http://schemas.openxmlformats.org/officeDocument/2006/relationships/vmlDrawing" Target="../drawings/vmlDrawing8.vml"/><Relationship Id="rId2" Type="http://schemas.openxmlformats.org/officeDocument/2006/relationships/tags" Target="../tags/tag16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tags" Target="../tags/tag173.xml"/><Relationship Id="rId2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tags" Target="../tags/tag174.xml"/><Relationship Id="rId2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tags" Target="../tags/tag175.xml"/><Relationship Id="rId2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tags" Target="../tags/tag176.xml"/><Relationship Id="rId2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tags" Target="../tags/tag177.xml"/><Relationship Id="rId2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tags" Target="../tags/tag38.xml"/><Relationship Id="rId2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tags" Target="../tags/tag178.xml"/><Relationship Id="rId2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tags" Target="../tags/tag179.xml"/><Relationship Id="rId2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tags" Target="../tags/tag180.xml"/><Relationship Id="rId2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tags" Target="../tags/tag181.xml"/><Relationship Id="rId2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tags" Target="../tags/tag182.xml"/><Relationship Id="rId2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0.bin"/><Relationship Id="rId12" Type="http://schemas.openxmlformats.org/officeDocument/2006/relationships/image" Target="../media/image1.emf"/><Relationship Id="rId13" Type="http://schemas.openxmlformats.org/officeDocument/2006/relationships/image" Target="../media/image4.png"/><Relationship Id="rId1" Type="http://schemas.openxmlformats.org/officeDocument/2006/relationships/vmlDrawing" Target="../drawings/vmlDrawing10.vml"/><Relationship Id="rId2" Type="http://schemas.openxmlformats.org/officeDocument/2006/relationships/tags" Target="../tags/tag212.xml"/><Relationship Id="rId3" Type="http://schemas.openxmlformats.org/officeDocument/2006/relationships/tags" Target="../tags/tag213.xml"/><Relationship Id="rId4" Type="http://schemas.openxmlformats.org/officeDocument/2006/relationships/tags" Target="../tags/tag214.xml"/><Relationship Id="rId5" Type="http://schemas.openxmlformats.org/officeDocument/2006/relationships/tags" Target="../tags/tag215.xml"/><Relationship Id="rId6" Type="http://schemas.openxmlformats.org/officeDocument/2006/relationships/tags" Target="../tags/tag216.xml"/><Relationship Id="rId7" Type="http://schemas.openxmlformats.org/officeDocument/2006/relationships/tags" Target="../tags/tag217.xml"/><Relationship Id="rId8" Type="http://schemas.openxmlformats.org/officeDocument/2006/relationships/tags" Target="../tags/tag218.xml"/><Relationship Id="rId9" Type="http://schemas.openxmlformats.org/officeDocument/2006/relationships/tags" Target="../tags/tag219.xml"/><Relationship Id="rId10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tags" Target="../tags/tag220.xml"/><Relationship Id="rId2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tags" Target="../tags/tag221.xml"/><Relationship Id="rId2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tags" Target="../tags/tag222.xml"/><Relationship Id="rId2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tags" Target="../tags/tag223.xml"/><Relationship Id="rId2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tags" Target="../tags/tag39.xml"/><Relationship Id="rId2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tags" Target="../tags/tag224.xml"/><Relationship Id="rId2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tags" Target="../tags/tag225.xml"/><Relationship Id="rId2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tags" Target="../tags/tag226.xml"/><Relationship Id="rId2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tags" Target="../tags/tag227.xml"/><Relationship Id="rId2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tags" Target="../tags/tag228.xml"/><Relationship Id="rId2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ags" Target="../tags/tag40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tags" Target="../tags/tag41.xml"/><Relationship Id="rId2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tags" Target="../tags/tag42.xml"/><Relationship Id="rId2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ags" Target="../tags/tag43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22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86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227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-6350"/>
            <a:ext cx="8961438" cy="672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McK Title Elements"/>
          <p:cNvGrpSpPr>
            <a:grpSpLocks/>
          </p:cNvGrpSpPr>
          <p:nvPr userDrawn="1"/>
        </p:nvGrpSpPr>
        <p:grpSpPr bwMode="auto">
          <a:xfrm>
            <a:off x="377825" y="4933950"/>
            <a:ext cx="4935538" cy="477838"/>
            <a:chOff x="238" y="3108"/>
            <a:chExt cx="3109" cy="301"/>
          </a:xfrm>
        </p:grpSpPr>
        <p:sp>
          <p:nvSpPr>
            <p:cNvPr id="7" name="McK Document type" hidden="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238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Document type</a:t>
              </a:r>
            </a:p>
          </p:txBody>
        </p:sp>
        <p:sp>
          <p:nvSpPr>
            <p:cNvPr id="8" name="McK Date" hidden="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238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Date</a:t>
              </a:r>
            </a:p>
          </p:txBody>
        </p:sp>
      </p:grpSp>
      <p:sp>
        <p:nvSpPr>
          <p:cNvPr id="9" name="doc id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77825" y="1760538"/>
            <a:ext cx="5821363" cy="365125"/>
          </a:xfrm>
        </p:spPr>
        <p:txBody>
          <a:bodyPr anchor="t"/>
          <a:lstStyle>
            <a:lvl1pPr>
              <a:defRPr sz="2400" b="0"/>
            </a:lvl1pPr>
          </a:lstStyle>
          <a:p>
            <a:pPr lvl="0"/>
            <a:r>
              <a:rPr lang="en-US" noProof="0" smtClean="0"/>
              <a:t>Click to edit Master title</a:t>
            </a:r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77825" y="2830513"/>
            <a:ext cx="5821363" cy="182562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82652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BEEE-9140-4F9D-870F-F8A8376EDB07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3125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9925" y="307975"/>
            <a:ext cx="1876425" cy="394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307975"/>
            <a:ext cx="5478462" cy="394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5A6C8-D6CB-4497-B717-B959E61A4209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76295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10"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-6350"/>
            <a:ext cx="8961438" cy="672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Working Draft Text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377825" y="1152525"/>
            <a:ext cx="763588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b="1" dirty="0" smtClean="0"/>
              <a:t>WORKING DRAFT</a:t>
            </a:r>
          </a:p>
        </p:txBody>
      </p:sp>
      <p:sp>
        <p:nvSpPr>
          <p:cNvPr id="7" name="Working Draft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77825" y="1282700"/>
            <a:ext cx="2320925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Last Modified 7/18/2012 11:46:47 PM Eastern Standard Time</a:t>
            </a:r>
          </a:p>
        </p:txBody>
      </p:sp>
      <p:sp>
        <p:nvSpPr>
          <p:cNvPr id="8" name="Printed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77825" y="1414463"/>
            <a:ext cx="2125663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Printed 4/18/2012 11:40:21 AM Pacific Standard Time</a:t>
            </a:r>
          </a:p>
        </p:txBody>
      </p:sp>
      <p:grpSp>
        <p:nvGrpSpPr>
          <p:cNvPr id="9" name="McK Title Elements"/>
          <p:cNvGrpSpPr>
            <a:grpSpLocks/>
          </p:cNvGrpSpPr>
          <p:nvPr userDrawn="1"/>
        </p:nvGrpSpPr>
        <p:grpSpPr bwMode="auto">
          <a:xfrm>
            <a:off x="377825" y="4933950"/>
            <a:ext cx="4935538" cy="477838"/>
            <a:chOff x="238" y="3108"/>
            <a:chExt cx="3109" cy="301"/>
          </a:xfrm>
        </p:grpSpPr>
        <p:sp>
          <p:nvSpPr>
            <p:cNvPr id="10" name="McK Document type" hidden="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238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Document type</a:t>
              </a:r>
            </a:p>
          </p:txBody>
        </p:sp>
        <p:sp>
          <p:nvSpPr>
            <p:cNvPr id="11" name="McK Date" hidden="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238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Date</a:t>
              </a:r>
            </a:p>
          </p:txBody>
        </p:sp>
      </p:grpSp>
      <p:sp>
        <p:nvSpPr>
          <p:cNvPr id="12" name="doc id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5888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7825" y="1760538"/>
            <a:ext cx="5821363" cy="365125"/>
          </a:xfrm>
        </p:spPr>
        <p:txBody>
          <a:bodyPr anchor="t"/>
          <a:lstStyle>
            <a:lvl1pPr>
              <a:defRPr sz="2400" b="0"/>
            </a:lvl1pPr>
          </a:lstStyle>
          <a:p>
            <a:pPr lvl="0"/>
            <a:r>
              <a:rPr lang="en-US" noProof="0" smtClean="0"/>
              <a:t>Click to edit Master title</a:t>
            </a:r>
          </a:p>
        </p:txBody>
      </p:sp>
      <p:sp>
        <p:nvSpPr>
          <p:cNvPr id="5888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7825" y="2830513"/>
            <a:ext cx="5821363" cy="182562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74823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A501C-E938-43D6-BC6E-15488294A2C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0857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4E3AC-557C-449D-9287-089CB531F29B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25121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3067050"/>
            <a:ext cx="2074862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3067050"/>
            <a:ext cx="2074863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D63B7-726B-4255-B1F0-D1F1A5DD034C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01799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5F125-FD97-4744-AFF7-BCD98CA3BA69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1844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62882-739E-4C09-9C43-875C27246D0F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5436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6EF18-D415-4C10-B249-124CA8AF63E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73038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AD117-8941-4BA4-9989-3C3B96FB461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934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D2FB6-39EE-4E3F-8385-1583291BF06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6852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BCB8E-71AE-4327-AD5A-9D7F59F858A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8851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848D6-EE4A-45E6-B515-E98D25C60DCB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8375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9925" y="307975"/>
            <a:ext cx="1876425" cy="394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307975"/>
            <a:ext cx="5478462" cy="394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C655A-585C-45EA-9057-4176CF051231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64067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34"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-6350"/>
            <a:ext cx="8961438" cy="672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Working Draft Text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377825" y="1152525"/>
            <a:ext cx="763588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b="1" dirty="0" smtClean="0"/>
              <a:t>WORKING DRAFT</a:t>
            </a:r>
          </a:p>
        </p:txBody>
      </p:sp>
      <p:sp>
        <p:nvSpPr>
          <p:cNvPr id="7" name="Working Draft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77825" y="1282700"/>
            <a:ext cx="2370138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Last Modified 7/18/2012 11:46:47 PM Eastern Standard Time</a:t>
            </a:r>
          </a:p>
        </p:txBody>
      </p:sp>
      <p:sp>
        <p:nvSpPr>
          <p:cNvPr id="8" name="Printed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77825" y="1414463"/>
            <a:ext cx="280988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Printed</a:t>
            </a:r>
          </a:p>
        </p:txBody>
      </p:sp>
      <p:grpSp>
        <p:nvGrpSpPr>
          <p:cNvPr id="9" name="McK Title Elements"/>
          <p:cNvGrpSpPr>
            <a:grpSpLocks/>
          </p:cNvGrpSpPr>
          <p:nvPr>
            <p:custDataLst>
              <p:tags r:id="rId7"/>
            </p:custDataLst>
          </p:nvPr>
        </p:nvGrpSpPr>
        <p:grpSpPr bwMode="auto">
          <a:xfrm>
            <a:off x="377825" y="4933950"/>
            <a:ext cx="4935538" cy="477838"/>
            <a:chOff x="238" y="3108"/>
            <a:chExt cx="3109" cy="301"/>
          </a:xfrm>
        </p:grpSpPr>
        <p:sp>
          <p:nvSpPr>
            <p:cNvPr id="10" name="McK Document type" hidden="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238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Document type</a:t>
              </a:r>
            </a:p>
          </p:txBody>
        </p:sp>
        <p:sp>
          <p:nvSpPr>
            <p:cNvPr id="11" name="McK Date" hidden="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238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Date</a:t>
              </a:r>
            </a:p>
          </p:txBody>
        </p:sp>
      </p:grpSp>
      <p:sp>
        <p:nvSpPr>
          <p:cNvPr id="64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7825" y="1760538"/>
            <a:ext cx="5821363" cy="365125"/>
          </a:xfrm>
        </p:spPr>
        <p:txBody>
          <a:bodyPr anchor="t"/>
          <a:lstStyle>
            <a:lvl1pPr>
              <a:defRPr sz="2400" b="0"/>
            </a:lvl1pPr>
          </a:lstStyle>
          <a:p>
            <a:pPr lvl="0"/>
            <a:r>
              <a:rPr lang="en-US" noProof="0" smtClean="0"/>
              <a:t>Click to edit Master title</a:t>
            </a:r>
          </a:p>
        </p:txBody>
      </p:sp>
      <p:sp>
        <p:nvSpPr>
          <p:cNvPr id="64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7825" y="2830513"/>
            <a:ext cx="5821363" cy="21272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856548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0FA1D-28F2-4AD4-B399-9C5751A43A17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95370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BF9E0-CD62-4689-89A3-49E5580D4EC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91838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3067050"/>
            <a:ext cx="2074862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3067050"/>
            <a:ext cx="2074863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39276-9EE2-456D-B9FA-D0D7EDF1B2C0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7554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15D17-9A35-42CB-8069-2CE4262FAAE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03948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DB8EF-0598-4CD4-A031-6DF35069763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87225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159CA-C0AC-4550-9C3D-7F02C6B19347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941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B856-E193-4C16-856E-2577EF63548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14815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4541B-FEED-495A-8724-21A8CD3F1EB7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36024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44FF6-98F6-4740-9DB8-6D90FDD6FDC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3449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AED37-B5BC-4A2D-AB42-6FC724ED6027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67092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9925" y="307975"/>
            <a:ext cx="1876425" cy="3981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307975"/>
            <a:ext cx="5478462" cy="398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41C34-5CCE-4E18-A254-43D8E0F1577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29085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358" name="think-cell Slide" r:id="rId8" imgW="360" imgH="360" progId="">
                  <p:embed/>
                </p:oleObj>
              </mc:Choice>
              <mc:Fallback>
                <p:oleObj name="think-cell Slide" r:id="rId8" imgW="360" imgH="36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-6350"/>
            <a:ext cx="8961438" cy="672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McK Title Elements"/>
          <p:cNvGrpSpPr>
            <a:grpSpLocks/>
          </p:cNvGrpSpPr>
          <p:nvPr userDrawn="1"/>
        </p:nvGrpSpPr>
        <p:grpSpPr bwMode="auto">
          <a:xfrm>
            <a:off x="377825" y="4933950"/>
            <a:ext cx="4935538" cy="477838"/>
            <a:chOff x="238" y="3108"/>
            <a:chExt cx="3109" cy="301"/>
          </a:xfrm>
        </p:grpSpPr>
        <p:sp>
          <p:nvSpPr>
            <p:cNvPr id="10" name="McK Document type" hidden="1"/>
            <p:cNvSpPr txBox="1"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238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Document type</a:t>
              </a:r>
            </a:p>
          </p:txBody>
        </p:sp>
        <p:sp>
          <p:nvSpPr>
            <p:cNvPr id="11" name="McK Date" hidden="1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238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Date</a:t>
              </a:r>
            </a:p>
          </p:txBody>
        </p:sp>
      </p:grpSp>
      <p:sp>
        <p:nvSpPr>
          <p:cNvPr id="12" name="doc id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799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7825" y="1760538"/>
            <a:ext cx="5821363" cy="365125"/>
          </a:xfrm>
        </p:spPr>
        <p:txBody>
          <a:bodyPr anchor="t"/>
          <a:lstStyle>
            <a:lvl1pPr>
              <a:defRPr sz="2400" b="0"/>
            </a:lvl1pPr>
          </a:lstStyle>
          <a:p>
            <a:pPr lvl="0"/>
            <a:r>
              <a:rPr lang="en-US" noProof="0" smtClean="0"/>
              <a:t>Click to edit Master title</a:t>
            </a:r>
          </a:p>
        </p:txBody>
      </p:sp>
      <p:sp>
        <p:nvSpPr>
          <p:cNvPr id="67994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7825" y="2830513"/>
            <a:ext cx="5821363" cy="182562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5921239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CF0C4-74F0-428E-BBC4-FF216C62294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880610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2BD93-3ABF-4088-B882-51CA74DFB4D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86092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3067050"/>
            <a:ext cx="2074862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3067050"/>
            <a:ext cx="2074863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ABBDB-BCF8-48FC-929E-18FB209B4810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93622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D4CD7-FC51-4D23-8E81-56B1DADC855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5340024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E4867-F82F-4265-986C-3D0B3EE93523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7141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2563" y="3067050"/>
            <a:ext cx="2074862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79825" y="3067050"/>
            <a:ext cx="2074863" cy="119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C7AC4-9C59-469D-8BE8-78B0AE8C1FFB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937353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2AEB4-DE3B-4160-849A-9EE81F0D8728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01056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AE0AE-9BC1-434C-BB9D-58B7018A37B8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85275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A155A-F0EE-466B-AB9D-43C8A7C63B8F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21663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0D037-92ED-4A8E-A2B4-DA527EA049E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75700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9925" y="307975"/>
            <a:ext cx="1876425" cy="394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307975"/>
            <a:ext cx="5478462" cy="394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96722-B5C3-4587-A908-E3F28441EE3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62225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82"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-6350"/>
            <a:ext cx="8961438" cy="672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Working Draft Text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377825" y="1152525"/>
            <a:ext cx="763588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b="1" dirty="0" smtClean="0"/>
              <a:t>WORKING DRAFT</a:t>
            </a:r>
          </a:p>
        </p:txBody>
      </p:sp>
      <p:sp>
        <p:nvSpPr>
          <p:cNvPr id="7" name="Working Draft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377825" y="1282700"/>
            <a:ext cx="2305050" cy="10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Last Modified 7/18/2012 11:46:47 PM Eastern Standard Time</a:t>
            </a:r>
          </a:p>
        </p:txBody>
      </p:sp>
      <p:sp>
        <p:nvSpPr>
          <p:cNvPr id="8" name="Printed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77825" y="1414463"/>
            <a:ext cx="2125663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  <a:defRPr/>
            </a:pPr>
            <a:r>
              <a:rPr lang="en-US" sz="700" dirty="0" smtClean="0"/>
              <a:t>Printed 4/18/2012 11:40:21 AM Pacific Standard Time</a:t>
            </a:r>
          </a:p>
        </p:txBody>
      </p:sp>
      <p:grpSp>
        <p:nvGrpSpPr>
          <p:cNvPr id="9" name="McK Title Elements"/>
          <p:cNvGrpSpPr>
            <a:grpSpLocks/>
          </p:cNvGrpSpPr>
          <p:nvPr userDrawn="1"/>
        </p:nvGrpSpPr>
        <p:grpSpPr bwMode="auto">
          <a:xfrm>
            <a:off x="377825" y="4933950"/>
            <a:ext cx="4935538" cy="477838"/>
            <a:chOff x="238" y="3108"/>
            <a:chExt cx="3109" cy="301"/>
          </a:xfrm>
        </p:grpSpPr>
        <p:sp>
          <p:nvSpPr>
            <p:cNvPr id="10" name="McK Document type" hidden="1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gray">
            <a:xfrm>
              <a:off x="238" y="3108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Document type</a:t>
              </a:r>
            </a:p>
          </p:txBody>
        </p:sp>
        <p:sp>
          <p:nvSpPr>
            <p:cNvPr id="11" name="McK Date" hidden="1"/>
            <p:cNvSpPr txBox="1">
              <a:spLocks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238" y="3275"/>
              <a:ext cx="3109" cy="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Char char="▪"/>
                <a:defRPr sz="160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buClrTx/>
                <a:buSzTx/>
                <a:buFontTx/>
                <a:buNone/>
                <a:defRPr/>
              </a:pPr>
              <a:r>
                <a:rPr lang="en-US" sz="1400" dirty="0" smtClean="0">
                  <a:solidFill>
                    <a:schemeClr val="bg1"/>
                  </a:solidFill>
                </a:rPr>
                <a:t>Date</a:t>
              </a:r>
            </a:p>
          </p:txBody>
        </p:sp>
      </p:grpSp>
      <p:sp>
        <p:nvSpPr>
          <p:cNvPr id="12" name="doc id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77825" y="1760538"/>
            <a:ext cx="5821363" cy="365125"/>
          </a:xfrm>
        </p:spPr>
        <p:txBody>
          <a:bodyPr anchor="t"/>
          <a:lstStyle>
            <a:lvl1pPr>
              <a:defRPr sz="2400" b="0"/>
            </a:lvl1pPr>
          </a:lstStyle>
          <a:p>
            <a:pPr lvl="0"/>
            <a:r>
              <a:rPr lang="en-US" noProof="0" smtClean="0"/>
              <a:t>Click to edit Master title</a:t>
            </a:r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77825" y="2830513"/>
            <a:ext cx="5821363" cy="182562"/>
          </a:xfr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56155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4532F-BD2C-484C-81C9-DE7B066FBC76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1535977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904C1-6BFA-44D2-8295-AC922B97232D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54480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9384B-3A87-486E-90D7-91BECEEF67D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0772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D478C-0668-4605-9A43-9512BE59B3E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7778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76EA3-D1B7-4F30-B44A-4DF699D50A10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16403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13E5D-93BA-48CB-83FC-DFEC5DF0704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473166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0FB7C-78B0-4AAD-9F32-21E5433B455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0800157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DC6D8-05E1-44F1-AA1F-10EBDE4FFA65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3723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795A3-A663-454B-A973-4D02C21BFDC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79734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49925" y="307975"/>
            <a:ext cx="1876425" cy="394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063" y="307975"/>
            <a:ext cx="5478462" cy="394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9DBDC-5692-4ECD-AC9D-2C420FB6D760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23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1CBBB-8F27-47ED-A626-2DBBCEAC19DE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6738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3D2D9-4696-4722-BAA9-582290D2A919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550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95355-4AC3-4EFB-92D6-BF8A142A922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142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0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96204-238A-426B-81CB-518E938FC7F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283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image" Target="../media/image3.png"/><Relationship Id="rId20" Type="http://schemas.openxmlformats.org/officeDocument/2006/relationships/tags" Target="../tags/tag8.xml"/><Relationship Id="rId21" Type="http://schemas.openxmlformats.org/officeDocument/2006/relationships/tags" Target="../tags/tag9.xml"/><Relationship Id="rId22" Type="http://schemas.openxmlformats.org/officeDocument/2006/relationships/tags" Target="../tags/tag10.xml"/><Relationship Id="rId23" Type="http://schemas.openxmlformats.org/officeDocument/2006/relationships/tags" Target="../tags/tag11.xml"/><Relationship Id="rId24" Type="http://schemas.openxmlformats.org/officeDocument/2006/relationships/tags" Target="../tags/tag12.xml"/><Relationship Id="rId25" Type="http://schemas.openxmlformats.org/officeDocument/2006/relationships/tags" Target="../tags/tag13.xml"/><Relationship Id="rId26" Type="http://schemas.openxmlformats.org/officeDocument/2006/relationships/tags" Target="../tags/tag14.xml"/><Relationship Id="rId27" Type="http://schemas.openxmlformats.org/officeDocument/2006/relationships/tags" Target="../tags/tag15.xml"/><Relationship Id="rId28" Type="http://schemas.openxmlformats.org/officeDocument/2006/relationships/tags" Target="../tags/tag16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tags" Target="../tags/tag18.xml"/><Relationship Id="rId31" Type="http://schemas.openxmlformats.org/officeDocument/2006/relationships/tags" Target="../tags/tag19.xml"/><Relationship Id="rId32" Type="http://schemas.openxmlformats.org/officeDocument/2006/relationships/tags" Target="../tags/tag20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tags" Target="../tags/tag21.xml"/><Relationship Id="rId34" Type="http://schemas.openxmlformats.org/officeDocument/2006/relationships/tags" Target="../tags/tag22.xml"/><Relationship Id="rId35" Type="http://schemas.openxmlformats.org/officeDocument/2006/relationships/tags" Target="../tags/tag23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tags" Target="../tags/tag2.xml"/><Relationship Id="rId15" Type="http://schemas.openxmlformats.org/officeDocument/2006/relationships/tags" Target="../tags/tag3.xml"/><Relationship Id="rId16" Type="http://schemas.openxmlformats.org/officeDocument/2006/relationships/tags" Target="../tags/tag4.xml"/><Relationship Id="rId17" Type="http://schemas.openxmlformats.org/officeDocument/2006/relationships/tags" Target="../tags/tag5.xml"/><Relationship Id="rId18" Type="http://schemas.openxmlformats.org/officeDocument/2006/relationships/tags" Target="../tags/tag6.xml"/><Relationship Id="rId19" Type="http://schemas.openxmlformats.org/officeDocument/2006/relationships/tags" Target="../tags/tag7.xml"/><Relationship Id="rId37" Type="http://schemas.openxmlformats.org/officeDocument/2006/relationships/tags" Target="../tags/tag25.xml"/><Relationship Id="rId38" Type="http://schemas.openxmlformats.org/officeDocument/2006/relationships/tags" Target="../tags/tag26.xml"/><Relationship Id="rId39" Type="http://schemas.openxmlformats.org/officeDocument/2006/relationships/tags" Target="../tags/tag27.xml"/><Relationship Id="rId40" Type="http://schemas.openxmlformats.org/officeDocument/2006/relationships/tags" Target="../tags/tag28.xml"/><Relationship Id="rId41" Type="http://schemas.openxmlformats.org/officeDocument/2006/relationships/tags" Target="../tags/tag29.xml"/><Relationship Id="rId42" Type="http://schemas.openxmlformats.org/officeDocument/2006/relationships/tags" Target="../tags/tag30.xml"/><Relationship Id="rId43" Type="http://schemas.openxmlformats.org/officeDocument/2006/relationships/oleObject" Target="../embeddings/oleObject1.bin"/><Relationship Id="rId44" Type="http://schemas.openxmlformats.org/officeDocument/2006/relationships/image" Target="../media/image1.emf"/><Relationship Id="rId45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46" Type="http://schemas.openxmlformats.org/officeDocument/2006/relationships/image" Target="../media/image3.png"/><Relationship Id="rId20" Type="http://schemas.openxmlformats.org/officeDocument/2006/relationships/tags" Target="../tags/tag52.xml"/><Relationship Id="rId21" Type="http://schemas.openxmlformats.org/officeDocument/2006/relationships/tags" Target="../tags/tag53.xml"/><Relationship Id="rId22" Type="http://schemas.openxmlformats.org/officeDocument/2006/relationships/tags" Target="../tags/tag54.xml"/><Relationship Id="rId23" Type="http://schemas.openxmlformats.org/officeDocument/2006/relationships/tags" Target="../tags/tag55.xml"/><Relationship Id="rId24" Type="http://schemas.openxmlformats.org/officeDocument/2006/relationships/tags" Target="../tags/tag56.xml"/><Relationship Id="rId25" Type="http://schemas.openxmlformats.org/officeDocument/2006/relationships/tags" Target="../tags/tag57.xml"/><Relationship Id="rId26" Type="http://schemas.openxmlformats.org/officeDocument/2006/relationships/tags" Target="../tags/tag58.xml"/><Relationship Id="rId27" Type="http://schemas.openxmlformats.org/officeDocument/2006/relationships/tags" Target="../tags/tag59.xml"/><Relationship Id="rId28" Type="http://schemas.openxmlformats.org/officeDocument/2006/relationships/tags" Target="../tags/tag60.xml"/><Relationship Id="rId29" Type="http://schemas.openxmlformats.org/officeDocument/2006/relationships/tags" Target="../tags/tag61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30" Type="http://schemas.openxmlformats.org/officeDocument/2006/relationships/tags" Target="../tags/tag62.xml"/><Relationship Id="rId31" Type="http://schemas.openxmlformats.org/officeDocument/2006/relationships/tags" Target="../tags/tag63.xml"/><Relationship Id="rId32" Type="http://schemas.openxmlformats.org/officeDocument/2006/relationships/tags" Target="../tags/tag64.xml"/><Relationship Id="rId9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33" Type="http://schemas.openxmlformats.org/officeDocument/2006/relationships/tags" Target="../tags/tag65.xml"/><Relationship Id="rId34" Type="http://schemas.openxmlformats.org/officeDocument/2006/relationships/tags" Target="../tags/tag66.xml"/><Relationship Id="rId35" Type="http://schemas.openxmlformats.org/officeDocument/2006/relationships/tags" Target="../tags/tag67.xml"/><Relationship Id="rId36" Type="http://schemas.openxmlformats.org/officeDocument/2006/relationships/tags" Target="../tags/tag68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vmlDrawing" Target="../drawings/vmlDrawing3.vml"/><Relationship Id="rId14" Type="http://schemas.openxmlformats.org/officeDocument/2006/relationships/tags" Target="../tags/tag46.xml"/><Relationship Id="rId15" Type="http://schemas.openxmlformats.org/officeDocument/2006/relationships/tags" Target="../tags/tag47.xml"/><Relationship Id="rId16" Type="http://schemas.openxmlformats.org/officeDocument/2006/relationships/tags" Target="../tags/tag48.xml"/><Relationship Id="rId17" Type="http://schemas.openxmlformats.org/officeDocument/2006/relationships/tags" Target="../tags/tag49.xml"/><Relationship Id="rId18" Type="http://schemas.openxmlformats.org/officeDocument/2006/relationships/tags" Target="../tags/tag50.xml"/><Relationship Id="rId19" Type="http://schemas.openxmlformats.org/officeDocument/2006/relationships/tags" Target="../tags/tag51.xml"/><Relationship Id="rId37" Type="http://schemas.openxmlformats.org/officeDocument/2006/relationships/tags" Target="../tags/tag69.xml"/><Relationship Id="rId38" Type="http://schemas.openxmlformats.org/officeDocument/2006/relationships/tags" Target="../tags/tag70.xml"/><Relationship Id="rId39" Type="http://schemas.openxmlformats.org/officeDocument/2006/relationships/tags" Target="../tags/tag71.xml"/><Relationship Id="rId40" Type="http://schemas.openxmlformats.org/officeDocument/2006/relationships/tags" Target="../tags/tag72.xml"/><Relationship Id="rId41" Type="http://schemas.openxmlformats.org/officeDocument/2006/relationships/tags" Target="../tags/tag73.xml"/><Relationship Id="rId42" Type="http://schemas.openxmlformats.org/officeDocument/2006/relationships/tags" Target="../tags/tag74.xml"/><Relationship Id="rId43" Type="http://schemas.openxmlformats.org/officeDocument/2006/relationships/oleObject" Target="../embeddings/oleObject3.bin"/><Relationship Id="rId44" Type="http://schemas.openxmlformats.org/officeDocument/2006/relationships/image" Target="../media/image1.emf"/><Relationship Id="rId45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20" Type="http://schemas.openxmlformats.org/officeDocument/2006/relationships/tags" Target="../tags/tag99.xml"/><Relationship Id="rId21" Type="http://schemas.openxmlformats.org/officeDocument/2006/relationships/tags" Target="../tags/tag100.xml"/><Relationship Id="rId22" Type="http://schemas.openxmlformats.org/officeDocument/2006/relationships/tags" Target="../tags/tag101.xml"/><Relationship Id="rId23" Type="http://schemas.openxmlformats.org/officeDocument/2006/relationships/tags" Target="../tags/tag102.xml"/><Relationship Id="rId24" Type="http://schemas.openxmlformats.org/officeDocument/2006/relationships/tags" Target="../tags/tag103.xml"/><Relationship Id="rId25" Type="http://schemas.openxmlformats.org/officeDocument/2006/relationships/tags" Target="../tags/tag104.xml"/><Relationship Id="rId26" Type="http://schemas.openxmlformats.org/officeDocument/2006/relationships/tags" Target="../tags/tag105.xml"/><Relationship Id="rId27" Type="http://schemas.openxmlformats.org/officeDocument/2006/relationships/tags" Target="../tags/tag106.xml"/><Relationship Id="rId28" Type="http://schemas.openxmlformats.org/officeDocument/2006/relationships/tags" Target="../tags/tag107.xml"/><Relationship Id="rId29" Type="http://schemas.openxmlformats.org/officeDocument/2006/relationships/tags" Target="../tags/tag108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30" Type="http://schemas.openxmlformats.org/officeDocument/2006/relationships/tags" Target="../tags/tag109.xml"/><Relationship Id="rId31" Type="http://schemas.openxmlformats.org/officeDocument/2006/relationships/tags" Target="../tags/tag110.xml"/><Relationship Id="rId32" Type="http://schemas.openxmlformats.org/officeDocument/2006/relationships/tags" Target="../tags/tag111.xml"/><Relationship Id="rId9" Type="http://schemas.openxmlformats.org/officeDocument/2006/relationships/slideLayout" Target="../slideLayouts/slideLayout31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33" Type="http://schemas.openxmlformats.org/officeDocument/2006/relationships/tags" Target="../tags/tag112.xml"/><Relationship Id="rId34" Type="http://schemas.openxmlformats.org/officeDocument/2006/relationships/tags" Target="../tags/tag113.xml"/><Relationship Id="rId35" Type="http://schemas.openxmlformats.org/officeDocument/2006/relationships/tags" Target="../tags/tag114.xml"/><Relationship Id="rId36" Type="http://schemas.openxmlformats.org/officeDocument/2006/relationships/tags" Target="../tags/tag115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vmlDrawing" Target="../drawings/vmlDrawing5.vml"/><Relationship Id="rId14" Type="http://schemas.openxmlformats.org/officeDocument/2006/relationships/tags" Target="../tags/tag93.xml"/><Relationship Id="rId15" Type="http://schemas.openxmlformats.org/officeDocument/2006/relationships/tags" Target="../tags/tag94.xml"/><Relationship Id="rId16" Type="http://schemas.openxmlformats.org/officeDocument/2006/relationships/tags" Target="../tags/tag95.xml"/><Relationship Id="rId17" Type="http://schemas.openxmlformats.org/officeDocument/2006/relationships/tags" Target="../tags/tag96.xml"/><Relationship Id="rId18" Type="http://schemas.openxmlformats.org/officeDocument/2006/relationships/tags" Target="../tags/tag97.xml"/><Relationship Id="rId19" Type="http://schemas.openxmlformats.org/officeDocument/2006/relationships/tags" Target="../tags/tag98.xml"/><Relationship Id="rId37" Type="http://schemas.openxmlformats.org/officeDocument/2006/relationships/tags" Target="../tags/tag116.xml"/><Relationship Id="rId38" Type="http://schemas.openxmlformats.org/officeDocument/2006/relationships/tags" Target="../tags/tag117.xml"/><Relationship Id="rId39" Type="http://schemas.openxmlformats.org/officeDocument/2006/relationships/tags" Target="../tags/tag118.xml"/><Relationship Id="rId40" Type="http://schemas.openxmlformats.org/officeDocument/2006/relationships/tags" Target="../tags/tag119.xml"/><Relationship Id="rId41" Type="http://schemas.openxmlformats.org/officeDocument/2006/relationships/tags" Target="../tags/tag120.xml"/><Relationship Id="rId42" Type="http://schemas.openxmlformats.org/officeDocument/2006/relationships/oleObject" Target="../embeddings/oleObject5.bin"/><Relationship Id="rId43" Type="http://schemas.openxmlformats.org/officeDocument/2006/relationships/image" Target="../media/image1.emf"/><Relationship Id="rId44" Type="http://schemas.openxmlformats.org/officeDocument/2006/relationships/image" Target="../media/image2.png"/><Relationship Id="rId45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46" Type="http://schemas.openxmlformats.org/officeDocument/2006/relationships/image" Target="../media/image3.png"/><Relationship Id="rId20" Type="http://schemas.openxmlformats.org/officeDocument/2006/relationships/tags" Target="../tags/tag145.xml"/><Relationship Id="rId21" Type="http://schemas.openxmlformats.org/officeDocument/2006/relationships/tags" Target="../tags/tag146.xml"/><Relationship Id="rId22" Type="http://schemas.openxmlformats.org/officeDocument/2006/relationships/tags" Target="../tags/tag147.xml"/><Relationship Id="rId23" Type="http://schemas.openxmlformats.org/officeDocument/2006/relationships/tags" Target="../tags/tag148.xml"/><Relationship Id="rId24" Type="http://schemas.openxmlformats.org/officeDocument/2006/relationships/tags" Target="../tags/tag149.xml"/><Relationship Id="rId25" Type="http://schemas.openxmlformats.org/officeDocument/2006/relationships/tags" Target="../tags/tag150.xml"/><Relationship Id="rId26" Type="http://schemas.openxmlformats.org/officeDocument/2006/relationships/tags" Target="../tags/tag151.xml"/><Relationship Id="rId27" Type="http://schemas.openxmlformats.org/officeDocument/2006/relationships/tags" Target="../tags/tag152.xml"/><Relationship Id="rId28" Type="http://schemas.openxmlformats.org/officeDocument/2006/relationships/tags" Target="../tags/tag153.xml"/><Relationship Id="rId29" Type="http://schemas.openxmlformats.org/officeDocument/2006/relationships/tags" Target="../tags/tag15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30" Type="http://schemas.openxmlformats.org/officeDocument/2006/relationships/tags" Target="../tags/tag155.xml"/><Relationship Id="rId31" Type="http://schemas.openxmlformats.org/officeDocument/2006/relationships/tags" Target="../tags/tag156.xml"/><Relationship Id="rId32" Type="http://schemas.openxmlformats.org/officeDocument/2006/relationships/tags" Target="../tags/tag157.xml"/><Relationship Id="rId9" Type="http://schemas.openxmlformats.org/officeDocument/2006/relationships/slideLayout" Target="../slideLayouts/slideLayout42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33" Type="http://schemas.openxmlformats.org/officeDocument/2006/relationships/tags" Target="../tags/tag158.xml"/><Relationship Id="rId34" Type="http://schemas.openxmlformats.org/officeDocument/2006/relationships/tags" Target="../tags/tag159.xml"/><Relationship Id="rId35" Type="http://schemas.openxmlformats.org/officeDocument/2006/relationships/tags" Target="../tags/tag160.xml"/><Relationship Id="rId36" Type="http://schemas.openxmlformats.org/officeDocument/2006/relationships/tags" Target="../tags/tag161.xml"/><Relationship Id="rId10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vmlDrawing" Target="../drawings/vmlDrawing7.vml"/><Relationship Id="rId14" Type="http://schemas.openxmlformats.org/officeDocument/2006/relationships/tags" Target="../tags/tag139.xml"/><Relationship Id="rId15" Type="http://schemas.openxmlformats.org/officeDocument/2006/relationships/tags" Target="../tags/tag140.xml"/><Relationship Id="rId16" Type="http://schemas.openxmlformats.org/officeDocument/2006/relationships/tags" Target="../tags/tag141.xml"/><Relationship Id="rId17" Type="http://schemas.openxmlformats.org/officeDocument/2006/relationships/tags" Target="../tags/tag142.xml"/><Relationship Id="rId18" Type="http://schemas.openxmlformats.org/officeDocument/2006/relationships/tags" Target="../tags/tag143.xml"/><Relationship Id="rId19" Type="http://schemas.openxmlformats.org/officeDocument/2006/relationships/tags" Target="../tags/tag144.xml"/><Relationship Id="rId37" Type="http://schemas.openxmlformats.org/officeDocument/2006/relationships/tags" Target="../tags/tag162.xml"/><Relationship Id="rId38" Type="http://schemas.openxmlformats.org/officeDocument/2006/relationships/tags" Target="../tags/tag163.xml"/><Relationship Id="rId39" Type="http://schemas.openxmlformats.org/officeDocument/2006/relationships/tags" Target="../tags/tag164.xml"/><Relationship Id="rId40" Type="http://schemas.openxmlformats.org/officeDocument/2006/relationships/tags" Target="../tags/tag165.xml"/><Relationship Id="rId41" Type="http://schemas.openxmlformats.org/officeDocument/2006/relationships/tags" Target="../tags/tag166.xml"/><Relationship Id="rId42" Type="http://schemas.openxmlformats.org/officeDocument/2006/relationships/tags" Target="../tags/tag167.xml"/><Relationship Id="rId43" Type="http://schemas.openxmlformats.org/officeDocument/2006/relationships/oleObject" Target="../embeddings/oleObject7.bin"/><Relationship Id="rId44" Type="http://schemas.openxmlformats.org/officeDocument/2006/relationships/image" Target="../media/image1.emf"/><Relationship Id="rId45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20" Type="http://schemas.openxmlformats.org/officeDocument/2006/relationships/tags" Target="../tags/tag190.xml"/><Relationship Id="rId21" Type="http://schemas.openxmlformats.org/officeDocument/2006/relationships/tags" Target="../tags/tag191.xml"/><Relationship Id="rId22" Type="http://schemas.openxmlformats.org/officeDocument/2006/relationships/tags" Target="../tags/tag192.xml"/><Relationship Id="rId23" Type="http://schemas.openxmlformats.org/officeDocument/2006/relationships/tags" Target="../tags/tag193.xml"/><Relationship Id="rId24" Type="http://schemas.openxmlformats.org/officeDocument/2006/relationships/tags" Target="../tags/tag194.xml"/><Relationship Id="rId25" Type="http://schemas.openxmlformats.org/officeDocument/2006/relationships/tags" Target="../tags/tag195.xml"/><Relationship Id="rId26" Type="http://schemas.openxmlformats.org/officeDocument/2006/relationships/tags" Target="../tags/tag196.xml"/><Relationship Id="rId27" Type="http://schemas.openxmlformats.org/officeDocument/2006/relationships/tags" Target="../tags/tag197.xml"/><Relationship Id="rId28" Type="http://schemas.openxmlformats.org/officeDocument/2006/relationships/tags" Target="../tags/tag198.xml"/><Relationship Id="rId29" Type="http://schemas.openxmlformats.org/officeDocument/2006/relationships/tags" Target="../tags/tag199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30" Type="http://schemas.openxmlformats.org/officeDocument/2006/relationships/tags" Target="../tags/tag200.xml"/><Relationship Id="rId31" Type="http://schemas.openxmlformats.org/officeDocument/2006/relationships/tags" Target="../tags/tag201.xml"/><Relationship Id="rId32" Type="http://schemas.openxmlformats.org/officeDocument/2006/relationships/tags" Target="../tags/tag202.xml"/><Relationship Id="rId9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33" Type="http://schemas.openxmlformats.org/officeDocument/2006/relationships/tags" Target="../tags/tag203.xml"/><Relationship Id="rId34" Type="http://schemas.openxmlformats.org/officeDocument/2006/relationships/tags" Target="../tags/tag204.xml"/><Relationship Id="rId35" Type="http://schemas.openxmlformats.org/officeDocument/2006/relationships/tags" Target="../tags/tag205.xml"/><Relationship Id="rId36" Type="http://schemas.openxmlformats.org/officeDocument/2006/relationships/tags" Target="../tags/tag206.xml"/><Relationship Id="rId10" Type="http://schemas.openxmlformats.org/officeDocument/2006/relationships/slideLayout" Target="../slideLayouts/slideLayout54.xml"/><Relationship Id="rId11" Type="http://schemas.openxmlformats.org/officeDocument/2006/relationships/theme" Target="../theme/theme5.xml"/><Relationship Id="rId12" Type="http://schemas.openxmlformats.org/officeDocument/2006/relationships/vmlDrawing" Target="../drawings/vmlDrawing9.vml"/><Relationship Id="rId13" Type="http://schemas.openxmlformats.org/officeDocument/2006/relationships/tags" Target="../tags/tag183.xml"/><Relationship Id="rId14" Type="http://schemas.openxmlformats.org/officeDocument/2006/relationships/tags" Target="../tags/tag184.xml"/><Relationship Id="rId15" Type="http://schemas.openxmlformats.org/officeDocument/2006/relationships/tags" Target="../tags/tag185.xml"/><Relationship Id="rId16" Type="http://schemas.openxmlformats.org/officeDocument/2006/relationships/tags" Target="../tags/tag186.xml"/><Relationship Id="rId17" Type="http://schemas.openxmlformats.org/officeDocument/2006/relationships/tags" Target="../tags/tag187.xml"/><Relationship Id="rId18" Type="http://schemas.openxmlformats.org/officeDocument/2006/relationships/tags" Target="../tags/tag188.xml"/><Relationship Id="rId19" Type="http://schemas.openxmlformats.org/officeDocument/2006/relationships/tags" Target="../tags/tag189.xml"/><Relationship Id="rId37" Type="http://schemas.openxmlformats.org/officeDocument/2006/relationships/tags" Target="../tags/tag207.xml"/><Relationship Id="rId38" Type="http://schemas.openxmlformats.org/officeDocument/2006/relationships/tags" Target="../tags/tag208.xml"/><Relationship Id="rId39" Type="http://schemas.openxmlformats.org/officeDocument/2006/relationships/tags" Target="../tags/tag209.xml"/><Relationship Id="rId40" Type="http://schemas.openxmlformats.org/officeDocument/2006/relationships/tags" Target="../tags/tag210.xml"/><Relationship Id="rId41" Type="http://schemas.openxmlformats.org/officeDocument/2006/relationships/tags" Target="../tags/tag211.xml"/><Relationship Id="rId42" Type="http://schemas.openxmlformats.org/officeDocument/2006/relationships/oleObject" Target="../embeddings/oleObject9.bin"/><Relationship Id="rId43" Type="http://schemas.openxmlformats.org/officeDocument/2006/relationships/image" Target="../media/image1.emf"/><Relationship Id="rId44" Type="http://schemas.openxmlformats.org/officeDocument/2006/relationships/image" Target="../media/image2.png"/><Relationship Id="rId45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99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5" name="think-cell Slide" r:id="rId43" imgW="360" imgH="360" progId="">
                  <p:embed/>
                </p:oleObj>
              </mc:Choice>
              <mc:Fallback>
                <p:oleObj name="think-cell Slide" r:id="rId43" imgW="360" imgH="360" progId="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296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7"/>
          <a:stretch>
            <a:fillRect/>
          </a:stretch>
        </p:blipFill>
        <p:spPr bwMode="gray">
          <a:xfrm>
            <a:off x="0" y="6080125"/>
            <a:ext cx="8961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298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24"/>
          <a:stretch>
            <a:fillRect/>
          </a:stretch>
        </p:blipFill>
        <p:spPr bwMode="gray">
          <a:xfrm>
            <a:off x="0" y="0"/>
            <a:ext cx="8961438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9" name="McK 2. Slide 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119063" y="307975"/>
            <a:ext cx="75072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McK 1. On-page tracker" hidden="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119063" y="26988"/>
            <a:ext cx="8509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1032" name="McK 3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19063" y="904875"/>
            <a:ext cx="3656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" name="McK Slide Elements"/>
          <p:cNvGrpSpPr>
            <a:grpSpLocks/>
          </p:cNvGrpSpPr>
          <p:nvPr userDrawn="1"/>
        </p:nvGrpSpPr>
        <p:grpSpPr bwMode="auto">
          <a:xfrm>
            <a:off x="190500" y="5902325"/>
            <a:ext cx="8548688" cy="358775"/>
            <a:chOff x="120" y="3718"/>
            <a:chExt cx="5385" cy="226"/>
          </a:xfrm>
        </p:grpSpPr>
        <p:sp>
          <p:nvSpPr>
            <p:cNvPr id="1151" name="McK 4. Footnote" hidden="1"/>
            <p:cNvSpPr txBox="1">
              <a:spLocks noChangeArrowheads="1"/>
            </p:cNvSpPr>
            <p:nvPr userDrawn="1"/>
          </p:nvSpPr>
          <p:spPr bwMode="gray">
            <a:xfrm>
              <a:off x="120" y="3718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  <a:defRPr/>
              </a:pPr>
              <a:r>
                <a:rPr lang="en-US" sz="1000" dirty="0" smtClean="0"/>
                <a:t>1 Footnote</a:t>
              </a:r>
            </a:p>
          </p:txBody>
        </p:sp>
        <p:sp>
          <p:nvSpPr>
            <p:cNvPr id="1084" name="McK 5. Source" hidden="1"/>
            <p:cNvSpPr>
              <a:spLocks noChangeArrowheads="1"/>
            </p:cNvSpPr>
            <p:nvPr userDrawn="1"/>
          </p:nvSpPr>
          <p:spPr bwMode="gray">
            <a:xfrm>
              <a:off x="120" y="3848"/>
              <a:ext cx="4614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600" indent="-609600" defTabSz="895350">
                <a:buClrTx/>
                <a:buSzTx/>
                <a:buFontTx/>
                <a:buNone/>
                <a:tabLst>
                  <a:tab pos="612775" algn="l"/>
                </a:tabLst>
              </a:pPr>
              <a:r>
                <a:rPr lang="en-US" sz="100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1033" name="ACET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452563" y="2243138"/>
            <a:ext cx="4264025" cy="508000"/>
            <a:chOff x="915" y="710"/>
            <a:chExt cx="2686" cy="320"/>
          </a:xfrm>
        </p:grpSpPr>
        <p:cxnSp>
          <p:nvCxnSpPr>
            <p:cNvPr id="1081" name="AutoShape 249" hidden="1"/>
            <p:cNvCxnSpPr>
              <a:cxnSpLocks noChangeShapeType="1"/>
              <a:stCxn id="1082" idx="4"/>
              <a:endCxn id="1082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2" name="AutoShape 250" hidden="1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b="1" dirty="0"/>
                <a:t>Title</a:t>
              </a:r>
            </a:p>
            <a:p>
              <a:pPr>
                <a:buClrTx/>
                <a:buSzTx/>
                <a:buFontTx/>
                <a:buNone/>
              </a:pPr>
              <a:r>
                <a:rPr lang="en-US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6" name="Rectangle 286"/>
          <p:cNvSpPr>
            <a:spLocks noGrp="1" noChangeArrowheads="1"/>
          </p:cNvSpPr>
          <p:nvPr>
            <p:ph type="body" idx="1"/>
            <p:custDataLst>
              <p:tags r:id="rId21"/>
            </p:custDataLst>
          </p:nvPr>
        </p:nvSpPr>
        <p:spPr bwMode="gray">
          <a:xfrm>
            <a:off x="1452563" y="3067050"/>
            <a:ext cx="4302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7" name="doc id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1304" name="Rectangle 280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gray">
          <a:xfrm>
            <a:off x="190500" y="6435725"/>
            <a:ext cx="1952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CECBB-AC15-444B-A669-3390AFF3C78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grpSp>
        <p:nvGrpSpPr>
          <p:cNvPr id="1039" name="LegendBox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897813" y="944563"/>
            <a:ext cx="842962" cy="976312"/>
            <a:chOff x="3394" y="519"/>
            <a:chExt cx="531" cy="615"/>
          </a:xfrm>
        </p:grpSpPr>
        <p:sp>
          <p:nvSpPr>
            <p:cNvPr id="1073" name="LegendRectangle1" hidden="1"/>
            <p:cNvSpPr>
              <a:spLocks noChangeArrowheads="1"/>
            </p:cNvSpPr>
            <p:nvPr userDrawn="1"/>
          </p:nvSpPr>
          <p:spPr bwMode="gray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1074" name="LegendRectangle2" hidden="1"/>
            <p:cNvSpPr>
              <a:spLocks noChangeArrowheads="1"/>
            </p:cNvSpPr>
            <p:nvPr userDrawn="1"/>
          </p:nvSpPr>
          <p:spPr bwMode="gray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1075" name="LegendRectangle3" hidden="1"/>
            <p:cNvSpPr>
              <a:spLocks noChangeArrowheads="1"/>
            </p:cNvSpPr>
            <p:nvPr userDrawn="1"/>
          </p:nvSpPr>
          <p:spPr bwMode="gray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1076" name="LegendRectangle4" hidden="1"/>
            <p:cNvSpPr>
              <a:spLocks noChangeArrowheads="1"/>
            </p:cNvSpPr>
            <p:nvPr userDrawn="1"/>
          </p:nvSpPr>
          <p:spPr bwMode="gray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1077" name="Legend1" hidden="1"/>
            <p:cNvSpPr>
              <a:spLocks noChangeArrowheads="1"/>
            </p:cNvSpPr>
            <p:nvPr userDrawn="1"/>
          </p:nvSpPr>
          <p:spPr bwMode="gray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1078" name="Legend2" hidden="1"/>
            <p:cNvSpPr>
              <a:spLocks noChangeArrowheads="1"/>
            </p:cNvSpPr>
            <p:nvPr userDrawn="1"/>
          </p:nvSpPr>
          <p:spPr bwMode="gray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1079" name="Legend3" hidden="1"/>
            <p:cNvSpPr>
              <a:spLocks noChangeArrowheads="1"/>
            </p:cNvSpPr>
            <p:nvPr userDrawn="1"/>
          </p:nvSpPr>
          <p:spPr bwMode="gray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1080" name="Legend4" hidden="1"/>
            <p:cNvSpPr>
              <a:spLocks noChangeArrowheads="1"/>
            </p:cNvSpPr>
            <p:nvPr userDrawn="1"/>
          </p:nvSpPr>
          <p:spPr bwMode="gray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</p:grpSp>
      <p:grpSp>
        <p:nvGrpSpPr>
          <p:cNvPr id="1040" name="LegendLines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7580313" y="944563"/>
            <a:ext cx="1160462" cy="706437"/>
            <a:chOff x="2411" y="2750"/>
            <a:chExt cx="731" cy="445"/>
          </a:xfrm>
        </p:grpSpPr>
        <p:sp>
          <p:nvSpPr>
            <p:cNvPr id="1067" name="LineLegend1" hidden="1"/>
            <p:cNvSpPr>
              <a:spLocks noChangeShapeType="1"/>
            </p:cNvSpPr>
            <p:nvPr/>
          </p:nvSpPr>
          <p:spPr bwMode="gray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8" name="LineLegend2" hidden="1"/>
            <p:cNvSpPr>
              <a:spLocks noChangeShapeType="1"/>
            </p:cNvSpPr>
            <p:nvPr/>
          </p:nvSpPr>
          <p:spPr bwMode="gray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9" name="LineLegend3" hidden="1"/>
            <p:cNvSpPr>
              <a:spLocks noChangeShapeType="1"/>
            </p:cNvSpPr>
            <p:nvPr/>
          </p:nvSpPr>
          <p:spPr bwMode="gray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0" name="Legend1" hidden="1"/>
            <p:cNvSpPr>
              <a:spLocks noChangeArrowheads="1"/>
            </p:cNvSpPr>
            <p:nvPr userDrawn="1"/>
          </p:nvSpPr>
          <p:spPr bwMode="gray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1071" name="Legend2" hidden="1"/>
            <p:cNvSpPr>
              <a:spLocks noChangeArrowheads="1"/>
            </p:cNvSpPr>
            <p:nvPr userDrawn="1"/>
          </p:nvSpPr>
          <p:spPr bwMode="gray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1072" name="Legend3" hidden="1"/>
            <p:cNvSpPr>
              <a:spLocks noChangeArrowheads="1"/>
            </p:cNvSpPr>
            <p:nvPr userDrawn="1"/>
          </p:nvSpPr>
          <p:spPr bwMode="gray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</p:grpSp>
      <p:grpSp>
        <p:nvGrpSpPr>
          <p:cNvPr id="1041" name="Sticker" hidden="1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7646988" y="944563"/>
            <a:ext cx="1093787" cy="209550"/>
            <a:chOff x="4817" y="376"/>
            <a:chExt cx="689" cy="132"/>
          </a:xfrm>
        </p:grpSpPr>
        <p:cxnSp>
          <p:nvCxnSpPr>
            <p:cNvPr id="1064" name="AutoShape 342" hidden="1"/>
            <p:cNvCxnSpPr>
              <a:cxnSpLocks noChangeShapeType="1"/>
              <a:stCxn id="1065" idx="4"/>
              <a:endCxn id="1065" idx="6"/>
            </p:cNvCxnSpPr>
            <p:nvPr userDrawn="1"/>
          </p:nvCxnSpPr>
          <p:spPr bwMode="gray">
            <a:xfrm>
              <a:off x="4817" y="508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065" name="AutoShape 343" hidden="1"/>
            <p:cNvSpPr>
              <a:spLocks noChangeArrowheads="1"/>
            </p:cNvSpPr>
            <p:nvPr userDrawn="1"/>
          </p:nvSpPr>
          <p:spPr bwMode="gray">
            <a:xfrm>
              <a:off x="4817" y="376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SzTx/>
                <a:buFontTx/>
                <a:buNone/>
              </a:pPr>
              <a:r>
                <a:rPr lang="en-US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66" name="AutoShape 344" hidden="1"/>
            <p:cNvCxnSpPr>
              <a:cxnSpLocks noChangeShapeType="1"/>
              <a:stCxn id="1065" idx="2"/>
              <a:endCxn id="1065" idx="4"/>
            </p:cNvCxnSpPr>
            <p:nvPr userDrawn="1"/>
          </p:nvCxnSpPr>
          <p:spPr bwMode="gray">
            <a:xfrm>
              <a:off x="4817" y="376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042" name="LegendMoons" hidden="1"/>
          <p:cNvGrpSpPr>
            <a:grpSpLocks/>
          </p:cNvGrpSpPr>
          <p:nvPr>
            <p:custDataLst>
              <p:tags r:id="rId27"/>
            </p:custDataLst>
          </p:nvPr>
        </p:nvGrpSpPr>
        <p:grpSpPr bwMode="auto">
          <a:xfrm>
            <a:off x="7881938" y="944563"/>
            <a:ext cx="858837" cy="1233487"/>
            <a:chOff x="4504" y="1733"/>
            <a:chExt cx="541" cy="777"/>
          </a:xfrm>
        </p:grpSpPr>
        <p:grpSp>
          <p:nvGrpSpPr>
            <p:cNvPr id="1044" name="MoonLegend2" hidden="1"/>
            <p:cNvGrpSpPr>
              <a:grpSpLocks noChangeAspect="1"/>
            </p:cNvGrpSpPr>
            <p:nvPr userDrawn="1">
              <p:custDataLst>
                <p:tags r:id="rId28"/>
              </p:custDataLst>
            </p:nvPr>
          </p:nvGrpSpPr>
          <p:grpSpPr bwMode="auto">
            <a:xfrm>
              <a:off x="4504" y="1899"/>
              <a:ext cx="112" cy="112"/>
              <a:chOff x="1694" y="2044"/>
              <a:chExt cx="160" cy="160"/>
            </a:xfrm>
          </p:grpSpPr>
          <p:sp>
            <p:nvSpPr>
              <p:cNvPr id="1062" name="Oval 325" hidden="1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1063" name="Arc 326" hidden="1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1045" name="MoonLegend3" hidden="1"/>
            <p:cNvGrpSpPr>
              <a:grpSpLocks noChangeAspect="1"/>
            </p:cNvGrpSpPr>
            <p:nvPr userDrawn="1">
              <p:custDataLst>
                <p:tags r:id="rId29"/>
              </p:custDataLst>
            </p:nvPr>
          </p:nvGrpSpPr>
          <p:grpSpPr bwMode="auto">
            <a:xfrm>
              <a:off x="4504" y="2064"/>
              <a:ext cx="112" cy="112"/>
              <a:chOff x="4495" y="897"/>
              <a:chExt cx="160" cy="160"/>
            </a:xfrm>
          </p:grpSpPr>
          <p:sp>
            <p:nvSpPr>
              <p:cNvPr id="1060" name="Oval 328" hidden="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495" y="897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1061" name="Arc 329" hidden="1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1046" name="MoonLegend4" hidden="1"/>
            <p:cNvGrpSpPr>
              <a:grpSpLocks noChangeAspect="1"/>
            </p:cNvGrpSpPr>
            <p:nvPr userDrawn="1">
              <p:custDataLst>
                <p:tags r:id="rId30"/>
              </p:custDataLst>
            </p:nvPr>
          </p:nvGrpSpPr>
          <p:grpSpPr bwMode="auto">
            <a:xfrm>
              <a:off x="4504" y="2231"/>
              <a:ext cx="112" cy="112"/>
              <a:chOff x="4495" y="1198"/>
              <a:chExt cx="160" cy="160"/>
            </a:xfrm>
          </p:grpSpPr>
          <p:sp>
            <p:nvSpPr>
              <p:cNvPr id="1058" name="Oval 331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1059" name="Arc 332" hidden="1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sp>
          <p:nvSpPr>
            <p:cNvPr id="1047" name="Legend1" hidden="1"/>
            <p:cNvSpPr>
              <a:spLocks noChangeArrowheads="1"/>
            </p:cNvSpPr>
            <p:nvPr userDrawn="1"/>
          </p:nvSpPr>
          <p:spPr bwMode="gray">
            <a:xfrm>
              <a:off x="4674" y="173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1048" name="Legend2" hidden="1"/>
            <p:cNvSpPr>
              <a:spLocks noChangeArrowheads="1"/>
            </p:cNvSpPr>
            <p:nvPr userDrawn="1"/>
          </p:nvSpPr>
          <p:spPr bwMode="gray">
            <a:xfrm>
              <a:off x="4674" y="189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1049" name="Legend3" hidden="1"/>
            <p:cNvSpPr>
              <a:spLocks noChangeArrowheads="1"/>
            </p:cNvSpPr>
            <p:nvPr userDrawn="1"/>
          </p:nvSpPr>
          <p:spPr bwMode="gray">
            <a:xfrm>
              <a:off x="4674" y="206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1050" name="Legend4" hidden="1"/>
            <p:cNvSpPr>
              <a:spLocks noChangeArrowheads="1"/>
            </p:cNvSpPr>
            <p:nvPr userDrawn="1"/>
          </p:nvSpPr>
          <p:spPr bwMode="gray">
            <a:xfrm>
              <a:off x="4674" y="223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  <p:sp>
          <p:nvSpPr>
            <p:cNvPr id="1051" name="Legend5" hidden="1"/>
            <p:cNvSpPr>
              <a:spLocks noChangeArrowheads="1"/>
            </p:cNvSpPr>
            <p:nvPr userDrawn="1"/>
          </p:nvSpPr>
          <p:spPr bwMode="gray">
            <a:xfrm>
              <a:off x="4674" y="239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Legend5</a:t>
              </a:r>
            </a:p>
          </p:txBody>
        </p:sp>
        <p:grpSp>
          <p:nvGrpSpPr>
            <p:cNvPr id="1052" name="MoonLegend1" hidden="1"/>
            <p:cNvGrpSpPr>
              <a:grpSpLocks noChangeAspect="1"/>
            </p:cNvGrpSpPr>
            <p:nvPr userDrawn="1">
              <p:custDataLst>
                <p:tags r:id="rId31"/>
              </p:custDataLst>
            </p:nvPr>
          </p:nvGrpSpPr>
          <p:grpSpPr bwMode="auto">
            <a:xfrm>
              <a:off x="4504" y="1735"/>
              <a:ext cx="112" cy="112"/>
              <a:chOff x="4600" y="2327"/>
              <a:chExt cx="112" cy="112"/>
            </a:xfrm>
          </p:grpSpPr>
          <p:sp>
            <p:nvSpPr>
              <p:cNvPr id="1056" name="Oval 346" hidden="1"/>
              <p:cNvSpPr>
                <a:spLocks noChangeAspect="1" noChangeArrowheads="1"/>
              </p:cNvSpPr>
              <p:nvPr userDrawn="1">
                <p:custDataLst>
                  <p:tags r:id="rId35"/>
                </p:custDataLst>
              </p:nvPr>
            </p:nvSpPr>
            <p:spPr bwMode="gray">
              <a:xfrm>
                <a:off x="4600" y="2327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1057" name="Arc 347" hidden="1"/>
              <p:cNvSpPr>
                <a:spLocks noChangeAspect="1"/>
              </p:cNvSpPr>
              <p:nvPr userDrawn="1">
                <p:custDataLst>
                  <p:tags r:id="rId36"/>
                </p:custDataLst>
              </p:nvPr>
            </p:nvSpPr>
            <p:spPr bwMode="gray">
              <a:xfrm>
                <a:off x="4600" y="2327"/>
                <a:ext cx="112" cy="112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1053" name="MoonLegend5" hidden="1"/>
            <p:cNvGrpSpPr>
              <a:grpSpLocks noChangeAspect="1"/>
            </p:cNvGrpSpPr>
            <p:nvPr userDrawn="1">
              <p:custDataLst>
                <p:tags r:id="rId32"/>
              </p:custDataLst>
            </p:nvPr>
          </p:nvGrpSpPr>
          <p:grpSpPr bwMode="auto">
            <a:xfrm>
              <a:off x="4504" y="2396"/>
              <a:ext cx="112" cy="112"/>
              <a:chOff x="4504" y="2396"/>
              <a:chExt cx="112" cy="112"/>
            </a:xfrm>
          </p:grpSpPr>
          <p:sp>
            <p:nvSpPr>
              <p:cNvPr id="1054" name="Oval 349" hidden="1"/>
              <p:cNvSpPr>
                <a:spLocks noChangeAspect="1" noChangeArrowheads="1"/>
              </p:cNvSpPr>
              <p:nvPr userDrawn="1">
                <p:custDataLst>
                  <p:tags r:id="rId33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1055" name="Oval 350" hidden="1"/>
              <p:cNvSpPr>
                <a:spLocks noChangeAspect="1" noChangeArrowheads="1"/>
              </p:cNvSpPr>
              <p:nvPr userDrawn="1">
                <p:custDataLst>
                  <p:tags r:id="rId34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</p:grpSp>
      <p:sp>
        <p:nvSpPr>
          <p:cNvPr id="1043" name="TextBox 2"/>
          <p:cNvSpPr txBox="1">
            <a:spLocks noChangeArrowheads="1"/>
          </p:cNvSpPr>
          <p:nvPr userDrawn="1"/>
        </p:nvSpPr>
        <p:spPr bwMode="auto">
          <a:xfrm>
            <a:off x="692150" y="6407150"/>
            <a:ext cx="66135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 Copyright 2015 ADP, Inc. Proprietary and Confidential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▪"/>
        <a:defRPr sz="1600">
          <a:solidFill>
            <a:schemeClr val="tx1"/>
          </a:solidFill>
          <a:latin typeface="+mn-lt"/>
        </a:defRPr>
      </a:lvl2pPr>
      <a:lvl3pPr marL="457200" indent="-26193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3pPr>
      <a:lvl4pPr marL="614363" indent="-1555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▫"/>
        <a:defRPr sz="1600">
          <a:solidFill>
            <a:schemeClr val="tx1"/>
          </a:solidFill>
          <a:latin typeface="+mn-lt"/>
        </a:defRPr>
      </a:lvl4pPr>
      <a:lvl5pPr marL="746125" indent="-1301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9" name="think-cell Slide" r:id="rId43" imgW="360" imgH="360" progId="">
                  <p:embed/>
                </p:oleObj>
              </mc:Choice>
              <mc:Fallback>
                <p:oleObj name="think-cell Slide" r:id="rId43" imgW="360" imgH="360" progId="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7"/>
          <a:stretch>
            <a:fillRect/>
          </a:stretch>
        </p:blipFill>
        <p:spPr bwMode="gray">
          <a:xfrm>
            <a:off x="0" y="6080125"/>
            <a:ext cx="8961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24"/>
          <a:stretch>
            <a:fillRect/>
          </a:stretch>
        </p:blipFill>
        <p:spPr bwMode="gray">
          <a:xfrm>
            <a:off x="0" y="0"/>
            <a:ext cx="8961438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McK 2. Slide 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119063" y="307975"/>
            <a:ext cx="75072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McK 1. On-page tracker" hidden="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119063" y="26988"/>
            <a:ext cx="8509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587783" name="McK 3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19063" y="904875"/>
            <a:ext cx="3656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6" name="McK Slide Elements"/>
          <p:cNvGrpSpPr>
            <a:grpSpLocks/>
          </p:cNvGrpSpPr>
          <p:nvPr userDrawn="1"/>
        </p:nvGrpSpPr>
        <p:grpSpPr bwMode="auto">
          <a:xfrm>
            <a:off x="190500" y="5902325"/>
            <a:ext cx="8548688" cy="358775"/>
            <a:chOff x="120" y="3718"/>
            <a:chExt cx="5385" cy="226"/>
          </a:xfrm>
        </p:grpSpPr>
        <p:sp>
          <p:nvSpPr>
            <p:cNvPr id="587785" name="McK 4. Footnote" hidden="1"/>
            <p:cNvSpPr txBox="1">
              <a:spLocks noChangeArrowheads="1"/>
            </p:cNvSpPr>
            <p:nvPr userDrawn="1"/>
          </p:nvSpPr>
          <p:spPr bwMode="gray">
            <a:xfrm>
              <a:off x="120" y="3718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  <a:defRPr/>
              </a:pPr>
              <a:r>
                <a:rPr lang="en-US" sz="1000" dirty="0" smtClean="0"/>
                <a:t>1 Footnote</a:t>
              </a:r>
            </a:p>
          </p:txBody>
        </p:sp>
        <p:sp>
          <p:nvSpPr>
            <p:cNvPr id="2108" name="McK 5. Source" hidden="1"/>
            <p:cNvSpPr>
              <a:spLocks noChangeArrowheads="1"/>
            </p:cNvSpPr>
            <p:nvPr userDrawn="1"/>
          </p:nvSpPr>
          <p:spPr bwMode="gray">
            <a:xfrm>
              <a:off x="120" y="3848"/>
              <a:ext cx="4614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600" indent="-609600" defTabSz="895350">
                <a:buClrTx/>
                <a:buSzTx/>
                <a:buFontTx/>
                <a:buNone/>
                <a:tabLst>
                  <a:tab pos="612775" algn="l"/>
                </a:tabLst>
              </a:pPr>
              <a:r>
                <a:rPr lang="en-US" sz="100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2057" name="ACET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452563" y="2243138"/>
            <a:ext cx="4264025" cy="508000"/>
            <a:chOff x="915" y="710"/>
            <a:chExt cx="2686" cy="320"/>
          </a:xfrm>
        </p:grpSpPr>
        <p:cxnSp>
          <p:nvCxnSpPr>
            <p:cNvPr id="2105" name="AutoShape 12" hidden="1"/>
            <p:cNvCxnSpPr>
              <a:cxnSpLocks noChangeShapeType="1"/>
              <a:stCxn id="2106" idx="4"/>
              <a:endCxn id="2106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06" name="AutoShape 13" hidden="1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b="1" dirty="0"/>
                <a:t>Title</a:t>
              </a:r>
            </a:p>
            <a:p>
              <a:pPr>
                <a:buClrTx/>
                <a:buSzTx/>
                <a:buFontTx/>
                <a:buNone/>
              </a:pPr>
              <a:r>
                <a:rPr lang="en-US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060" name="Rectangle 16"/>
          <p:cNvSpPr>
            <a:spLocks noGrp="1" noChangeArrowheads="1"/>
          </p:cNvSpPr>
          <p:nvPr>
            <p:ph type="body" idx="1"/>
            <p:custDataLst>
              <p:tags r:id="rId21"/>
            </p:custDataLst>
          </p:nvPr>
        </p:nvSpPr>
        <p:spPr bwMode="gray">
          <a:xfrm>
            <a:off x="1452563" y="3067050"/>
            <a:ext cx="4302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61" name="doc id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587795" name="Rectangle 19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gray">
          <a:xfrm>
            <a:off x="190500" y="6435725"/>
            <a:ext cx="1952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ADB456-1381-49FC-A741-149625CBD70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grpSp>
        <p:nvGrpSpPr>
          <p:cNvPr id="2063" name="LegendBox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897813" y="944563"/>
            <a:ext cx="842962" cy="976312"/>
            <a:chOff x="3394" y="519"/>
            <a:chExt cx="531" cy="615"/>
          </a:xfrm>
        </p:grpSpPr>
        <p:sp>
          <p:nvSpPr>
            <p:cNvPr id="2097" name="LegendRectangle1" hidden="1"/>
            <p:cNvSpPr>
              <a:spLocks noChangeArrowheads="1"/>
            </p:cNvSpPr>
            <p:nvPr userDrawn="1"/>
          </p:nvSpPr>
          <p:spPr bwMode="gray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2098" name="LegendRectangle2" hidden="1"/>
            <p:cNvSpPr>
              <a:spLocks noChangeArrowheads="1"/>
            </p:cNvSpPr>
            <p:nvPr userDrawn="1"/>
          </p:nvSpPr>
          <p:spPr bwMode="gray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2099" name="LegendRectangle3" hidden="1"/>
            <p:cNvSpPr>
              <a:spLocks noChangeArrowheads="1"/>
            </p:cNvSpPr>
            <p:nvPr userDrawn="1"/>
          </p:nvSpPr>
          <p:spPr bwMode="gray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2100" name="LegendRectangle4" hidden="1"/>
            <p:cNvSpPr>
              <a:spLocks noChangeArrowheads="1"/>
            </p:cNvSpPr>
            <p:nvPr userDrawn="1"/>
          </p:nvSpPr>
          <p:spPr bwMode="gray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2101" name="Legend1" hidden="1"/>
            <p:cNvSpPr>
              <a:spLocks noChangeArrowheads="1"/>
            </p:cNvSpPr>
            <p:nvPr userDrawn="1"/>
          </p:nvSpPr>
          <p:spPr bwMode="gray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2102" name="Legend2" hidden="1"/>
            <p:cNvSpPr>
              <a:spLocks noChangeArrowheads="1"/>
            </p:cNvSpPr>
            <p:nvPr userDrawn="1"/>
          </p:nvSpPr>
          <p:spPr bwMode="gray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2103" name="Legend3" hidden="1"/>
            <p:cNvSpPr>
              <a:spLocks noChangeArrowheads="1"/>
            </p:cNvSpPr>
            <p:nvPr userDrawn="1"/>
          </p:nvSpPr>
          <p:spPr bwMode="gray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2104" name="Legend4" hidden="1"/>
            <p:cNvSpPr>
              <a:spLocks noChangeArrowheads="1"/>
            </p:cNvSpPr>
            <p:nvPr userDrawn="1"/>
          </p:nvSpPr>
          <p:spPr bwMode="gray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</p:grpSp>
      <p:grpSp>
        <p:nvGrpSpPr>
          <p:cNvPr id="2064" name="LegendLines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7580313" y="944563"/>
            <a:ext cx="1160462" cy="706437"/>
            <a:chOff x="2411" y="2750"/>
            <a:chExt cx="731" cy="445"/>
          </a:xfrm>
        </p:grpSpPr>
        <p:sp>
          <p:nvSpPr>
            <p:cNvPr id="2091" name="LineLegend1" hidden="1"/>
            <p:cNvSpPr>
              <a:spLocks noChangeShapeType="1"/>
            </p:cNvSpPr>
            <p:nvPr/>
          </p:nvSpPr>
          <p:spPr bwMode="gray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92" name="LineLegend2" hidden="1"/>
            <p:cNvSpPr>
              <a:spLocks noChangeShapeType="1"/>
            </p:cNvSpPr>
            <p:nvPr/>
          </p:nvSpPr>
          <p:spPr bwMode="gray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93" name="LineLegend3" hidden="1"/>
            <p:cNvSpPr>
              <a:spLocks noChangeShapeType="1"/>
            </p:cNvSpPr>
            <p:nvPr/>
          </p:nvSpPr>
          <p:spPr bwMode="gray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094" name="Legend1" hidden="1"/>
            <p:cNvSpPr>
              <a:spLocks noChangeArrowheads="1"/>
            </p:cNvSpPr>
            <p:nvPr userDrawn="1"/>
          </p:nvSpPr>
          <p:spPr bwMode="gray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2095" name="Legend2" hidden="1"/>
            <p:cNvSpPr>
              <a:spLocks noChangeArrowheads="1"/>
            </p:cNvSpPr>
            <p:nvPr userDrawn="1"/>
          </p:nvSpPr>
          <p:spPr bwMode="gray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2096" name="Legend3" hidden="1"/>
            <p:cNvSpPr>
              <a:spLocks noChangeArrowheads="1"/>
            </p:cNvSpPr>
            <p:nvPr userDrawn="1"/>
          </p:nvSpPr>
          <p:spPr bwMode="gray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</p:grpSp>
      <p:grpSp>
        <p:nvGrpSpPr>
          <p:cNvPr id="2065" name="Sticker" hidden="1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7646988" y="944563"/>
            <a:ext cx="1093787" cy="209550"/>
            <a:chOff x="4817" y="376"/>
            <a:chExt cx="689" cy="132"/>
          </a:xfrm>
        </p:grpSpPr>
        <p:cxnSp>
          <p:nvCxnSpPr>
            <p:cNvPr id="2088" name="AutoShape 37" hidden="1"/>
            <p:cNvCxnSpPr>
              <a:cxnSpLocks noChangeShapeType="1"/>
              <a:stCxn id="2089" idx="4"/>
              <a:endCxn id="2089" idx="6"/>
            </p:cNvCxnSpPr>
            <p:nvPr userDrawn="1"/>
          </p:nvCxnSpPr>
          <p:spPr bwMode="gray">
            <a:xfrm>
              <a:off x="4817" y="508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2089" name="AutoShape 38" hidden="1"/>
            <p:cNvSpPr>
              <a:spLocks noChangeArrowheads="1"/>
            </p:cNvSpPr>
            <p:nvPr userDrawn="1"/>
          </p:nvSpPr>
          <p:spPr bwMode="gray">
            <a:xfrm>
              <a:off x="4817" y="376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SzTx/>
                <a:buFontTx/>
                <a:buNone/>
              </a:pPr>
              <a:r>
                <a:rPr lang="en-US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90" name="AutoShape 39" hidden="1"/>
            <p:cNvCxnSpPr>
              <a:cxnSpLocks noChangeShapeType="1"/>
              <a:stCxn id="2089" idx="2"/>
              <a:endCxn id="2089" idx="4"/>
            </p:cNvCxnSpPr>
            <p:nvPr userDrawn="1"/>
          </p:nvCxnSpPr>
          <p:spPr bwMode="gray">
            <a:xfrm>
              <a:off x="4817" y="376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2066" name="LegendMoons" hidden="1"/>
          <p:cNvGrpSpPr>
            <a:grpSpLocks/>
          </p:cNvGrpSpPr>
          <p:nvPr>
            <p:custDataLst>
              <p:tags r:id="rId27"/>
            </p:custDataLst>
          </p:nvPr>
        </p:nvGrpSpPr>
        <p:grpSpPr bwMode="auto">
          <a:xfrm>
            <a:off x="7881938" y="944563"/>
            <a:ext cx="858837" cy="1233487"/>
            <a:chOff x="4504" y="1733"/>
            <a:chExt cx="541" cy="777"/>
          </a:xfrm>
        </p:grpSpPr>
        <p:grpSp>
          <p:nvGrpSpPr>
            <p:cNvPr id="2068" name="MoonLegend2" hidden="1"/>
            <p:cNvGrpSpPr>
              <a:grpSpLocks noChangeAspect="1"/>
            </p:cNvGrpSpPr>
            <p:nvPr userDrawn="1">
              <p:custDataLst>
                <p:tags r:id="rId28"/>
              </p:custDataLst>
            </p:nvPr>
          </p:nvGrpSpPr>
          <p:grpSpPr bwMode="auto">
            <a:xfrm>
              <a:off x="4504" y="1899"/>
              <a:ext cx="112" cy="112"/>
              <a:chOff x="1694" y="2044"/>
              <a:chExt cx="160" cy="160"/>
            </a:xfrm>
          </p:grpSpPr>
          <p:sp>
            <p:nvSpPr>
              <p:cNvPr id="2086" name="Oval 42" hidden="1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2087" name="Arc 43" hidden="1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2069" name="MoonLegend3" hidden="1"/>
            <p:cNvGrpSpPr>
              <a:grpSpLocks noChangeAspect="1"/>
            </p:cNvGrpSpPr>
            <p:nvPr userDrawn="1">
              <p:custDataLst>
                <p:tags r:id="rId29"/>
              </p:custDataLst>
            </p:nvPr>
          </p:nvGrpSpPr>
          <p:grpSpPr bwMode="auto">
            <a:xfrm>
              <a:off x="4504" y="2064"/>
              <a:ext cx="112" cy="112"/>
              <a:chOff x="4495" y="897"/>
              <a:chExt cx="160" cy="160"/>
            </a:xfrm>
          </p:grpSpPr>
          <p:sp>
            <p:nvSpPr>
              <p:cNvPr id="2084" name="Oval 45" hidden="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495" y="897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2085" name="Arc 46" hidden="1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2070" name="MoonLegend4" hidden="1"/>
            <p:cNvGrpSpPr>
              <a:grpSpLocks noChangeAspect="1"/>
            </p:cNvGrpSpPr>
            <p:nvPr userDrawn="1">
              <p:custDataLst>
                <p:tags r:id="rId30"/>
              </p:custDataLst>
            </p:nvPr>
          </p:nvGrpSpPr>
          <p:grpSpPr bwMode="auto">
            <a:xfrm>
              <a:off x="4504" y="2231"/>
              <a:ext cx="112" cy="112"/>
              <a:chOff x="4495" y="1198"/>
              <a:chExt cx="160" cy="160"/>
            </a:xfrm>
          </p:grpSpPr>
          <p:sp>
            <p:nvSpPr>
              <p:cNvPr id="2082" name="Oval 48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2083" name="Arc 49" hidden="1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sp>
          <p:nvSpPr>
            <p:cNvPr id="2071" name="Legend1" hidden="1"/>
            <p:cNvSpPr>
              <a:spLocks noChangeArrowheads="1"/>
            </p:cNvSpPr>
            <p:nvPr userDrawn="1"/>
          </p:nvSpPr>
          <p:spPr bwMode="gray">
            <a:xfrm>
              <a:off x="4674" y="173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2072" name="Legend2" hidden="1"/>
            <p:cNvSpPr>
              <a:spLocks noChangeArrowheads="1"/>
            </p:cNvSpPr>
            <p:nvPr userDrawn="1"/>
          </p:nvSpPr>
          <p:spPr bwMode="gray">
            <a:xfrm>
              <a:off x="4674" y="189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2073" name="Legend3" hidden="1"/>
            <p:cNvSpPr>
              <a:spLocks noChangeArrowheads="1"/>
            </p:cNvSpPr>
            <p:nvPr userDrawn="1"/>
          </p:nvSpPr>
          <p:spPr bwMode="gray">
            <a:xfrm>
              <a:off x="4674" y="206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2074" name="Legend4" hidden="1"/>
            <p:cNvSpPr>
              <a:spLocks noChangeArrowheads="1"/>
            </p:cNvSpPr>
            <p:nvPr userDrawn="1"/>
          </p:nvSpPr>
          <p:spPr bwMode="gray">
            <a:xfrm>
              <a:off x="4674" y="223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  <p:sp>
          <p:nvSpPr>
            <p:cNvPr id="2075" name="Legend5" hidden="1"/>
            <p:cNvSpPr>
              <a:spLocks noChangeArrowheads="1"/>
            </p:cNvSpPr>
            <p:nvPr userDrawn="1"/>
          </p:nvSpPr>
          <p:spPr bwMode="gray">
            <a:xfrm>
              <a:off x="4674" y="239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Legend5</a:t>
              </a:r>
            </a:p>
          </p:txBody>
        </p:sp>
        <p:grpSp>
          <p:nvGrpSpPr>
            <p:cNvPr id="2076" name="MoonLegend1" hidden="1"/>
            <p:cNvGrpSpPr>
              <a:grpSpLocks noChangeAspect="1"/>
            </p:cNvGrpSpPr>
            <p:nvPr userDrawn="1">
              <p:custDataLst>
                <p:tags r:id="rId31"/>
              </p:custDataLst>
            </p:nvPr>
          </p:nvGrpSpPr>
          <p:grpSpPr bwMode="auto">
            <a:xfrm>
              <a:off x="4504" y="1735"/>
              <a:ext cx="112" cy="112"/>
              <a:chOff x="4600" y="2327"/>
              <a:chExt cx="112" cy="112"/>
            </a:xfrm>
          </p:grpSpPr>
          <p:sp>
            <p:nvSpPr>
              <p:cNvPr id="2080" name="Oval 56" hidden="1"/>
              <p:cNvSpPr>
                <a:spLocks noChangeAspect="1" noChangeArrowheads="1"/>
              </p:cNvSpPr>
              <p:nvPr userDrawn="1">
                <p:custDataLst>
                  <p:tags r:id="rId35"/>
                </p:custDataLst>
              </p:nvPr>
            </p:nvSpPr>
            <p:spPr bwMode="gray">
              <a:xfrm>
                <a:off x="4600" y="2327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2081" name="Arc 57" hidden="1"/>
              <p:cNvSpPr>
                <a:spLocks noChangeAspect="1"/>
              </p:cNvSpPr>
              <p:nvPr userDrawn="1">
                <p:custDataLst>
                  <p:tags r:id="rId36"/>
                </p:custDataLst>
              </p:nvPr>
            </p:nvSpPr>
            <p:spPr bwMode="gray">
              <a:xfrm>
                <a:off x="4600" y="2327"/>
                <a:ext cx="112" cy="112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2077" name="MoonLegend5" hidden="1"/>
            <p:cNvGrpSpPr>
              <a:grpSpLocks noChangeAspect="1"/>
            </p:cNvGrpSpPr>
            <p:nvPr userDrawn="1">
              <p:custDataLst>
                <p:tags r:id="rId32"/>
              </p:custDataLst>
            </p:nvPr>
          </p:nvGrpSpPr>
          <p:grpSpPr bwMode="auto">
            <a:xfrm>
              <a:off x="4504" y="2396"/>
              <a:ext cx="112" cy="112"/>
              <a:chOff x="4504" y="2396"/>
              <a:chExt cx="112" cy="112"/>
            </a:xfrm>
          </p:grpSpPr>
          <p:sp>
            <p:nvSpPr>
              <p:cNvPr id="2078" name="Oval 59" hidden="1"/>
              <p:cNvSpPr>
                <a:spLocks noChangeAspect="1" noChangeArrowheads="1"/>
              </p:cNvSpPr>
              <p:nvPr userDrawn="1">
                <p:custDataLst>
                  <p:tags r:id="rId33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2079" name="Oval 60" hidden="1"/>
              <p:cNvSpPr>
                <a:spLocks noChangeAspect="1" noChangeArrowheads="1"/>
              </p:cNvSpPr>
              <p:nvPr userDrawn="1">
                <p:custDataLst>
                  <p:tags r:id="rId34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</p:grpSp>
      <p:sp>
        <p:nvSpPr>
          <p:cNvPr id="2067" name="TextBox 60"/>
          <p:cNvSpPr txBox="1">
            <a:spLocks noChangeArrowheads="1"/>
          </p:cNvSpPr>
          <p:nvPr userDrawn="1"/>
        </p:nvSpPr>
        <p:spPr bwMode="auto">
          <a:xfrm>
            <a:off x="692150" y="6407150"/>
            <a:ext cx="66135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 Copyright 2012 ADP, Inc. Proprietary and Confidential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▪"/>
        <a:defRPr sz="1600">
          <a:solidFill>
            <a:schemeClr val="tx1"/>
          </a:solidFill>
          <a:latin typeface="+mn-lt"/>
          <a:cs typeface="+mn-cs"/>
        </a:defRPr>
      </a:lvl2pPr>
      <a:lvl3pPr marL="457200" indent="-26193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614363" indent="-1555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▫"/>
        <a:defRPr sz="1600">
          <a:solidFill>
            <a:schemeClr val="tx1"/>
          </a:solidFill>
          <a:latin typeface="+mn-lt"/>
          <a:cs typeface="+mn-cs"/>
        </a:defRPr>
      </a:lvl4pPr>
      <a:lvl5pPr marL="746125" indent="-1301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32" name="think-cell Slide" r:id="rId42" imgW="360" imgH="360" progId="">
                  <p:embed/>
                </p:oleObj>
              </mc:Choice>
              <mc:Fallback>
                <p:oleObj name="think-cell Slide" r:id="rId42" imgW="360" imgH="360" progId="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7"/>
          <a:stretch>
            <a:fillRect/>
          </a:stretch>
        </p:blipFill>
        <p:spPr bwMode="gray">
          <a:xfrm>
            <a:off x="0" y="6080125"/>
            <a:ext cx="8961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24"/>
          <a:stretch>
            <a:fillRect/>
          </a:stretch>
        </p:blipFill>
        <p:spPr bwMode="gray">
          <a:xfrm>
            <a:off x="0" y="0"/>
            <a:ext cx="8961438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7" name="McK 2. Slide 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119063" y="307975"/>
            <a:ext cx="75072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8" name="McK 1. On-page tracker" hidden="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119063" y="26988"/>
            <a:ext cx="8509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641031" name="McK 3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19063" y="904875"/>
            <a:ext cx="3656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0" name="McK Slide Elements"/>
          <p:cNvGrpSpPr>
            <a:grpSpLocks/>
          </p:cNvGrpSpPr>
          <p:nvPr userDrawn="1"/>
        </p:nvGrpSpPr>
        <p:grpSpPr bwMode="auto">
          <a:xfrm>
            <a:off x="190500" y="5902325"/>
            <a:ext cx="8548688" cy="358775"/>
            <a:chOff x="120" y="3718"/>
            <a:chExt cx="5385" cy="226"/>
          </a:xfrm>
        </p:grpSpPr>
        <p:sp>
          <p:nvSpPr>
            <p:cNvPr id="641033" name="McK 4. Footnote" hidden="1"/>
            <p:cNvSpPr txBox="1">
              <a:spLocks noChangeArrowheads="1"/>
            </p:cNvSpPr>
            <p:nvPr userDrawn="1"/>
          </p:nvSpPr>
          <p:spPr bwMode="gray">
            <a:xfrm>
              <a:off x="120" y="3718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  <a:defRPr/>
              </a:pPr>
              <a:r>
                <a:rPr lang="en-US" sz="1000" dirty="0" smtClean="0"/>
                <a:t>1 Footnote</a:t>
              </a:r>
            </a:p>
          </p:txBody>
        </p:sp>
        <p:sp>
          <p:nvSpPr>
            <p:cNvPr id="3131" name="McK 5. Source" hidden="1"/>
            <p:cNvSpPr>
              <a:spLocks noChangeArrowheads="1"/>
            </p:cNvSpPr>
            <p:nvPr userDrawn="1"/>
          </p:nvSpPr>
          <p:spPr bwMode="gray">
            <a:xfrm>
              <a:off x="120" y="3848"/>
              <a:ext cx="4614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600" indent="-609600" defTabSz="895350">
                <a:buClrTx/>
                <a:buSzTx/>
                <a:buFontTx/>
                <a:buNone/>
                <a:tabLst>
                  <a:tab pos="612775" algn="l"/>
                </a:tabLst>
              </a:pPr>
              <a:r>
                <a:rPr lang="en-US" sz="100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3081" name="ACET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452563" y="2243138"/>
            <a:ext cx="4264025" cy="508000"/>
            <a:chOff x="915" y="710"/>
            <a:chExt cx="2686" cy="320"/>
          </a:xfrm>
        </p:grpSpPr>
        <p:cxnSp>
          <p:nvCxnSpPr>
            <p:cNvPr id="3128" name="AutoShape 12" hidden="1"/>
            <p:cNvCxnSpPr>
              <a:cxnSpLocks noChangeShapeType="1"/>
              <a:stCxn id="3129" idx="4"/>
              <a:endCxn id="3129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29" name="AutoShape 13" hidden="1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b="1" dirty="0"/>
                <a:t>Title</a:t>
              </a:r>
            </a:p>
            <a:p>
              <a:pPr>
                <a:buClrTx/>
                <a:buSzTx/>
                <a:buFontTx/>
                <a:buNone/>
              </a:pPr>
              <a:r>
                <a:rPr lang="en-US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3084" name="Rectangle 16"/>
          <p:cNvSpPr>
            <a:spLocks noGrp="1" noChangeArrowheads="1"/>
          </p:cNvSpPr>
          <p:nvPr>
            <p:ph type="body" idx="1"/>
            <p:custDataLst>
              <p:tags r:id="rId21"/>
            </p:custDataLst>
          </p:nvPr>
        </p:nvSpPr>
        <p:spPr bwMode="gray">
          <a:xfrm>
            <a:off x="1452563" y="3067050"/>
            <a:ext cx="4302125" cy="122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41041" name="Rectangle 17"/>
          <p:cNvSpPr>
            <a:spLocks noGrp="1" noChangeArrowheads="1"/>
          </p:cNvSpPr>
          <p:nvPr>
            <p:ph type="sldNum" sz="quarter" idx="4"/>
            <p:custDataLst>
              <p:tags r:id="rId22"/>
            </p:custDataLst>
          </p:nvPr>
        </p:nvSpPr>
        <p:spPr bwMode="gray">
          <a:xfrm>
            <a:off x="190500" y="6435725"/>
            <a:ext cx="1952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2405C8-5648-486A-8E90-9C52D64D6062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grpSp>
        <p:nvGrpSpPr>
          <p:cNvPr id="3086" name="LegendBoxes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897813" y="944563"/>
            <a:ext cx="842962" cy="976312"/>
            <a:chOff x="3394" y="519"/>
            <a:chExt cx="531" cy="615"/>
          </a:xfrm>
        </p:grpSpPr>
        <p:sp>
          <p:nvSpPr>
            <p:cNvPr id="3120" name="LegendRectangle1" hidden="1"/>
            <p:cNvSpPr>
              <a:spLocks noChangeArrowheads="1"/>
            </p:cNvSpPr>
            <p:nvPr userDrawn="1"/>
          </p:nvSpPr>
          <p:spPr bwMode="gray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121" name="LegendRectangle2" hidden="1"/>
            <p:cNvSpPr>
              <a:spLocks noChangeArrowheads="1"/>
            </p:cNvSpPr>
            <p:nvPr userDrawn="1"/>
          </p:nvSpPr>
          <p:spPr bwMode="gray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122" name="LegendRectangle3" hidden="1"/>
            <p:cNvSpPr>
              <a:spLocks noChangeArrowheads="1"/>
            </p:cNvSpPr>
            <p:nvPr userDrawn="1"/>
          </p:nvSpPr>
          <p:spPr bwMode="gray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123" name="LegendRectangle4" hidden="1"/>
            <p:cNvSpPr>
              <a:spLocks noChangeArrowheads="1"/>
            </p:cNvSpPr>
            <p:nvPr userDrawn="1"/>
          </p:nvSpPr>
          <p:spPr bwMode="gray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3124" name="Legend1" hidden="1"/>
            <p:cNvSpPr>
              <a:spLocks noChangeArrowheads="1"/>
            </p:cNvSpPr>
            <p:nvPr userDrawn="1"/>
          </p:nvSpPr>
          <p:spPr bwMode="gray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3125" name="Legend2" hidden="1"/>
            <p:cNvSpPr>
              <a:spLocks noChangeArrowheads="1"/>
            </p:cNvSpPr>
            <p:nvPr userDrawn="1"/>
          </p:nvSpPr>
          <p:spPr bwMode="gray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3126" name="Legend3" hidden="1"/>
            <p:cNvSpPr>
              <a:spLocks noChangeArrowheads="1"/>
            </p:cNvSpPr>
            <p:nvPr userDrawn="1"/>
          </p:nvSpPr>
          <p:spPr bwMode="gray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3127" name="Legend4" hidden="1"/>
            <p:cNvSpPr>
              <a:spLocks noChangeArrowheads="1"/>
            </p:cNvSpPr>
            <p:nvPr userDrawn="1"/>
          </p:nvSpPr>
          <p:spPr bwMode="gray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</p:grpSp>
      <p:grpSp>
        <p:nvGrpSpPr>
          <p:cNvPr id="3087" name="LegendLin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580313" y="944563"/>
            <a:ext cx="1160462" cy="706437"/>
            <a:chOff x="2411" y="2750"/>
            <a:chExt cx="731" cy="445"/>
          </a:xfrm>
        </p:grpSpPr>
        <p:sp>
          <p:nvSpPr>
            <p:cNvPr id="3114" name="LineLegend1" hidden="1"/>
            <p:cNvSpPr>
              <a:spLocks noChangeShapeType="1"/>
            </p:cNvSpPr>
            <p:nvPr/>
          </p:nvSpPr>
          <p:spPr bwMode="gray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5" name="LineLegend2" hidden="1"/>
            <p:cNvSpPr>
              <a:spLocks noChangeShapeType="1"/>
            </p:cNvSpPr>
            <p:nvPr/>
          </p:nvSpPr>
          <p:spPr bwMode="gray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6" name="LineLegend3" hidden="1"/>
            <p:cNvSpPr>
              <a:spLocks noChangeShapeType="1"/>
            </p:cNvSpPr>
            <p:nvPr/>
          </p:nvSpPr>
          <p:spPr bwMode="gray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7" name="Legend1" hidden="1"/>
            <p:cNvSpPr>
              <a:spLocks noChangeArrowheads="1"/>
            </p:cNvSpPr>
            <p:nvPr userDrawn="1"/>
          </p:nvSpPr>
          <p:spPr bwMode="gray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3118" name="Legend2" hidden="1"/>
            <p:cNvSpPr>
              <a:spLocks noChangeArrowheads="1"/>
            </p:cNvSpPr>
            <p:nvPr userDrawn="1"/>
          </p:nvSpPr>
          <p:spPr bwMode="gray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3119" name="Legend3" hidden="1"/>
            <p:cNvSpPr>
              <a:spLocks noChangeArrowheads="1"/>
            </p:cNvSpPr>
            <p:nvPr userDrawn="1"/>
          </p:nvSpPr>
          <p:spPr bwMode="gray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</p:grpSp>
      <p:grpSp>
        <p:nvGrpSpPr>
          <p:cNvPr id="3088" name="Sticker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7646988" y="944563"/>
            <a:ext cx="1093787" cy="209550"/>
            <a:chOff x="4817" y="376"/>
            <a:chExt cx="689" cy="132"/>
          </a:xfrm>
        </p:grpSpPr>
        <p:cxnSp>
          <p:nvCxnSpPr>
            <p:cNvPr id="3111" name="AutoShape 35" hidden="1"/>
            <p:cNvCxnSpPr>
              <a:cxnSpLocks noChangeShapeType="1"/>
              <a:stCxn id="3112" idx="4"/>
              <a:endCxn id="3112" idx="6"/>
            </p:cNvCxnSpPr>
            <p:nvPr userDrawn="1"/>
          </p:nvCxnSpPr>
          <p:spPr bwMode="gray">
            <a:xfrm>
              <a:off x="4817" y="508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3112" name="AutoShape 36" hidden="1"/>
            <p:cNvSpPr>
              <a:spLocks noChangeArrowheads="1"/>
            </p:cNvSpPr>
            <p:nvPr userDrawn="1"/>
          </p:nvSpPr>
          <p:spPr bwMode="gray">
            <a:xfrm>
              <a:off x="4817" y="376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SzTx/>
                <a:buFontTx/>
                <a:buNone/>
              </a:pPr>
              <a:r>
                <a:rPr lang="en-US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113" name="AutoShape 37" hidden="1"/>
            <p:cNvCxnSpPr>
              <a:cxnSpLocks noChangeShapeType="1"/>
              <a:stCxn id="3112" idx="2"/>
              <a:endCxn id="3112" idx="4"/>
            </p:cNvCxnSpPr>
            <p:nvPr userDrawn="1"/>
          </p:nvCxnSpPr>
          <p:spPr bwMode="gray">
            <a:xfrm>
              <a:off x="4817" y="376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089" name="LegendMoons" hidden="1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7881938" y="944563"/>
            <a:ext cx="858837" cy="1233487"/>
            <a:chOff x="4504" y="1733"/>
            <a:chExt cx="541" cy="777"/>
          </a:xfrm>
        </p:grpSpPr>
        <p:grpSp>
          <p:nvGrpSpPr>
            <p:cNvPr id="3091" name="MoonLegend2" hidden="1"/>
            <p:cNvGrpSpPr>
              <a:grpSpLocks noChangeAspect="1"/>
            </p:cNvGrpSpPr>
            <p:nvPr userDrawn="1">
              <p:custDataLst>
                <p:tags r:id="rId27"/>
              </p:custDataLst>
            </p:nvPr>
          </p:nvGrpSpPr>
          <p:grpSpPr bwMode="auto">
            <a:xfrm>
              <a:off x="4504" y="1899"/>
              <a:ext cx="112" cy="112"/>
              <a:chOff x="1694" y="2044"/>
              <a:chExt cx="160" cy="160"/>
            </a:xfrm>
          </p:grpSpPr>
          <p:sp>
            <p:nvSpPr>
              <p:cNvPr id="3109" name="Oval 4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3110" name="Arc 4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3092" name="MoonLegend3" hidden="1"/>
            <p:cNvGrpSpPr>
              <a:grpSpLocks noChangeAspect="1"/>
            </p:cNvGrpSpPr>
            <p:nvPr userDrawn="1">
              <p:custDataLst>
                <p:tags r:id="rId28"/>
              </p:custDataLst>
            </p:nvPr>
          </p:nvGrpSpPr>
          <p:grpSpPr bwMode="auto">
            <a:xfrm>
              <a:off x="4504" y="2064"/>
              <a:ext cx="112" cy="112"/>
              <a:chOff x="4495" y="897"/>
              <a:chExt cx="160" cy="160"/>
            </a:xfrm>
          </p:grpSpPr>
          <p:sp>
            <p:nvSpPr>
              <p:cNvPr id="3107" name="Oval 4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897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3108" name="Arc 4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3093" name="MoonLegend4" hidden="1"/>
            <p:cNvGrpSpPr>
              <a:grpSpLocks noChangeAspect="1"/>
            </p:cNvGrpSpPr>
            <p:nvPr userDrawn="1">
              <p:custDataLst>
                <p:tags r:id="rId29"/>
              </p:custDataLst>
            </p:nvPr>
          </p:nvGrpSpPr>
          <p:grpSpPr bwMode="auto">
            <a:xfrm>
              <a:off x="4504" y="2231"/>
              <a:ext cx="112" cy="112"/>
              <a:chOff x="4495" y="1198"/>
              <a:chExt cx="160" cy="160"/>
            </a:xfrm>
          </p:grpSpPr>
          <p:sp>
            <p:nvSpPr>
              <p:cNvPr id="3105" name="Oval 4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3106" name="Arc 47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sp>
          <p:nvSpPr>
            <p:cNvPr id="3094" name="Legend1" hidden="1"/>
            <p:cNvSpPr>
              <a:spLocks noChangeArrowheads="1"/>
            </p:cNvSpPr>
            <p:nvPr userDrawn="1"/>
          </p:nvSpPr>
          <p:spPr bwMode="gray">
            <a:xfrm>
              <a:off x="4674" y="173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3095" name="Legend2" hidden="1"/>
            <p:cNvSpPr>
              <a:spLocks noChangeArrowheads="1"/>
            </p:cNvSpPr>
            <p:nvPr userDrawn="1"/>
          </p:nvSpPr>
          <p:spPr bwMode="gray">
            <a:xfrm>
              <a:off x="4674" y="189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3096" name="Legend3" hidden="1"/>
            <p:cNvSpPr>
              <a:spLocks noChangeArrowheads="1"/>
            </p:cNvSpPr>
            <p:nvPr userDrawn="1"/>
          </p:nvSpPr>
          <p:spPr bwMode="gray">
            <a:xfrm>
              <a:off x="4674" y="206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3097" name="Legend4" hidden="1"/>
            <p:cNvSpPr>
              <a:spLocks noChangeArrowheads="1"/>
            </p:cNvSpPr>
            <p:nvPr userDrawn="1"/>
          </p:nvSpPr>
          <p:spPr bwMode="gray">
            <a:xfrm>
              <a:off x="4674" y="223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  <p:sp>
          <p:nvSpPr>
            <p:cNvPr id="3098" name="Legend5" hidden="1"/>
            <p:cNvSpPr>
              <a:spLocks noChangeArrowheads="1"/>
            </p:cNvSpPr>
            <p:nvPr userDrawn="1"/>
          </p:nvSpPr>
          <p:spPr bwMode="gray">
            <a:xfrm>
              <a:off x="4674" y="239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Legend5</a:t>
              </a:r>
            </a:p>
          </p:txBody>
        </p:sp>
        <p:grpSp>
          <p:nvGrpSpPr>
            <p:cNvPr id="3099" name="MoonLegend1" hidden="1"/>
            <p:cNvGrpSpPr>
              <a:grpSpLocks noChangeAspect="1"/>
            </p:cNvGrpSpPr>
            <p:nvPr userDrawn="1">
              <p:custDataLst>
                <p:tags r:id="rId30"/>
              </p:custDataLst>
            </p:nvPr>
          </p:nvGrpSpPr>
          <p:grpSpPr bwMode="auto">
            <a:xfrm>
              <a:off x="4504" y="1735"/>
              <a:ext cx="112" cy="112"/>
              <a:chOff x="4600" y="2327"/>
              <a:chExt cx="112" cy="112"/>
            </a:xfrm>
          </p:grpSpPr>
          <p:sp>
            <p:nvSpPr>
              <p:cNvPr id="3103" name="Oval 54" hidden="1"/>
              <p:cNvSpPr>
                <a:spLocks noChangeAspect="1" noChangeArrowheads="1"/>
              </p:cNvSpPr>
              <p:nvPr userDrawn="1">
                <p:custDataLst>
                  <p:tags r:id="rId34"/>
                </p:custDataLst>
              </p:nvPr>
            </p:nvSpPr>
            <p:spPr bwMode="gray">
              <a:xfrm>
                <a:off x="4600" y="2327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3104" name="Arc 55" hidden="1"/>
              <p:cNvSpPr>
                <a:spLocks noChangeAspect="1"/>
              </p:cNvSpPr>
              <p:nvPr userDrawn="1">
                <p:custDataLst>
                  <p:tags r:id="rId35"/>
                </p:custDataLst>
              </p:nvPr>
            </p:nvSpPr>
            <p:spPr bwMode="gray">
              <a:xfrm>
                <a:off x="4600" y="2327"/>
                <a:ext cx="112" cy="112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 userDrawn="1">
              <p:custDataLst>
                <p:tags r:id="rId31"/>
              </p:custDataLst>
            </p:nvPr>
          </p:nvGrpSpPr>
          <p:grpSpPr bwMode="auto">
            <a:xfrm>
              <a:off x="4504" y="2396"/>
              <a:ext cx="112" cy="112"/>
              <a:chOff x="4504" y="2396"/>
              <a:chExt cx="112" cy="112"/>
            </a:xfrm>
          </p:grpSpPr>
          <p:sp>
            <p:nvSpPr>
              <p:cNvPr id="3101" name="Oval 57" hidden="1"/>
              <p:cNvSpPr>
                <a:spLocks noChangeAspect="1" noChangeArrowheads="1"/>
              </p:cNvSpPr>
              <p:nvPr userDrawn="1">
                <p:custDataLst>
                  <p:tags r:id="rId32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3102" name="Oval 58" hidden="1"/>
              <p:cNvSpPr>
                <a:spLocks noChangeAspect="1" noChangeArrowheads="1"/>
              </p:cNvSpPr>
              <p:nvPr userDrawn="1">
                <p:custDataLst>
                  <p:tags r:id="rId33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</p:grpSp>
      <p:sp>
        <p:nvSpPr>
          <p:cNvPr id="3090" name="TextBox 59"/>
          <p:cNvSpPr txBox="1">
            <a:spLocks noChangeArrowheads="1"/>
          </p:cNvSpPr>
          <p:nvPr userDrawn="1"/>
        </p:nvSpPr>
        <p:spPr bwMode="auto">
          <a:xfrm>
            <a:off x="692150" y="6407150"/>
            <a:ext cx="66135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 Copyright 2012 ADP, Inc. Proprietary and Confidential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▪"/>
        <a:defRPr sz="1600">
          <a:solidFill>
            <a:schemeClr val="tx1"/>
          </a:solidFill>
          <a:latin typeface="+mn-lt"/>
          <a:cs typeface="+mn-cs"/>
        </a:defRPr>
      </a:lvl2pPr>
      <a:lvl3pPr marL="457200" indent="-26193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614363" indent="-1555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▫"/>
        <a:defRPr sz="1600">
          <a:solidFill>
            <a:schemeClr val="tx1"/>
          </a:solidFill>
          <a:latin typeface="+mn-lt"/>
          <a:cs typeface="+mn-cs"/>
        </a:defRPr>
      </a:lvl4pPr>
      <a:lvl5pPr marL="746125" indent="-1301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 hidden="1"/>
          <p:cNvGraphicFramePr>
            <a:graphicFrameLocks noChangeAspect="1"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5" name="think-cell Slide" r:id="rId43" imgW="360" imgH="360" progId="">
                  <p:embed/>
                </p:oleObj>
              </mc:Choice>
              <mc:Fallback>
                <p:oleObj name="think-cell Slide" r:id="rId43" imgW="360" imgH="360" progId="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7"/>
          <a:stretch>
            <a:fillRect/>
          </a:stretch>
        </p:blipFill>
        <p:spPr bwMode="gray">
          <a:xfrm>
            <a:off x="0" y="6080125"/>
            <a:ext cx="8961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24"/>
          <a:stretch>
            <a:fillRect/>
          </a:stretch>
        </p:blipFill>
        <p:spPr bwMode="gray">
          <a:xfrm>
            <a:off x="0" y="0"/>
            <a:ext cx="8961438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01" name="McK 2. Slide Title"/>
          <p:cNvSpPr>
            <a:spLocks noGrp="1" noChangeArrowheads="1"/>
          </p:cNvSpPr>
          <p:nvPr>
            <p:ph type="title"/>
            <p:custDataLst>
              <p:tags r:id="rId17"/>
            </p:custDataLst>
          </p:nvPr>
        </p:nvSpPr>
        <p:spPr bwMode="gray">
          <a:xfrm>
            <a:off x="119063" y="307975"/>
            <a:ext cx="75072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McK 1. On-page tracker" hidden="1"/>
          <p:cNvSpPr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119063" y="26988"/>
            <a:ext cx="8509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678919" name="McK 3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gray">
          <a:xfrm>
            <a:off x="119063" y="904875"/>
            <a:ext cx="3656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4104" name="McK Slide Elements"/>
          <p:cNvGrpSpPr>
            <a:grpSpLocks/>
          </p:cNvGrpSpPr>
          <p:nvPr userDrawn="1"/>
        </p:nvGrpSpPr>
        <p:grpSpPr bwMode="auto">
          <a:xfrm>
            <a:off x="190500" y="5902325"/>
            <a:ext cx="8548688" cy="358775"/>
            <a:chOff x="120" y="3718"/>
            <a:chExt cx="5385" cy="226"/>
          </a:xfrm>
        </p:grpSpPr>
        <p:sp>
          <p:nvSpPr>
            <p:cNvPr id="678921" name="McK 4. Footnote" hidden="1"/>
            <p:cNvSpPr txBox="1">
              <a:spLocks noChangeArrowheads="1"/>
            </p:cNvSpPr>
            <p:nvPr userDrawn="1"/>
          </p:nvSpPr>
          <p:spPr bwMode="gray">
            <a:xfrm>
              <a:off x="120" y="3718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  <a:defRPr/>
              </a:pPr>
              <a:r>
                <a:rPr lang="en-US" sz="1000" dirty="0" smtClean="0"/>
                <a:t>1 Footnote</a:t>
              </a:r>
            </a:p>
          </p:txBody>
        </p:sp>
        <p:sp>
          <p:nvSpPr>
            <p:cNvPr id="4154" name="McK 5. Source" hidden="1"/>
            <p:cNvSpPr>
              <a:spLocks noChangeArrowheads="1"/>
            </p:cNvSpPr>
            <p:nvPr userDrawn="1"/>
          </p:nvSpPr>
          <p:spPr bwMode="gray">
            <a:xfrm>
              <a:off x="120" y="3848"/>
              <a:ext cx="4614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600" indent="-609600" defTabSz="895350">
                <a:buClrTx/>
                <a:buSzTx/>
                <a:buFontTx/>
                <a:buNone/>
                <a:tabLst>
                  <a:tab pos="612775" algn="l"/>
                </a:tabLst>
              </a:pPr>
              <a:r>
                <a:rPr lang="en-US" sz="100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4105" name="ACET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1452563" y="2243138"/>
            <a:ext cx="4264025" cy="508000"/>
            <a:chOff x="915" y="710"/>
            <a:chExt cx="2686" cy="320"/>
          </a:xfrm>
        </p:grpSpPr>
        <p:cxnSp>
          <p:nvCxnSpPr>
            <p:cNvPr id="4151" name="AutoShape 12" hidden="1"/>
            <p:cNvCxnSpPr>
              <a:cxnSpLocks noChangeShapeType="1"/>
              <a:stCxn id="4152" idx="4"/>
              <a:endCxn id="4152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52" name="AutoShape 13" hidden="1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b="1" dirty="0"/>
                <a:t>Title</a:t>
              </a:r>
            </a:p>
            <a:p>
              <a:pPr>
                <a:buClrTx/>
                <a:buSzTx/>
                <a:buFontTx/>
                <a:buNone/>
              </a:pPr>
              <a:r>
                <a:rPr lang="en-US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4106" name="Rectangle 16"/>
          <p:cNvSpPr>
            <a:spLocks noGrp="1" noChangeArrowheads="1"/>
          </p:cNvSpPr>
          <p:nvPr>
            <p:ph type="body" idx="1"/>
            <p:custDataLst>
              <p:tags r:id="rId21"/>
            </p:custDataLst>
          </p:nvPr>
        </p:nvSpPr>
        <p:spPr bwMode="gray">
          <a:xfrm>
            <a:off x="1452563" y="3067050"/>
            <a:ext cx="4302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7" name="doc id"/>
          <p:cNvSpPr>
            <a:spLocks noChangeArrowheads="1"/>
          </p:cNvSpPr>
          <p:nvPr>
            <p:custDataLst>
              <p:tags r:id="rId22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78931" name="Rectangle 19"/>
          <p:cNvSpPr>
            <a:spLocks noGrp="1" noChangeArrowheads="1"/>
          </p:cNvSpPr>
          <p:nvPr>
            <p:ph type="sldNum" sz="quarter" idx="4"/>
            <p:custDataLst>
              <p:tags r:id="rId23"/>
            </p:custDataLst>
          </p:nvPr>
        </p:nvSpPr>
        <p:spPr bwMode="gray">
          <a:xfrm>
            <a:off x="190500" y="6435725"/>
            <a:ext cx="1952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4EE09D-6087-4FAC-82D7-5653157443B4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grpSp>
        <p:nvGrpSpPr>
          <p:cNvPr id="4109" name="LegendBox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897813" y="944563"/>
            <a:ext cx="842962" cy="976312"/>
            <a:chOff x="3394" y="519"/>
            <a:chExt cx="531" cy="615"/>
          </a:xfrm>
        </p:grpSpPr>
        <p:sp>
          <p:nvSpPr>
            <p:cNvPr id="4143" name="LegendRectangle1" hidden="1"/>
            <p:cNvSpPr>
              <a:spLocks noChangeArrowheads="1"/>
            </p:cNvSpPr>
            <p:nvPr userDrawn="1"/>
          </p:nvSpPr>
          <p:spPr bwMode="gray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144" name="LegendRectangle2" hidden="1"/>
            <p:cNvSpPr>
              <a:spLocks noChangeArrowheads="1"/>
            </p:cNvSpPr>
            <p:nvPr userDrawn="1"/>
          </p:nvSpPr>
          <p:spPr bwMode="gray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145" name="LegendRectangle3" hidden="1"/>
            <p:cNvSpPr>
              <a:spLocks noChangeArrowheads="1"/>
            </p:cNvSpPr>
            <p:nvPr userDrawn="1"/>
          </p:nvSpPr>
          <p:spPr bwMode="gray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146" name="LegendRectangle4" hidden="1"/>
            <p:cNvSpPr>
              <a:spLocks noChangeArrowheads="1"/>
            </p:cNvSpPr>
            <p:nvPr userDrawn="1"/>
          </p:nvSpPr>
          <p:spPr bwMode="gray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4147" name="Legend1" hidden="1"/>
            <p:cNvSpPr>
              <a:spLocks noChangeArrowheads="1"/>
            </p:cNvSpPr>
            <p:nvPr userDrawn="1"/>
          </p:nvSpPr>
          <p:spPr bwMode="gray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4148" name="Legend2" hidden="1"/>
            <p:cNvSpPr>
              <a:spLocks noChangeArrowheads="1"/>
            </p:cNvSpPr>
            <p:nvPr userDrawn="1"/>
          </p:nvSpPr>
          <p:spPr bwMode="gray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4149" name="Legend3" hidden="1"/>
            <p:cNvSpPr>
              <a:spLocks noChangeArrowheads="1"/>
            </p:cNvSpPr>
            <p:nvPr userDrawn="1"/>
          </p:nvSpPr>
          <p:spPr bwMode="gray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4150" name="Legend4" hidden="1"/>
            <p:cNvSpPr>
              <a:spLocks noChangeArrowheads="1"/>
            </p:cNvSpPr>
            <p:nvPr userDrawn="1"/>
          </p:nvSpPr>
          <p:spPr bwMode="gray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</p:grpSp>
      <p:grpSp>
        <p:nvGrpSpPr>
          <p:cNvPr id="4110" name="LegendLines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7580313" y="944563"/>
            <a:ext cx="1160462" cy="706437"/>
            <a:chOff x="2411" y="2750"/>
            <a:chExt cx="731" cy="445"/>
          </a:xfrm>
        </p:grpSpPr>
        <p:sp>
          <p:nvSpPr>
            <p:cNvPr id="4137" name="LineLegend1" hidden="1"/>
            <p:cNvSpPr>
              <a:spLocks noChangeShapeType="1"/>
            </p:cNvSpPr>
            <p:nvPr/>
          </p:nvSpPr>
          <p:spPr bwMode="gray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38" name="LineLegend2" hidden="1"/>
            <p:cNvSpPr>
              <a:spLocks noChangeShapeType="1"/>
            </p:cNvSpPr>
            <p:nvPr/>
          </p:nvSpPr>
          <p:spPr bwMode="gray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39" name="LineLegend3" hidden="1"/>
            <p:cNvSpPr>
              <a:spLocks noChangeShapeType="1"/>
            </p:cNvSpPr>
            <p:nvPr/>
          </p:nvSpPr>
          <p:spPr bwMode="gray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40" name="Legend1" hidden="1"/>
            <p:cNvSpPr>
              <a:spLocks noChangeArrowheads="1"/>
            </p:cNvSpPr>
            <p:nvPr userDrawn="1"/>
          </p:nvSpPr>
          <p:spPr bwMode="gray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4141" name="Legend2" hidden="1"/>
            <p:cNvSpPr>
              <a:spLocks noChangeArrowheads="1"/>
            </p:cNvSpPr>
            <p:nvPr userDrawn="1"/>
          </p:nvSpPr>
          <p:spPr bwMode="gray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4142" name="Legend3" hidden="1"/>
            <p:cNvSpPr>
              <a:spLocks noChangeArrowheads="1"/>
            </p:cNvSpPr>
            <p:nvPr userDrawn="1"/>
          </p:nvSpPr>
          <p:spPr bwMode="gray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</p:grpSp>
      <p:grpSp>
        <p:nvGrpSpPr>
          <p:cNvPr id="4111" name="Sticker" hidden="1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7646988" y="944563"/>
            <a:ext cx="1093787" cy="209550"/>
            <a:chOff x="4817" y="376"/>
            <a:chExt cx="689" cy="132"/>
          </a:xfrm>
        </p:grpSpPr>
        <p:cxnSp>
          <p:nvCxnSpPr>
            <p:cNvPr id="4134" name="AutoShape 37" hidden="1"/>
            <p:cNvCxnSpPr>
              <a:cxnSpLocks noChangeShapeType="1"/>
              <a:stCxn id="4135" idx="4"/>
              <a:endCxn id="4135" idx="6"/>
            </p:cNvCxnSpPr>
            <p:nvPr userDrawn="1"/>
          </p:nvCxnSpPr>
          <p:spPr bwMode="gray">
            <a:xfrm>
              <a:off x="4817" y="508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4135" name="AutoShape 38" hidden="1"/>
            <p:cNvSpPr>
              <a:spLocks noChangeArrowheads="1"/>
            </p:cNvSpPr>
            <p:nvPr userDrawn="1"/>
          </p:nvSpPr>
          <p:spPr bwMode="gray">
            <a:xfrm>
              <a:off x="4817" y="376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SzTx/>
                <a:buFontTx/>
                <a:buNone/>
              </a:pPr>
              <a:r>
                <a:rPr lang="en-US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4136" name="AutoShape 39" hidden="1"/>
            <p:cNvCxnSpPr>
              <a:cxnSpLocks noChangeShapeType="1"/>
              <a:stCxn id="4135" idx="2"/>
              <a:endCxn id="4135" idx="4"/>
            </p:cNvCxnSpPr>
            <p:nvPr userDrawn="1"/>
          </p:nvCxnSpPr>
          <p:spPr bwMode="gray">
            <a:xfrm>
              <a:off x="4817" y="376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112" name="LegendMoons" hidden="1"/>
          <p:cNvGrpSpPr>
            <a:grpSpLocks/>
          </p:cNvGrpSpPr>
          <p:nvPr>
            <p:custDataLst>
              <p:tags r:id="rId27"/>
            </p:custDataLst>
          </p:nvPr>
        </p:nvGrpSpPr>
        <p:grpSpPr bwMode="auto">
          <a:xfrm>
            <a:off x="7881938" y="944563"/>
            <a:ext cx="858837" cy="1233487"/>
            <a:chOff x="4504" y="1733"/>
            <a:chExt cx="541" cy="777"/>
          </a:xfrm>
        </p:grpSpPr>
        <p:grpSp>
          <p:nvGrpSpPr>
            <p:cNvPr id="4114" name="MoonLegend2" hidden="1"/>
            <p:cNvGrpSpPr>
              <a:grpSpLocks noChangeAspect="1"/>
            </p:cNvGrpSpPr>
            <p:nvPr userDrawn="1">
              <p:custDataLst>
                <p:tags r:id="rId28"/>
              </p:custDataLst>
            </p:nvPr>
          </p:nvGrpSpPr>
          <p:grpSpPr bwMode="auto">
            <a:xfrm>
              <a:off x="4504" y="1899"/>
              <a:ext cx="112" cy="112"/>
              <a:chOff x="1694" y="2044"/>
              <a:chExt cx="160" cy="160"/>
            </a:xfrm>
          </p:grpSpPr>
          <p:sp>
            <p:nvSpPr>
              <p:cNvPr id="4132" name="Oval 42" hidden="1"/>
              <p:cNvSpPr>
                <a:spLocks noChangeAspect="1" noChangeArrowheads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133" name="Arc 43" hidden="1"/>
              <p:cNvSpPr>
                <a:spLocks noChangeAspect="1"/>
              </p:cNvSpPr>
              <p:nvPr>
                <p:custDataLst>
                  <p:tags r:id="rId42"/>
                </p:custDataLst>
              </p:nvPr>
            </p:nvSpPr>
            <p:spPr bwMode="gray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4115" name="MoonLegend3" hidden="1"/>
            <p:cNvGrpSpPr>
              <a:grpSpLocks noChangeAspect="1"/>
            </p:cNvGrpSpPr>
            <p:nvPr userDrawn="1">
              <p:custDataLst>
                <p:tags r:id="rId29"/>
              </p:custDataLst>
            </p:nvPr>
          </p:nvGrpSpPr>
          <p:grpSpPr bwMode="auto">
            <a:xfrm>
              <a:off x="4504" y="2064"/>
              <a:ext cx="112" cy="112"/>
              <a:chOff x="4495" y="897"/>
              <a:chExt cx="160" cy="160"/>
            </a:xfrm>
          </p:grpSpPr>
          <p:sp>
            <p:nvSpPr>
              <p:cNvPr id="4130" name="Oval 45" hidden="1"/>
              <p:cNvSpPr>
                <a:spLocks noChangeAspect="1" noChangeArrowheads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495" y="897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131" name="Arc 46" hidden="1"/>
              <p:cNvSpPr>
                <a:spLocks noChangeAspect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4116" name="MoonLegend4" hidden="1"/>
            <p:cNvGrpSpPr>
              <a:grpSpLocks noChangeAspect="1"/>
            </p:cNvGrpSpPr>
            <p:nvPr userDrawn="1">
              <p:custDataLst>
                <p:tags r:id="rId30"/>
              </p:custDataLst>
            </p:nvPr>
          </p:nvGrpSpPr>
          <p:grpSpPr bwMode="auto">
            <a:xfrm>
              <a:off x="4504" y="2231"/>
              <a:ext cx="112" cy="112"/>
              <a:chOff x="4495" y="1198"/>
              <a:chExt cx="160" cy="160"/>
            </a:xfrm>
          </p:grpSpPr>
          <p:sp>
            <p:nvSpPr>
              <p:cNvPr id="4128" name="Oval 48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129" name="Arc 49" hidden="1"/>
              <p:cNvSpPr>
                <a:spLocks noChangeAspect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sp>
          <p:nvSpPr>
            <p:cNvPr id="4117" name="Legend1" hidden="1"/>
            <p:cNvSpPr>
              <a:spLocks noChangeArrowheads="1"/>
            </p:cNvSpPr>
            <p:nvPr userDrawn="1"/>
          </p:nvSpPr>
          <p:spPr bwMode="gray">
            <a:xfrm>
              <a:off x="4674" y="173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4118" name="Legend2" hidden="1"/>
            <p:cNvSpPr>
              <a:spLocks noChangeArrowheads="1"/>
            </p:cNvSpPr>
            <p:nvPr userDrawn="1"/>
          </p:nvSpPr>
          <p:spPr bwMode="gray">
            <a:xfrm>
              <a:off x="4674" y="189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4119" name="Legend3" hidden="1"/>
            <p:cNvSpPr>
              <a:spLocks noChangeArrowheads="1"/>
            </p:cNvSpPr>
            <p:nvPr userDrawn="1"/>
          </p:nvSpPr>
          <p:spPr bwMode="gray">
            <a:xfrm>
              <a:off x="4674" y="206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4120" name="Legend4" hidden="1"/>
            <p:cNvSpPr>
              <a:spLocks noChangeArrowheads="1"/>
            </p:cNvSpPr>
            <p:nvPr userDrawn="1"/>
          </p:nvSpPr>
          <p:spPr bwMode="gray">
            <a:xfrm>
              <a:off x="4674" y="223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  <p:sp>
          <p:nvSpPr>
            <p:cNvPr id="4121" name="Legend5" hidden="1"/>
            <p:cNvSpPr>
              <a:spLocks noChangeArrowheads="1"/>
            </p:cNvSpPr>
            <p:nvPr userDrawn="1"/>
          </p:nvSpPr>
          <p:spPr bwMode="gray">
            <a:xfrm>
              <a:off x="4674" y="239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Legend5</a:t>
              </a:r>
            </a:p>
          </p:txBody>
        </p:sp>
        <p:grpSp>
          <p:nvGrpSpPr>
            <p:cNvPr id="4122" name="MoonLegend1" hidden="1"/>
            <p:cNvGrpSpPr>
              <a:grpSpLocks noChangeAspect="1"/>
            </p:cNvGrpSpPr>
            <p:nvPr userDrawn="1">
              <p:custDataLst>
                <p:tags r:id="rId31"/>
              </p:custDataLst>
            </p:nvPr>
          </p:nvGrpSpPr>
          <p:grpSpPr bwMode="auto">
            <a:xfrm>
              <a:off x="4504" y="1735"/>
              <a:ext cx="112" cy="112"/>
              <a:chOff x="4600" y="2327"/>
              <a:chExt cx="112" cy="112"/>
            </a:xfrm>
          </p:grpSpPr>
          <p:sp>
            <p:nvSpPr>
              <p:cNvPr id="4126" name="Oval 56" hidden="1"/>
              <p:cNvSpPr>
                <a:spLocks noChangeAspect="1" noChangeArrowheads="1"/>
              </p:cNvSpPr>
              <p:nvPr userDrawn="1">
                <p:custDataLst>
                  <p:tags r:id="rId35"/>
                </p:custDataLst>
              </p:nvPr>
            </p:nvSpPr>
            <p:spPr bwMode="gray">
              <a:xfrm>
                <a:off x="4600" y="2327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127" name="Arc 57" hidden="1"/>
              <p:cNvSpPr>
                <a:spLocks noChangeAspect="1"/>
              </p:cNvSpPr>
              <p:nvPr userDrawn="1">
                <p:custDataLst>
                  <p:tags r:id="rId36"/>
                </p:custDataLst>
              </p:nvPr>
            </p:nvSpPr>
            <p:spPr bwMode="gray">
              <a:xfrm>
                <a:off x="4600" y="2327"/>
                <a:ext cx="112" cy="112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4123" name="MoonLegend5" hidden="1"/>
            <p:cNvGrpSpPr>
              <a:grpSpLocks noChangeAspect="1"/>
            </p:cNvGrpSpPr>
            <p:nvPr userDrawn="1">
              <p:custDataLst>
                <p:tags r:id="rId32"/>
              </p:custDataLst>
            </p:nvPr>
          </p:nvGrpSpPr>
          <p:grpSpPr bwMode="auto">
            <a:xfrm>
              <a:off x="4504" y="2396"/>
              <a:ext cx="112" cy="112"/>
              <a:chOff x="4504" y="2396"/>
              <a:chExt cx="112" cy="112"/>
            </a:xfrm>
          </p:grpSpPr>
          <p:sp>
            <p:nvSpPr>
              <p:cNvPr id="4124" name="Oval 59" hidden="1"/>
              <p:cNvSpPr>
                <a:spLocks noChangeAspect="1" noChangeArrowheads="1"/>
              </p:cNvSpPr>
              <p:nvPr userDrawn="1">
                <p:custDataLst>
                  <p:tags r:id="rId33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125" name="Oval 60" hidden="1"/>
              <p:cNvSpPr>
                <a:spLocks noChangeAspect="1" noChangeArrowheads="1"/>
              </p:cNvSpPr>
              <p:nvPr userDrawn="1">
                <p:custDataLst>
                  <p:tags r:id="rId34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</p:grpSp>
      <p:sp>
        <p:nvSpPr>
          <p:cNvPr id="4113" name="TextBox 60"/>
          <p:cNvSpPr txBox="1">
            <a:spLocks noChangeArrowheads="1"/>
          </p:cNvSpPr>
          <p:nvPr userDrawn="1"/>
        </p:nvSpPr>
        <p:spPr bwMode="auto">
          <a:xfrm>
            <a:off x="692150" y="6407150"/>
            <a:ext cx="66135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 Copyright 2012 ADP, Inc. Proprietary and Confidential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▪"/>
        <a:defRPr sz="1600">
          <a:solidFill>
            <a:schemeClr val="tx1"/>
          </a:solidFill>
          <a:latin typeface="+mn-lt"/>
          <a:cs typeface="+mn-cs"/>
        </a:defRPr>
      </a:lvl2pPr>
      <a:lvl3pPr marL="457200" indent="-26193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614363" indent="-1555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▫"/>
        <a:defRPr sz="1600">
          <a:solidFill>
            <a:schemeClr val="tx1"/>
          </a:solidFill>
          <a:latin typeface="+mn-lt"/>
          <a:cs typeface="+mn-cs"/>
        </a:defRPr>
      </a:lvl4pPr>
      <a:lvl5pPr marL="746125" indent="-1301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 hidden="1"/>
          <p:cNvGraphicFramePr>
            <a:graphicFrameLocks noChangeAspect="1"/>
          </p:cNvGraphicFramePr>
          <p:nvPr>
            <p:custDataLst>
              <p:tags r:id="rId13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81" name="think-cell Slide" r:id="rId42" imgW="360" imgH="360" progId="">
                  <p:embed/>
                </p:oleObj>
              </mc:Choice>
              <mc:Fallback>
                <p:oleObj name="think-cell Slide" r:id="rId42" imgW="360" imgH="360" progId="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3" name="Picture 3"/>
          <p:cNvPicPr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27"/>
          <a:stretch>
            <a:fillRect/>
          </a:stretch>
        </p:blipFill>
        <p:spPr bwMode="gray">
          <a:xfrm>
            <a:off x="0" y="6080125"/>
            <a:ext cx="89614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>
            <p:custDataLst>
              <p:tags r:id="rId15"/>
            </p:custDataLst>
          </p:nvPr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24"/>
          <a:stretch>
            <a:fillRect/>
          </a:stretch>
        </p:blipFill>
        <p:spPr bwMode="gray">
          <a:xfrm>
            <a:off x="0" y="0"/>
            <a:ext cx="8961438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McK 2. Slide Title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gray">
          <a:xfrm>
            <a:off x="119063" y="307975"/>
            <a:ext cx="750728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6" name="McK 1. On-page tracker" hidden="1"/>
          <p:cNvSpPr>
            <a:spLocks noChangeArrowheads="1"/>
          </p:cNvSpPr>
          <p:nvPr>
            <p:custDataLst>
              <p:tags r:id="rId17"/>
            </p:custDataLst>
          </p:nvPr>
        </p:nvSpPr>
        <p:spPr bwMode="gray">
          <a:xfrm>
            <a:off x="119063" y="26988"/>
            <a:ext cx="8509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sz="1400" dirty="0">
                <a:solidFill>
                  <a:srgbClr val="808080"/>
                </a:solidFill>
              </a:rPr>
              <a:t>TRACKER</a:t>
            </a:r>
          </a:p>
        </p:txBody>
      </p:sp>
      <p:sp>
        <p:nvSpPr>
          <p:cNvPr id="694279" name="McK 3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gray">
          <a:xfrm>
            <a:off x="119063" y="904875"/>
            <a:ext cx="3656012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95350"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447675" defTabSz="8953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895350" defTabSz="89535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344613" defTabSz="89535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1792288" defTabSz="89535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2494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7066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1638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621088" defTabSz="8953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Tx/>
              <a:buSzTx/>
              <a:buFontTx/>
              <a:buNone/>
              <a:defRPr/>
            </a:pPr>
            <a:r>
              <a:rPr lang="en-US" sz="1400" dirty="0" smtClean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5128" name="McK Slide Elements"/>
          <p:cNvGrpSpPr>
            <a:grpSpLocks/>
          </p:cNvGrpSpPr>
          <p:nvPr userDrawn="1"/>
        </p:nvGrpSpPr>
        <p:grpSpPr bwMode="auto">
          <a:xfrm>
            <a:off x="190500" y="5902325"/>
            <a:ext cx="8548688" cy="358775"/>
            <a:chOff x="120" y="3718"/>
            <a:chExt cx="5385" cy="226"/>
          </a:xfrm>
        </p:grpSpPr>
        <p:sp>
          <p:nvSpPr>
            <p:cNvPr id="694281" name="McK 4. Footnote" hidden="1"/>
            <p:cNvSpPr txBox="1">
              <a:spLocks noChangeArrowheads="1"/>
            </p:cNvSpPr>
            <p:nvPr userDrawn="1"/>
          </p:nvSpPr>
          <p:spPr bwMode="gray">
            <a:xfrm>
              <a:off x="120" y="3718"/>
              <a:ext cx="5385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>
              <a:lvl1pPr marL="104775" indent="-1047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1pPr>
              <a:lvl2pPr marL="1031875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2pPr>
              <a:lvl3pPr marL="1217613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40493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4pPr>
              <a:lvl5pPr marL="1792288" defTabSz="895350">
                <a:defRPr sz="2400">
                  <a:solidFill>
                    <a:schemeClr val="tx1"/>
                  </a:solidFill>
                  <a:latin typeface="Arial" pitchFamily="34" charset="0"/>
                </a:defRPr>
              </a:lvl5pPr>
              <a:lvl6pPr marL="22494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6pPr>
              <a:lvl7pPr marL="27066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7pPr>
              <a:lvl8pPr marL="31638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8pPr>
              <a:lvl9pPr marL="3621088" defTabSz="895350" fontAlgn="base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>
                <a:buClrTx/>
                <a:buSzTx/>
                <a:buFontTx/>
                <a:buNone/>
                <a:defRPr/>
              </a:pPr>
              <a:r>
                <a:rPr lang="en-US" sz="1000" dirty="0" smtClean="0"/>
                <a:t>1 Footnote</a:t>
              </a:r>
            </a:p>
          </p:txBody>
        </p:sp>
        <p:sp>
          <p:nvSpPr>
            <p:cNvPr id="5180" name="McK 5. Source" hidden="1"/>
            <p:cNvSpPr>
              <a:spLocks noChangeArrowheads="1"/>
            </p:cNvSpPr>
            <p:nvPr userDrawn="1"/>
          </p:nvSpPr>
          <p:spPr bwMode="gray">
            <a:xfrm>
              <a:off x="120" y="3848"/>
              <a:ext cx="4614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b">
              <a:spAutoFit/>
            </a:bodyPr>
            <a:lstStyle/>
            <a:p>
              <a:pPr marL="609600" indent="-609600" defTabSz="895350">
                <a:buClrTx/>
                <a:buSzTx/>
                <a:buFontTx/>
                <a:buNone/>
                <a:tabLst>
                  <a:tab pos="612775" algn="l"/>
                </a:tabLst>
              </a:pPr>
              <a:r>
                <a:rPr lang="en-US" sz="1000" dirty="0">
                  <a:solidFill>
                    <a:srgbClr val="000000"/>
                  </a:solidFill>
                </a:rPr>
                <a:t>SOURCE: Source</a:t>
              </a:r>
            </a:p>
          </p:txBody>
        </p:sp>
      </p:grpSp>
      <p:grpSp>
        <p:nvGrpSpPr>
          <p:cNvPr id="5129" name="ACET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1452563" y="2243138"/>
            <a:ext cx="4264025" cy="508000"/>
            <a:chOff x="915" y="710"/>
            <a:chExt cx="2686" cy="320"/>
          </a:xfrm>
        </p:grpSpPr>
        <p:cxnSp>
          <p:nvCxnSpPr>
            <p:cNvPr id="5177" name="AutoShape 12" hidden="1"/>
            <p:cNvCxnSpPr>
              <a:cxnSpLocks noChangeShapeType="1"/>
              <a:stCxn id="5178" idx="4"/>
              <a:endCxn id="5178" idx="6"/>
            </p:cNvCxnSpPr>
            <p:nvPr/>
          </p:nvCxnSpPr>
          <p:spPr bwMode="gray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78" name="AutoShape 13" hidden="1"/>
            <p:cNvSpPr>
              <a:spLocks noChangeArrowheads="1"/>
            </p:cNvSpPr>
            <p:nvPr/>
          </p:nvSpPr>
          <p:spPr bwMode="gray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18288" anchor="b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b="1" dirty="0"/>
                <a:t>Title</a:t>
              </a:r>
            </a:p>
            <a:p>
              <a:pPr>
                <a:buClrTx/>
                <a:buSzTx/>
                <a:buFontTx/>
                <a:buNone/>
              </a:pPr>
              <a:r>
                <a:rPr lang="en-US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5132" name="Rectangle 16"/>
          <p:cNvSpPr>
            <a:spLocks noGrp="1" noChangeArrowheads="1"/>
          </p:cNvSpPr>
          <p:nvPr>
            <p:ph type="body" idx="1"/>
            <p:custDataLst>
              <p:tags r:id="rId20"/>
            </p:custDataLst>
          </p:nvPr>
        </p:nvSpPr>
        <p:spPr bwMode="gray">
          <a:xfrm>
            <a:off x="1452563" y="3067050"/>
            <a:ext cx="43021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133" name="doc id"/>
          <p:cNvSpPr>
            <a:spLocks noChangeArrowheads="1"/>
          </p:cNvSpPr>
          <p:nvPr>
            <p:custDataLst>
              <p:tags r:id="rId21"/>
            </p:custDataLst>
          </p:nvPr>
        </p:nvSpPr>
        <p:spPr bwMode="gray">
          <a:xfrm>
            <a:off x="8083550" y="36513"/>
            <a:ext cx="657225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pPr algn="r" defTabSz="895350">
              <a:buClrTx/>
              <a:buSzTx/>
              <a:buFontTx/>
              <a:buNone/>
            </a:pPr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694291" name="Rectangle 19"/>
          <p:cNvSpPr>
            <a:spLocks noGrp="1" noChangeArrowheads="1"/>
          </p:cNvSpPr>
          <p:nvPr>
            <p:ph type="sldNum" sz="quarter" idx="4"/>
            <p:custDataLst>
              <p:tags r:id="rId22"/>
            </p:custDataLst>
          </p:nvPr>
        </p:nvSpPr>
        <p:spPr bwMode="gray">
          <a:xfrm>
            <a:off x="190500" y="6435725"/>
            <a:ext cx="195263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FC6DB1A-11B6-48E0-AC33-5C074F092C0A}" type="slidenum">
              <a:rPr lang="en-US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grpSp>
        <p:nvGrpSpPr>
          <p:cNvPr id="5135" name="LegendBoxes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897813" y="944563"/>
            <a:ext cx="842962" cy="976312"/>
            <a:chOff x="3394" y="519"/>
            <a:chExt cx="531" cy="615"/>
          </a:xfrm>
        </p:grpSpPr>
        <p:sp>
          <p:nvSpPr>
            <p:cNvPr id="5169" name="LegendRectangle1" hidden="1"/>
            <p:cNvSpPr>
              <a:spLocks noChangeArrowheads="1"/>
            </p:cNvSpPr>
            <p:nvPr userDrawn="1"/>
          </p:nvSpPr>
          <p:spPr bwMode="gray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5170" name="LegendRectangle2" hidden="1"/>
            <p:cNvSpPr>
              <a:spLocks noChangeArrowheads="1"/>
            </p:cNvSpPr>
            <p:nvPr userDrawn="1"/>
          </p:nvSpPr>
          <p:spPr bwMode="gray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5171" name="LegendRectangle3" hidden="1"/>
            <p:cNvSpPr>
              <a:spLocks noChangeArrowheads="1"/>
            </p:cNvSpPr>
            <p:nvPr userDrawn="1"/>
          </p:nvSpPr>
          <p:spPr bwMode="gray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5172" name="LegendRectangle4" hidden="1"/>
            <p:cNvSpPr>
              <a:spLocks noChangeArrowheads="1"/>
            </p:cNvSpPr>
            <p:nvPr userDrawn="1"/>
          </p:nvSpPr>
          <p:spPr bwMode="gray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dirty="0"/>
            </a:p>
          </p:txBody>
        </p:sp>
        <p:sp>
          <p:nvSpPr>
            <p:cNvPr id="5173" name="Legend1" hidden="1"/>
            <p:cNvSpPr>
              <a:spLocks noChangeArrowheads="1"/>
            </p:cNvSpPr>
            <p:nvPr userDrawn="1"/>
          </p:nvSpPr>
          <p:spPr bwMode="gray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5174" name="Legend2" hidden="1"/>
            <p:cNvSpPr>
              <a:spLocks noChangeArrowheads="1"/>
            </p:cNvSpPr>
            <p:nvPr userDrawn="1"/>
          </p:nvSpPr>
          <p:spPr bwMode="gray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5175" name="Legend3" hidden="1"/>
            <p:cNvSpPr>
              <a:spLocks noChangeArrowheads="1"/>
            </p:cNvSpPr>
            <p:nvPr userDrawn="1"/>
          </p:nvSpPr>
          <p:spPr bwMode="gray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5176" name="Legend4" hidden="1"/>
            <p:cNvSpPr>
              <a:spLocks noChangeArrowheads="1"/>
            </p:cNvSpPr>
            <p:nvPr userDrawn="1"/>
          </p:nvSpPr>
          <p:spPr bwMode="gray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</p:grpSp>
      <p:grpSp>
        <p:nvGrpSpPr>
          <p:cNvPr id="5136" name="LegendLines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7580313" y="944563"/>
            <a:ext cx="1160462" cy="706437"/>
            <a:chOff x="2411" y="2750"/>
            <a:chExt cx="731" cy="445"/>
          </a:xfrm>
        </p:grpSpPr>
        <p:sp>
          <p:nvSpPr>
            <p:cNvPr id="5163" name="LineLegend1" hidden="1"/>
            <p:cNvSpPr>
              <a:spLocks noChangeShapeType="1"/>
            </p:cNvSpPr>
            <p:nvPr/>
          </p:nvSpPr>
          <p:spPr bwMode="gray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4" name="LineLegend2" hidden="1"/>
            <p:cNvSpPr>
              <a:spLocks noChangeShapeType="1"/>
            </p:cNvSpPr>
            <p:nvPr/>
          </p:nvSpPr>
          <p:spPr bwMode="gray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5" name="LineLegend3" hidden="1"/>
            <p:cNvSpPr>
              <a:spLocks noChangeShapeType="1"/>
            </p:cNvSpPr>
            <p:nvPr/>
          </p:nvSpPr>
          <p:spPr bwMode="gray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66" name="Legend1" hidden="1"/>
            <p:cNvSpPr>
              <a:spLocks noChangeArrowheads="1"/>
            </p:cNvSpPr>
            <p:nvPr userDrawn="1"/>
          </p:nvSpPr>
          <p:spPr bwMode="gray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5167" name="Legend2" hidden="1"/>
            <p:cNvSpPr>
              <a:spLocks noChangeArrowheads="1"/>
            </p:cNvSpPr>
            <p:nvPr userDrawn="1"/>
          </p:nvSpPr>
          <p:spPr bwMode="gray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5168" name="Legend3" hidden="1"/>
            <p:cNvSpPr>
              <a:spLocks noChangeArrowheads="1"/>
            </p:cNvSpPr>
            <p:nvPr userDrawn="1"/>
          </p:nvSpPr>
          <p:spPr bwMode="gray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</p:grpSp>
      <p:grpSp>
        <p:nvGrpSpPr>
          <p:cNvPr id="5137" name="Sticker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7646988" y="944563"/>
            <a:ext cx="1093787" cy="209550"/>
            <a:chOff x="4817" y="376"/>
            <a:chExt cx="689" cy="132"/>
          </a:xfrm>
        </p:grpSpPr>
        <p:cxnSp>
          <p:nvCxnSpPr>
            <p:cNvPr id="5160" name="AutoShape 37" hidden="1"/>
            <p:cNvCxnSpPr>
              <a:cxnSpLocks noChangeShapeType="1"/>
              <a:stCxn id="5161" idx="4"/>
              <a:endCxn id="5161" idx="6"/>
            </p:cNvCxnSpPr>
            <p:nvPr userDrawn="1"/>
          </p:nvCxnSpPr>
          <p:spPr bwMode="gray">
            <a:xfrm>
              <a:off x="4817" y="508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5161" name="AutoShape 38" hidden="1"/>
            <p:cNvSpPr>
              <a:spLocks noChangeArrowheads="1"/>
            </p:cNvSpPr>
            <p:nvPr userDrawn="1"/>
          </p:nvSpPr>
          <p:spPr bwMode="gray">
            <a:xfrm>
              <a:off x="4817" y="376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SzTx/>
                <a:buFontTx/>
                <a:buNone/>
              </a:pPr>
              <a:r>
                <a:rPr lang="en-US" sz="120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5162" name="AutoShape 39" hidden="1"/>
            <p:cNvCxnSpPr>
              <a:cxnSpLocks noChangeShapeType="1"/>
              <a:stCxn id="5161" idx="2"/>
              <a:endCxn id="5161" idx="4"/>
            </p:cNvCxnSpPr>
            <p:nvPr userDrawn="1"/>
          </p:nvCxnSpPr>
          <p:spPr bwMode="gray">
            <a:xfrm>
              <a:off x="4817" y="376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138" name="LegendMoons" hidden="1"/>
          <p:cNvGrpSpPr>
            <a:grpSpLocks/>
          </p:cNvGrpSpPr>
          <p:nvPr>
            <p:custDataLst>
              <p:tags r:id="rId26"/>
            </p:custDataLst>
          </p:nvPr>
        </p:nvGrpSpPr>
        <p:grpSpPr bwMode="auto">
          <a:xfrm>
            <a:off x="7881938" y="944563"/>
            <a:ext cx="858837" cy="1233487"/>
            <a:chOff x="4504" y="1733"/>
            <a:chExt cx="541" cy="777"/>
          </a:xfrm>
        </p:grpSpPr>
        <p:grpSp>
          <p:nvGrpSpPr>
            <p:cNvPr id="5140" name="MoonLegend2" hidden="1"/>
            <p:cNvGrpSpPr>
              <a:grpSpLocks noChangeAspect="1"/>
            </p:cNvGrpSpPr>
            <p:nvPr userDrawn="1">
              <p:custDataLst>
                <p:tags r:id="rId27"/>
              </p:custDataLst>
            </p:nvPr>
          </p:nvGrpSpPr>
          <p:grpSpPr bwMode="auto">
            <a:xfrm>
              <a:off x="4504" y="1899"/>
              <a:ext cx="112" cy="112"/>
              <a:chOff x="1694" y="2044"/>
              <a:chExt cx="160" cy="160"/>
            </a:xfrm>
          </p:grpSpPr>
          <p:sp>
            <p:nvSpPr>
              <p:cNvPr id="5158" name="Oval 4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gray">
              <a:xfrm>
                <a:off x="1694" y="2044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5159" name="Arc 4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gray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5141" name="MoonLegend3" hidden="1"/>
            <p:cNvGrpSpPr>
              <a:grpSpLocks noChangeAspect="1"/>
            </p:cNvGrpSpPr>
            <p:nvPr userDrawn="1">
              <p:custDataLst>
                <p:tags r:id="rId28"/>
              </p:custDataLst>
            </p:nvPr>
          </p:nvGrpSpPr>
          <p:grpSpPr bwMode="auto">
            <a:xfrm>
              <a:off x="4504" y="2064"/>
              <a:ext cx="112" cy="112"/>
              <a:chOff x="4495" y="897"/>
              <a:chExt cx="160" cy="160"/>
            </a:xfrm>
          </p:grpSpPr>
          <p:sp>
            <p:nvSpPr>
              <p:cNvPr id="5156" name="Oval 4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gray">
              <a:xfrm>
                <a:off x="4495" y="897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5157" name="Arc 4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gray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5142" name="MoonLegend4" hidden="1"/>
            <p:cNvGrpSpPr>
              <a:grpSpLocks noChangeAspect="1"/>
            </p:cNvGrpSpPr>
            <p:nvPr userDrawn="1">
              <p:custDataLst>
                <p:tags r:id="rId29"/>
              </p:custDataLst>
            </p:nvPr>
          </p:nvGrpSpPr>
          <p:grpSpPr bwMode="auto">
            <a:xfrm>
              <a:off x="4504" y="2231"/>
              <a:ext cx="112" cy="112"/>
              <a:chOff x="4495" y="1198"/>
              <a:chExt cx="160" cy="160"/>
            </a:xfrm>
          </p:grpSpPr>
          <p:sp>
            <p:nvSpPr>
              <p:cNvPr id="5154" name="Oval 4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gray">
              <a:xfrm>
                <a:off x="4495" y="1198"/>
                <a:ext cx="160" cy="1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5155" name="Arc 4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gray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sp>
          <p:nvSpPr>
            <p:cNvPr id="5143" name="Legend1" hidden="1"/>
            <p:cNvSpPr>
              <a:spLocks noChangeArrowheads="1"/>
            </p:cNvSpPr>
            <p:nvPr userDrawn="1"/>
          </p:nvSpPr>
          <p:spPr bwMode="gray">
            <a:xfrm>
              <a:off x="4674" y="173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Legend1</a:t>
              </a:r>
            </a:p>
          </p:txBody>
        </p:sp>
        <p:sp>
          <p:nvSpPr>
            <p:cNvPr id="5144" name="Legend2" hidden="1"/>
            <p:cNvSpPr>
              <a:spLocks noChangeArrowheads="1"/>
            </p:cNvSpPr>
            <p:nvPr userDrawn="1"/>
          </p:nvSpPr>
          <p:spPr bwMode="gray">
            <a:xfrm>
              <a:off x="4674" y="1898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Legend2</a:t>
              </a:r>
            </a:p>
          </p:txBody>
        </p:sp>
        <p:sp>
          <p:nvSpPr>
            <p:cNvPr id="5145" name="Legend3" hidden="1"/>
            <p:cNvSpPr>
              <a:spLocks noChangeArrowheads="1"/>
            </p:cNvSpPr>
            <p:nvPr userDrawn="1"/>
          </p:nvSpPr>
          <p:spPr bwMode="gray">
            <a:xfrm>
              <a:off x="4674" y="2063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Legend3</a:t>
              </a:r>
            </a:p>
          </p:txBody>
        </p:sp>
        <p:sp>
          <p:nvSpPr>
            <p:cNvPr id="5146" name="Legend4" hidden="1"/>
            <p:cNvSpPr>
              <a:spLocks noChangeArrowheads="1"/>
            </p:cNvSpPr>
            <p:nvPr userDrawn="1"/>
          </p:nvSpPr>
          <p:spPr bwMode="gray">
            <a:xfrm>
              <a:off x="4674" y="2230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Legend4</a:t>
              </a:r>
            </a:p>
          </p:txBody>
        </p:sp>
        <p:sp>
          <p:nvSpPr>
            <p:cNvPr id="5147" name="Legend5" hidden="1"/>
            <p:cNvSpPr>
              <a:spLocks noChangeArrowheads="1"/>
            </p:cNvSpPr>
            <p:nvPr userDrawn="1"/>
          </p:nvSpPr>
          <p:spPr bwMode="gray">
            <a:xfrm>
              <a:off x="4674" y="2395"/>
              <a:ext cx="37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Tx/>
                <a:buSzTx/>
                <a:buFontTx/>
                <a:buNone/>
              </a:pPr>
              <a:r>
                <a:rPr lang="en-US" sz="1200" dirty="0"/>
                <a:t>Legend5</a:t>
              </a:r>
            </a:p>
          </p:txBody>
        </p:sp>
        <p:grpSp>
          <p:nvGrpSpPr>
            <p:cNvPr id="5148" name="MoonLegend1" hidden="1"/>
            <p:cNvGrpSpPr>
              <a:grpSpLocks noChangeAspect="1"/>
            </p:cNvGrpSpPr>
            <p:nvPr userDrawn="1">
              <p:custDataLst>
                <p:tags r:id="rId30"/>
              </p:custDataLst>
            </p:nvPr>
          </p:nvGrpSpPr>
          <p:grpSpPr bwMode="auto">
            <a:xfrm>
              <a:off x="4504" y="1735"/>
              <a:ext cx="112" cy="112"/>
              <a:chOff x="4600" y="2327"/>
              <a:chExt cx="112" cy="112"/>
            </a:xfrm>
          </p:grpSpPr>
          <p:sp>
            <p:nvSpPr>
              <p:cNvPr id="5152" name="Oval 56" hidden="1"/>
              <p:cNvSpPr>
                <a:spLocks noChangeAspect="1" noChangeArrowheads="1"/>
              </p:cNvSpPr>
              <p:nvPr userDrawn="1">
                <p:custDataLst>
                  <p:tags r:id="rId34"/>
                </p:custDataLst>
              </p:nvPr>
            </p:nvSpPr>
            <p:spPr bwMode="gray">
              <a:xfrm>
                <a:off x="4600" y="2327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5153" name="Arc 57" hidden="1"/>
              <p:cNvSpPr>
                <a:spLocks noChangeAspect="1"/>
              </p:cNvSpPr>
              <p:nvPr userDrawn="1">
                <p:custDataLst>
                  <p:tags r:id="rId35"/>
                </p:custDataLst>
              </p:nvPr>
            </p:nvSpPr>
            <p:spPr bwMode="gray">
              <a:xfrm>
                <a:off x="4600" y="2327"/>
                <a:ext cx="112" cy="112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  <p:grpSp>
          <p:nvGrpSpPr>
            <p:cNvPr id="5149" name="MoonLegend5" hidden="1"/>
            <p:cNvGrpSpPr>
              <a:grpSpLocks noChangeAspect="1"/>
            </p:cNvGrpSpPr>
            <p:nvPr userDrawn="1">
              <p:custDataLst>
                <p:tags r:id="rId31"/>
              </p:custDataLst>
            </p:nvPr>
          </p:nvGrpSpPr>
          <p:grpSpPr bwMode="auto">
            <a:xfrm>
              <a:off x="4504" y="2396"/>
              <a:ext cx="112" cy="112"/>
              <a:chOff x="4504" y="2396"/>
              <a:chExt cx="112" cy="112"/>
            </a:xfrm>
          </p:grpSpPr>
          <p:sp>
            <p:nvSpPr>
              <p:cNvPr id="5150" name="Oval 59" hidden="1"/>
              <p:cNvSpPr>
                <a:spLocks noChangeAspect="1" noChangeArrowheads="1"/>
              </p:cNvSpPr>
              <p:nvPr userDrawn="1">
                <p:custDataLst>
                  <p:tags r:id="rId32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5151" name="Oval 60" hidden="1"/>
              <p:cNvSpPr>
                <a:spLocks noChangeAspect="1" noChangeArrowheads="1"/>
              </p:cNvSpPr>
              <p:nvPr userDrawn="1">
                <p:custDataLst>
                  <p:tags r:id="rId33"/>
                </p:custDataLst>
              </p:nvPr>
            </p:nvSpPr>
            <p:spPr bwMode="gray">
              <a:xfrm>
                <a:off x="4504" y="2396"/>
                <a:ext cx="112" cy="11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dirty="0"/>
              </a:p>
            </p:txBody>
          </p:sp>
        </p:grpSp>
      </p:grpSp>
      <p:sp>
        <p:nvSpPr>
          <p:cNvPr id="5139" name="TextBox 60"/>
          <p:cNvSpPr txBox="1">
            <a:spLocks noChangeArrowheads="1"/>
          </p:cNvSpPr>
          <p:nvPr userDrawn="1"/>
        </p:nvSpPr>
        <p:spPr bwMode="auto">
          <a:xfrm>
            <a:off x="692150" y="6407150"/>
            <a:ext cx="66135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sz="900" dirty="0" smtClean="0">
                <a:solidFill>
                  <a:srgbClr val="7F7F7F"/>
                </a:solidFill>
              </a:rPr>
              <a:t>© Copyright 2013 ADP, Inc. Proprietary and Confidential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93675" indent="-19208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5000"/>
        <a:buFont typeface="Arial" pitchFamily="34" charset="0"/>
        <a:buChar char="▪"/>
        <a:defRPr sz="1600">
          <a:solidFill>
            <a:schemeClr val="tx1"/>
          </a:solidFill>
          <a:latin typeface="+mn-lt"/>
          <a:cs typeface="+mn-cs"/>
        </a:defRPr>
      </a:lvl2pPr>
      <a:lvl3pPr marL="457200" indent="-261938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614363" indent="-1555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▫"/>
        <a:defRPr sz="1600">
          <a:solidFill>
            <a:schemeClr val="tx1"/>
          </a:solidFill>
          <a:latin typeface="+mn-lt"/>
          <a:cs typeface="+mn-cs"/>
        </a:defRPr>
      </a:lvl4pPr>
      <a:lvl5pPr marL="746125" indent="-130175" algn="l" defTabSz="895350" rtl="0" eaLnBrk="0" fontAlgn="base" hangingPunct="0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12033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16605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21177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2574925" indent="-130175" algn="l" defTabSz="895350" rtl="0" fontAlgn="base">
        <a:spcBef>
          <a:spcPct val="0"/>
        </a:spcBef>
        <a:spcAft>
          <a:spcPct val="0"/>
        </a:spcAft>
        <a:buClr>
          <a:schemeClr val="tx2"/>
        </a:buClr>
        <a:buSzPct val="89000"/>
        <a:buFont typeface="Arial" pitchFamily="34" charset="0"/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377825" y="1649596"/>
            <a:ext cx="8365483" cy="1200329"/>
          </a:xfrm>
        </p:spPr>
        <p:txBody>
          <a:bodyPr lIns="91440" tIns="45720" rIns="91440" bIns="45720"/>
          <a:lstStyle/>
          <a:p>
            <a:r>
              <a:rPr lang="en-US" sz="3600" dirty="0" smtClean="0"/>
              <a:t>ADP - Customer Experience with Oracle on System z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77825" y="4716463"/>
            <a:ext cx="50260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25000"/>
              <a:buChar char="▪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DDDDDD"/>
                </a:solidFill>
              </a:rPr>
              <a:t>Phil Tully</a:t>
            </a:r>
          </a:p>
          <a:p>
            <a:pPr eaLnBrk="1" hangingPunct="1"/>
            <a:r>
              <a:rPr lang="en-US" dirty="0" smtClean="0">
                <a:solidFill>
                  <a:srgbClr val="DDDDDD"/>
                </a:solidFill>
              </a:rPr>
              <a:t>Chief Architect z/VM-z/Linux</a:t>
            </a:r>
            <a:endParaRPr lang="en-US" dirty="0">
              <a:solidFill>
                <a:srgbClr val="DDDDD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1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5763" y="3178629"/>
            <a:ext cx="301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gray">
          <a:xfrm>
            <a:off x="190499" y="1221955"/>
            <a:ext cx="7248386" cy="402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 defTabSz="895350" eaLnBrk="0" hangingPunct="0">
              <a:buSzTx/>
            </a:pPr>
            <a:r>
              <a:rPr lang="en-US" sz="1800" b="1" kern="0" dirty="0" smtClean="0">
                <a:latin typeface="+mn-lt"/>
                <a:cs typeface="+mn-cs"/>
              </a:rPr>
              <a:t>Special thanks for allowing me to “borrow” from their presentations and providing details  for this one:</a:t>
            </a:r>
          </a:p>
          <a:p>
            <a:pPr marL="342900" indent="-342900" defTabSz="895350" eaLnBrk="0" hangingPunct="0">
              <a:buSzTx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defTabSz="895350" eaLnBrk="0" hangingPunct="0">
              <a:buSzTx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Steve Conger	:</a:t>
            </a:r>
            <a:r>
              <a:rPr lang="en-US" sz="1800" b="1" dirty="0" smtClean="0"/>
              <a:t>VP </a:t>
            </a:r>
            <a:r>
              <a:rPr lang="en-US" sz="1800" b="1" dirty="0"/>
              <a:t>- Mainframe Systems Dev.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defTabSz="895350" eaLnBrk="0" hangingPunct="0">
              <a:buSzTx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Joe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Comitini</a:t>
            </a:r>
            <a:r>
              <a:rPr lang="en-US" sz="1800" b="1" kern="0" dirty="0">
                <a:latin typeface="+mn-lt"/>
                <a:cs typeface="+mn-cs"/>
              </a:rPr>
              <a:t>	</a:t>
            </a:r>
            <a:r>
              <a:rPr lang="en-US" sz="1800" b="1" kern="0" dirty="0" smtClean="0">
                <a:latin typeface="+mn-lt"/>
                <a:cs typeface="+mn-cs"/>
              </a:rPr>
              <a:t>:</a:t>
            </a:r>
            <a:r>
              <a:rPr lang="en-US" sz="1800" b="1" dirty="0"/>
              <a:t>Principal Architect - </a:t>
            </a:r>
            <a:r>
              <a:rPr lang="en-US" sz="1800" b="1" dirty="0" smtClean="0"/>
              <a:t>Infrastructure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342900" indent="-342900" defTabSz="895350" eaLnBrk="0" hangingPunct="0">
              <a:buSzTx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5763" y="306244"/>
            <a:ext cx="7240587" cy="292388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5763" y="3178629"/>
            <a:ext cx="3019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gray">
          <a:xfrm>
            <a:off x="190499" y="1001947"/>
            <a:ext cx="8233654" cy="512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$11 Billion </a:t>
            </a:r>
            <a:r>
              <a:rPr lang="en-US" kern="0" dirty="0" smtClean="0">
                <a:latin typeface="+mn-lt"/>
                <a:cs typeface="+mn-cs"/>
              </a:rPr>
              <a:t>in annual revenue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52,000 Employees worldwide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ADP pays 1 in 6 U.S. workers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lang="en-US" kern="0" dirty="0" smtClean="0">
                <a:latin typeface="+mn-lt"/>
                <a:cs typeface="+mn-cs"/>
              </a:rPr>
              <a:t>ADP pays 1 in 4 Canadian workers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Processed nearly 53 million W-2’s in 2014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lang="en-US" dirty="0"/>
              <a:t>We moved $1.5 trillion dollars electronically for our U.S. clients last year</a:t>
            </a:r>
            <a:endParaRPr kumimoji="0" lang="en-US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lang="en-US" dirty="0"/>
              <a:t>Approximately 5 million people access ADP systems every </a:t>
            </a:r>
            <a:r>
              <a:rPr lang="en-US" dirty="0" smtClean="0"/>
              <a:t>day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</a:t>
            </a:r>
            <a:r>
              <a:rPr kumimoji="0" lang="en-U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300,000 SaaS clients (18 million users) leveraging </a:t>
            </a:r>
            <a:r>
              <a:rPr lang="en-US" kern="0" dirty="0" smtClean="0">
                <a:latin typeface="+mn-lt"/>
                <a:cs typeface="+mn-cs"/>
              </a:rPr>
              <a:t>ADP’s solutions for recruiting, talent management, time and attendance, HR, benefits, retirement services, and payroll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kumimoji="0" lang="en-US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Provide one or more services to 80% of the Fortune 500 and 90% of the Fortune 100 companies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lang="en-US" kern="0" dirty="0" smtClean="0">
                <a:latin typeface="+mn-lt"/>
                <a:cs typeface="+mn-cs"/>
              </a:rPr>
              <a:t>ADP serves over 600,000 clients across 100 countries</a:t>
            </a:r>
          </a:p>
          <a:p>
            <a:pPr marL="342900" indent="-342900" defTabSz="895350" eaLnBrk="0" hangingPunct="0">
              <a:spcBef>
                <a:spcPts val="1200"/>
              </a:spcBef>
              <a:buSzTx/>
            </a:pPr>
            <a:r>
              <a:rPr lang="en-US" dirty="0"/>
              <a:t>Largest provider of HR services in North America, Europe, Latin America and the Pacific Rim</a:t>
            </a:r>
            <a:endParaRPr lang="en-US" kern="0" baseline="0" dirty="0" smtClean="0">
              <a:latin typeface="+mn-lt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5763" y="310763"/>
            <a:ext cx="7240587" cy="307777"/>
          </a:xfrm>
        </p:spPr>
        <p:txBody>
          <a:bodyPr/>
          <a:lstStyle/>
          <a:p>
            <a:r>
              <a:rPr lang="en-US" dirty="0" smtClean="0"/>
              <a:t>ADP – </a:t>
            </a:r>
            <a:r>
              <a:rPr lang="en-US" sz="2000" dirty="0" smtClean="0"/>
              <a:t>Company Background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90500" y="6435725"/>
            <a:ext cx="195263" cy="152400"/>
          </a:xfrm>
        </p:spPr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2</a:t>
            </a:fld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5"/>
          <p:cNvSpPr>
            <a:spLocks noGrp="1"/>
          </p:cNvSpPr>
          <p:nvPr>
            <p:ph type="title"/>
          </p:nvPr>
        </p:nvSpPr>
        <p:spPr>
          <a:xfrm>
            <a:off x="385764" y="294598"/>
            <a:ext cx="7642654" cy="307777"/>
          </a:xfrm>
        </p:spPr>
        <p:txBody>
          <a:bodyPr/>
          <a:lstStyle/>
          <a:p>
            <a:r>
              <a:rPr lang="en-US" sz="2000" dirty="0" smtClean="0"/>
              <a:t>Mainframe Environments</a:t>
            </a:r>
            <a:endParaRPr lang="en-US" sz="2000" i="1" dirty="0"/>
          </a:p>
        </p:txBody>
      </p:sp>
      <p:sp>
        <p:nvSpPr>
          <p:cNvPr id="25602" name="Content Placeholder 6"/>
          <p:cNvSpPr>
            <a:spLocks noGrp="1"/>
          </p:cNvSpPr>
          <p:nvPr>
            <p:ph idx="1"/>
          </p:nvPr>
        </p:nvSpPr>
        <p:spPr>
          <a:xfrm>
            <a:off x="229363" y="1079771"/>
            <a:ext cx="8136423" cy="4598182"/>
          </a:xfrm>
        </p:spPr>
        <p:txBody>
          <a:bodyPr/>
          <a:lstStyle/>
          <a:p>
            <a:pPr marL="220917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b="0" dirty="0" smtClean="0"/>
              <a:t>Four data centers in North America</a:t>
            </a:r>
          </a:p>
          <a:p>
            <a:pPr marL="220917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b="0" dirty="0" smtClean="0"/>
              <a:t>22 CEC’s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0" dirty="0" smtClean="0"/>
              <a:t>Mix of z13’s, z/EC-12’s, z/196’s and z/BC-12</a:t>
            </a:r>
            <a:endParaRPr lang="en-US" sz="1800" b="0" dirty="0" smtClean="0"/>
          </a:p>
          <a:p>
            <a:pPr marL="220917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b="0" dirty="0" smtClean="0"/>
              <a:t>42 </a:t>
            </a:r>
            <a:r>
              <a:rPr lang="en-US" sz="1800" dirty="0" smtClean="0"/>
              <a:t>z</a:t>
            </a:r>
            <a:r>
              <a:rPr lang="en-US" sz="1800" b="0" dirty="0" smtClean="0"/>
              <a:t>/OS LPAR’s    </a:t>
            </a:r>
            <a:r>
              <a:rPr lang="en-US" sz="1800" b="0" dirty="0" smtClean="0">
                <a:solidFill>
                  <a:srgbClr val="FF0000"/>
                </a:solidFill>
              </a:rPr>
              <a:t> 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b="0" dirty="0" smtClean="0"/>
              <a:t>Consolidated into three data centers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/>
              <a:t>Payroll processing, retirement services, tax services &amp; more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/>
              <a:t>52,000+ Programs – almost 60 million lines of code (mostly COBOL)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/>
              <a:t>4</a:t>
            </a:r>
            <a:r>
              <a:rPr lang="en-US" b="0" dirty="0" smtClean="0"/>
              <a:t> million batch jobs processed each month</a:t>
            </a:r>
          </a:p>
          <a:p>
            <a:pPr marL="624142" lvl="4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dirty="0" smtClean="0"/>
              <a:t>Over 400 CICS regions supporting around 20 million transactions/day</a:t>
            </a:r>
            <a:endParaRPr lang="en-US" sz="1800" b="0" dirty="0" smtClean="0"/>
          </a:p>
          <a:p>
            <a:pPr marL="220917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b="0" dirty="0" smtClean="0"/>
              <a:t>Over 1,500 TB of CKD DASD for z/OS and z/VM</a:t>
            </a:r>
          </a:p>
          <a:p>
            <a:pPr marL="220917" indent="-220917">
              <a:lnSpc>
                <a:spcPct val="80000"/>
              </a:lnSpc>
              <a:spcBef>
                <a:spcPts val="1800"/>
              </a:spcBef>
              <a:buClr>
                <a:srgbClr val="C00000"/>
              </a:buClr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90500" y="6435725"/>
            <a:ext cx="195263" cy="152400"/>
          </a:xfrm>
        </p:spPr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3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49463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5"/>
          <p:cNvSpPr>
            <a:spLocks noGrp="1"/>
          </p:cNvSpPr>
          <p:nvPr>
            <p:ph type="title"/>
          </p:nvPr>
        </p:nvSpPr>
        <p:spPr>
          <a:xfrm>
            <a:off x="385764" y="294598"/>
            <a:ext cx="7642654" cy="307777"/>
          </a:xfrm>
        </p:spPr>
        <p:txBody>
          <a:bodyPr/>
          <a:lstStyle/>
          <a:p>
            <a:r>
              <a:rPr lang="en-US" sz="2000" dirty="0" smtClean="0"/>
              <a:t>Mainframe Environments – z/VM  / LINUX Details (June 2013)</a:t>
            </a:r>
            <a:endParaRPr lang="en-US" sz="2000" i="1" dirty="0"/>
          </a:p>
        </p:txBody>
      </p:sp>
      <p:sp>
        <p:nvSpPr>
          <p:cNvPr id="25602" name="Content Placeholder 6"/>
          <p:cNvSpPr>
            <a:spLocks noGrp="1"/>
          </p:cNvSpPr>
          <p:nvPr>
            <p:ph idx="1"/>
          </p:nvPr>
        </p:nvSpPr>
        <p:spPr>
          <a:xfrm>
            <a:off x="229363" y="958363"/>
            <a:ext cx="7971053" cy="5178668"/>
          </a:xfrm>
        </p:spPr>
        <p:txBody>
          <a:bodyPr>
            <a:normAutofit/>
          </a:bodyPr>
          <a:lstStyle/>
          <a:p>
            <a:pPr marL="220917" indent="-220917">
              <a:spcBef>
                <a:spcPts val="1200"/>
              </a:spcBef>
              <a:buClr>
                <a:srgbClr val="C00000"/>
              </a:buClr>
            </a:pPr>
            <a:r>
              <a:rPr lang="en-US" sz="2000" b="1" dirty="0" smtClean="0"/>
              <a:t>Where we are today…</a:t>
            </a:r>
            <a:r>
              <a:rPr lang="en-US" sz="2000" b="1" dirty="0" smtClean="0">
                <a:solidFill>
                  <a:srgbClr val="FF0000"/>
                </a:solidFill>
              </a:rPr>
              <a:t>June 2013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400 IFL’s </a:t>
            </a:r>
          </a:p>
          <a:p>
            <a:pPr marL="492380" lvl="3" indent="-220917">
              <a:lnSpc>
                <a:spcPct val="8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&gt; 300,000 MIPS installed and growing…</a:t>
            </a:r>
          </a:p>
          <a:p>
            <a:pPr marL="492380" lvl="3" indent="-220917">
              <a:lnSpc>
                <a:spcPct val="8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28 z/VM LPAR’s and growing…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More than 25 TB of Memory across 10 CEC’s (Active and Pre-planned)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2,800 Guests and growing each week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WAS, CSL, Oracle, Portal, Cognos, DB2 Connect, QMF, TEPS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More than 6,800 JVM’s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1,600 Oracle Databases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900+ TB of SAN attached disk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Another 800+ TB of CKD disk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5,300 virtual CPU’s and 17 TB of virtual 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90500" y="6435725"/>
            <a:ext cx="195263" cy="152400"/>
          </a:xfrm>
        </p:spPr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4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49463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5"/>
          <p:cNvSpPr>
            <a:spLocks noGrp="1"/>
          </p:cNvSpPr>
          <p:nvPr>
            <p:ph type="title"/>
          </p:nvPr>
        </p:nvSpPr>
        <p:spPr>
          <a:xfrm>
            <a:off x="385764" y="294598"/>
            <a:ext cx="7642654" cy="307777"/>
          </a:xfrm>
        </p:spPr>
        <p:txBody>
          <a:bodyPr/>
          <a:lstStyle/>
          <a:p>
            <a:r>
              <a:rPr lang="en-US" sz="2000" dirty="0" smtClean="0"/>
              <a:t>Mainframe Environments – z/VM  / LINUX Details (Today)</a:t>
            </a:r>
            <a:endParaRPr lang="en-US" sz="2000" i="1" dirty="0"/>
          </a:p>
        </p:txBody>
      </p:sp>
      <p:sp>
        <p:nvSpPr>
          <p:cNvPr id="25602" name="Content Placeholder 6"/>
          <p:cNvSpPr>
            <a:spLocks noGrp="1"/>
          </p:cNvSpPr>
          <p:nvPr>
            <p:ph idx="1"/>
          </p:nvPr>
        </p:nvSpPr>
        <p:spPr>
          <a:xfrm>
            <a:off x="229363" y="978681"/>
            <a:ext cx="8301688" cy="5178668"/>
          </a:xfrm>
        </p:spPr>
        <p:txBody>
          <a:bodyPr>
            <a:normAutofit/>
          </a:bodyPr>
          <a:lstStyle/>
          <a:p>
            <a:pPr marL="220917" indent="-220917">
              <a:spcBef>
                <a:spcPts val="1200"/>
              </a:spcBef>
              <a:buClr>
                <a:srgbClr val="C00000"/>
              </a:buClr>
            </a:pPr>
            <a:r>
              <a:rPr lang="en-US" sz="2000" b="1" dirty="0" smtClean="0"/>
              <a:t>Where we are today…</a:t>
            </a:r>
            <a:r>
              <a:rPr lang="en-US" sz="2000" b="1" dirty="0" smtClean="0">
                <a:solidFill>
                  <a:srgbClr val="FF0000"/>
                </a:solidFill>
              </a:rPr>
              <a:t>April 2015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750 IFL’s </a:t>
            </a:r>
            <a:r>
              <a:rPr lang="en-US" sz="1800" dirty="0" smtClean="0">
                <a:solidFill>
                  <a:srgbClr val="FF0000"/>
                </a:solidFill>
              </a:rPr>
              <a:t>(By mid-July - Over 800)</a:t>
            </a:r>
          </a:p>
          <a:p>
            <a:pPr marL="492380" lvl="3" indent="-220917">
              <a:lnSpc>
                <a:spcPct val="8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&gt; 640,000 MIPS installed and growing…</a:t>
            </a:r>
          </a:p>
          <a:p>
            <a:pPr marL="492380" lvl="3" indent="-220917">
              <a:lnSpc>
                <a:spcPct val="8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56 z/VM LPAR’s and growing…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More than 40TB of Memory across 14 CEC’s (Active and Pre-planned)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3,900 Active Guests and growing each week (6000+ including DR)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WAS, Tomcat, CSL, Oracle, Portal, Cognos, DB2 Connect, QMF, TEPS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More than 11,000 JVM’s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3,500 Oracle Databases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1,500</a:t>
            </a:r>
            <a:r>
              <a:rPr lang="en-US" sz="1800" dirty="0"/>
              <a:t>+ TB of SAN attached </a:t>
            </a:r>
            <a:r>
              <a:rPr lang="en-US" sz="1800" dirty="0" smtClean="0"/>
              <a:t>disk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Another </a:t>
            </a:r>
            <a:r>
              <a:rPr lang="en-US" sz="1800" dirty="0"/>
              <a:t>1,200+ TB of CKD disk</a:t>
            </a:r>
          </a:p>
          <a:p>
            <a:pPr marL="492380" lvl="3" indent="-220917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1800" dirty="0" smtClean="0"/>
              <a:t>Over 8,500 virtual CPU’s and 22 TB of virtual 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190500" y="6435725"/>
            <a:ext cx="195263" cy="152400"/>
          </a:xfrm>
        </p:spPr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5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042168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63" y="306244"/>
            <a:ext cx="7507287" cy="292388"/>
          </a:xfrm>
        </p:spPr>
        <p:txBody>
          <a:bodyPr/>
          <a:lstStyle/>
          <a:p>
            <a:r>
              <a:rPr lang="en-US" dirty="0" smtClean="0"/>
              <a:t>Virtualization 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6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Content Placeholder 6"/>
          <p:cNvSpPr txBox="1">
            <a:spLocks/>
          </p:cNvSpPr>
          <p:nvPr/>
        </p:nvSpPr>
        <p:spPr bwMode="gray">
          <a:xfrm>
            <a:off x="107576" y="991240"/>
            <a:ext cx="797100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220917" marR="0" lvl="0" indent="-220917" algn="l" defTabSz="89535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is true virtualization and not just consolidation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6"/>
          <p:cNvSpPr txBox="1">
            <a:spLocks/>
          </p:cNvSpPr>
          <p:nvPr/>
        </p:nvSpPr>
        <p:spPr bwMode="gray">
          <a:xfrm>
            <a:off x="6782635" y="1682803"/>
            <a:ext cx="2124931" cy="303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220917" marR="0" lvl="0" indent="-220917" algn="l" defTabSz="89535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Average Virtual</a:t>
            </a:r>
            <a:r>
              <a:rPr kumimoji="0" lang="en-US" sz="1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to Real </a:t>
            </a: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Memory over-commit</a:t>
            </a:r>
            <a:r>
              <a:rPr kumimoji="0" lang="en-US" sz="1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is 1.5:1 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(Max – 3.0:1)</a:t>
            </a:r>
          </a:p>
          <a:p>
            <a:pPr marL="220917" lvl="0" indent="-220917" defTabSz="895350" eaLnBrk="0" hangingPunct="0">
              <a:spcBef>
                <a:spcPts val="600"/>
              </a:spcBef>
              <a:buClr>
                <a:srgbClr val="C00000"/>
              </a:buClr>
              <a:buSzPct val="80000"/>
              <a:buFont typeface="Wingdings" pitchFamily="2" charset="2"/>
              <a:buChar char="q"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Average Virtual</a:t>
            </a:r>
            <a:r>
              <a:rPr kumimoji="0" lang="en-US" sz="140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 to Real CPU over-commit is 14:1 </a:t>
            </a:r>
            <a:r>
              <a:rPr lang="en-US" sz="1400" b="1" kern="0" dirty="0" smtClean="0"/>
              <a:t>(Max – 44:1)</a:t>
            </a:r>
            <a:endParaRPr kumimoji="0" lang="en-US" sz="140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220917" marR="0" lvl="0" indent="-220917" algn="l" defTabSz="89535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lang="en-US" sz="1400" kern="0" baseline="0" dirty="0" smtClean="0">
                <a:latin typeface="+mn-lt"/>
                <a:cs typeface="+mn-cs"/>
              </a:rPr>
              <a:t>Mixed</a:t>
            </a:r>
            <a:r>
              <a:rPr lang="en-US" sz="1400" kern="0" dirty="0" smtClean="0">
                <a:latin typeface="+mn-lt"/>
                <a:cs typeface="+mn-cs"/>
              </a:rPr>
              <a:t> applications sharing same resources – WAS, Oracle, CSL, Cognos, Portal, etc.</a:t>
            </a:r>
          </a:p>
          <a:p>
            <a:pPr marL="220917" marR="0" lvl="0" indent="-220917" algn="l" defTabSz="89535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1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+mn-cs"/>
              </a:rPr>
              <a:t>Prod and Non-Prod LPAR’s sharing resources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3" y="1346482"/>
            <a:ext cx="6623379" cy="5143374"/>
          </a:xfrm>
          <a:prstGeom prst="rect">
            <a:avLst/>
          </a:prstGeom>
          <a:noFill/>
          <a:ln w="127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438" name="Picture 6" descr="http://dshenai.files.wordpress.com/2013/05/thank-you-message2.png?w=5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105" y="1173527"/>
            <a:ext cx="8568533" cy="4268911"/>
          </a:xfrm>
          <a:prstGeom prst="rect">
            <a:avLst/>
          </a:prstGeom>
          <a:noFill/>
        </p:spPr>
      </p:pic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5D2FB6-39EE-4E3F-8385-1583291BF062}" type="slidenum">
              <a:rPr lang="en-US" smtClean="0"/>
              <a:pPr>
                <a:defRPr/>
              </a:pPr>
              <a:t>7</a:t>
            </a:fld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91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TYPE" val="3"/>
  <p:tag name="RESPCOUNTERSTYLE" val="-1"/>
  <p:tag name="INPUTSOURCE" val="1"/>
  <p:tag name="BACKUPMAINTENANCE" val="7"/>
  <p:tag name="ROTATIONINTERVAL" val="2"/>
  <p:tag name="RACERSMAXDISPLAYED" val="5"/>
  <p:tag name="TEAMSINLEADERBOARD" val="5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COLORS" val="0"/>
  <p:tag name="MULTIRESPDIVISOR" val="1"/>
  <p:tag name="INCORRECTPOINTVALUE" val="0"/>
  <p:tag name="AUTOADJUSTPARTRANGE" val="True"/>
  <p:tag name="FIBNUMRESULTS" val="5"/>
  <p:tag name="PRRESPONSE2" val="9"/>
  <p:tag name="PRRESPONSE6" val="5"/>
  <p:tag name="PRRESPONSE10" val="1"/>
  <p:tag name="SHOWBARVISIBLE" val="True"/>
  <p:tag name="ANSWERNOWSTYLE" val="-1"/>
  <p:tag name="RESPTABLESTYLE" val="-1"/>
  <p:tag name="BACKUPSESSIONS" val="True"/>
  <p:tag name="AUTOUPDATEALIASES" val="True"/>
  <p:tag name="SKIPREMAININGRACESLIDES" val="True"/>
  <p:tag name="BUBBLESIZEVISIBLE" val="True"/>
  <p:tag name="CUSTOMCELLBACKCOLOR1" val="-657956"/>
  <p:tag name="DISPLAYNAME" val="True"/>
  <p:tag name="AUTOSIZEGRID" val="True"/>
  <p:tag name="CHARTLABELS" val="1"/>
  <p:tag name="ALLOWUSERFEEDBACK" val="True"/>
  <p:tag name="ZEROBASED" val="False"/>
  <p:tag name="FIBINCLUDEOTHER" val="True"/>
  <p:tag name="PRRESPONSE4" val="7"/>
  <p:tag name="PRRESPONSE9" val="2"/>
  <p:tag name="SAVECSVWITHSESSION" val="True"/>
  <p:tag name="RESPCOUNTERFORMAT" val="0"/>
  <p:tag name="CHARTVALUEFORMAT" val="0%"/>
  <p:tag name="RACEENDPOINTS" val="100"/>
  <p:tag name="BUBBLENAMEVISIBLE" val="True"/>
  <p:tag name="CUSTOMCELLBACKCOLOR2" val="-13395457"/>
  <p:tag name="GRIDOPACITY" val="90"/>
  <p:tag name="POLLINGCYCLE" val="2"/>
  <p:tag name="CORRECTPOINTVALUE" val="1"/>
  <p:tag name="ADVANCEDSETTINGSVIEW" val="False"/>
  <p:tag name="PRRESPONSE3" val="8"/>
  <p:tag name="SHOWFLASHWARNING" val="True"/>
  <p:tag name="POWERPOINTVERSION" val="11.0"/>
  <p:tag name="COUNTDOWNSTYLE" val="-1"/>
  <p:tag name="AUTOADVANCE" val="False"/>
  <p:tag name="PARTICIPANTSINLEADERBOARD" val="5"/>
  <p:tag name="CUSTOMGRIDBACKCOLOR" val="-722948"/>
  <p:tag name="GRIDROTATIONINTERVAL" val="2"/>
  <p:tag name="INCLUDENONRESPONDERS" val="False"/>
  <p:tag name="CHARTSCALE" val="True"/>
  <p:tag name="PRRESPONSE5" val="6"/>
  <p:tag name="CS" val="1,2"/>
  <p:tag name="ANSWERNOWTEXT" val="Answer Now"/>
  <p:tag name="REVIEWONLY" val="False"/>
  <p:tag name="BUBBLEGROUPING" val="3"/>
  <p:tag name="DISPLAYDEVICENUMBER" val="True"/>
  <p:tag name="INCLUDEPPT" val="True"/>
  <p:tag name="FIBDISPLAYKEYWORDS" val="True"/>
  <p:tag name="ALWAYSOPENPOLL" val="False"/>
  <p:tag name="COUNTDOWNSECONDS" val="10"/>
  <p:tag name="RACEANIMATIONSPEED" val="3"/>
  <p:tag name="USESCHEMECOLORS" val="True"/>
  <p:tag name="REALTIMEBACKUP" val="False"/>
  <p:tag name="PRRESPONSE7" val="4"/>
  <p:tag name="CSVFORMAT" val="0"/>
  <p:tag name="MAXRESPONDERS" val="5"/>
  <p:tag name="GRIDFONTSIZE" val="12"/>
  <p:tag name="PRRESPONSE1" val="10"/>
  <p:tag name="NUMRESPONSES" val="1"/>
  <p:tag name="CUSTOMCELLBACKCOLOR3" val="-268652"/>
  <p:tag name="FIBDISPLAYRESULTS" val="True"/>
  <p:tag name="ALLOWDUPLICATES" val="False"/>
  <p:tag name="RESETCHARTS" val="True"/>
  <p:tag name="USESECONDARYMONITOR" val="True"/>
  <p:tag name="REALTIMEBACKUPPATH" val="(None)"/>
  <p:tag name="DEFAULTNUMTEAMS" val="5"/>
  <p:tag name="STDCHART" val="1"/>
  <p:tag name="GRIDPOSITION" val="1"/>
  <p:tag name="TPVERSION" val="2008"/>
  <p:tag name="PRRESPONSE8" val="3"/>
  <p:tag name="DELIMITERS" val="3.1"/>
  <p:tag name="LUIDIAENABLED" val="False"/>
  <p:tag name="EXPANDSHOWBAR" val="True"/>
  <p:tag name="TPFULLVERSION" val="4.3.2.1178"/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9&quot;&gt;&lt;elem m_fUsage=&quot;4.20449294036066150000E+000&quot;&gt;&lt;m_ppcolschidx val=&quot;0&quot;/&gt;&lt;m_rgb r=&quot;de&quot; g=&quot;e0&quot; b=&quot;df&quot;/&gt;&lt;/elem&gt;&lt;elem m_fUsage=&quot;2.19510000000000010000E+000&quot;&gt;&lt;m_ppcolschidx val=&quot;0&quot;/&gt;&lt;m_rgb r=&quot;96&quot; g=&quot;96&quot; b=&quot;96&quot;/&gt;&lt;/elem&gt;&lt;elem m_fUsage=&quot;1.75781368727823930000E+000&quot;&gt;&lt;m_ppcolschidx val=&quot;0&quot;/&gt;&lt;m_rgb r=&quot;dd&quot; g=&quot;dd&quot; b=&quot;dd&quot;/&gt;&lt;/elem&gt;&lt;elem m_fUsage=&quot;1.60126789772070070000E+000&quot;&gt;&lt;m_ppcolschidx val=&quot;0&quot;/&gt;&lt;m_rgb r=&quot;af&quot; g=&quot;b4&quot; b=&quot;b1&quot;/&gt;&lt;/elem&gt;&lt;elem m_fUsage=&quot;2.16167060738324670000E-001&quot;&gt;&lt;m_ppcolschidx val=&quot;0&quot;/&gt;&lt;m_rgb r=&quot;80&quot; g=&quot;80&quot; b=&quot;80&quot;/&gt;&lt;/elem&gt;&lt;elem m_fUsage=&quot;9.16437534034770550000E-003&quot;&gt;&lt;m_ppcolschidx val=&quot;0&quot;/&gt;&lt;m_rgb r=&quot;fe&quot; g=&quot;57&quot; b=&quot;3f&quot;/&gt;&lt;/elem&gt;&lt;elem m_fUsage=&quot;9.16357208564659920000E-003&quot;&gt;&lt;m_ppcolschidx val=&quot;0&quot;/&gt;&lt;m_rgb r=&quot;85&quot; g=&quot;e7&quot; b=&quot;56&quot;/&gt;&lt;/elem&gt;&lt;elem m_fUsage=&quot;3.75710212613636700000E-003&quot;&gt;&lt;m_ppcolschidx val=&quot;0&quot;/&gt;&lt;m_rgb r=&quot;3a&quot; g=&quot;a8&quot; b=&quot;d1&quot;/&gt;&lt;/elem&gt;&lt;elem m_fUsage=&quot;2.02840758662868860000E-003&quot;&gt;&lt;m_ppcolschidx val=&quot;0&quot;/&gt;&lt;m_rgb r=&quot;d5&quot; g=&quot;2f&quot; b=&quot;11&quot;/&gt;&lt;/elem&gt;&lt;/m_vecMRU&gt;&lt;/m_mruColor&gt;&lt;m_mapectfillschemeMRU/&gt;&lt;m_eweekdayFirstOfWeek val=&quot;1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2926"/>
  <p:tag name="NP_IDX" val="1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Pi7MYwDkaEBqfmSKtL3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13Yex6a80yb7KvvCxE67w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3iHf1tU02xO3UEJC53h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4cIRPZCUazvmx4uOo1Gg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OJQ2cv3E.3adrPF4Cho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4KeoNRjkKCcWHxMLvnSQ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3iHf1tU02xO3UEJC53hA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QDSBIWk.QqEKPlJh5_w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hy4mWfh0SfodHjDnduc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8C95KDUeRg5uWEHduf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QCGkXBUkWM42Qg7eQlZ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.gkDlwfLUu6Vb_FxGgp8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KYZXydQke5BOBmVTGXEg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cmFZnSp0efNa1dYUJ_u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4cIRPZCUazvmx4uOo1Gg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OJQ2cv3E.3adrPF4Cho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oDCiBXYT0aSnNG.DbcOaA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_ZtArpfFUO.luhVV.Sq3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TBa_iyy0yTcKGXZvED1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ClydSbdUexADUkjsYSc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Y46SwKNEaQJr2BEjasnw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25.M3Np0.Ah98HU2pDAQ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13Yex6a80yb7KvvCxE67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Pi7MYwDkaEBqfmSKtL3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3iHf1tU02xO3UEJC53h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4KeoNRjkKCcWHxMLvnSQ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4cIRPZCUazvmx4uOo1G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OJQ2cv3E.3adrPF4Cho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4KeoNRjkKCcWHxMLvnSQ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QDSBIWk.QqEKPlJh5_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tkAxroLX0mol91XMEvSI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KYZXydQke5BOBmVTGXEg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cmFZnSp0efNa1dYUJ_ug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oDCiBXYT0aSnNG.DbcOaA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_ZtArpfFUO.luhVV.Sq3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TBa_iyy0yTcKGXZvED1A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ClydSbdUexADUkjsYSc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Y46SwKNEaQJr2BEjasn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25.M3Np0.Ah98HU2pDA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13Yex6a80yb7KvvCxE67w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Pi7MYwDkaEBqfmSKtL3g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3iHf1tU02xO3UEJC53hA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4cIRPZCUazvmx4uOo1G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OJQ2cv3E.3adrPF4Chow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4KeoNRjkKCcWHxMLvnSQ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QDSBIWk.QqEKPlJh5_w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hy4mWfh0SfodHjDnducw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8C95KDUeRg5uWEHdufw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QCGkXBUkWM42Qg7eQlZ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tkAxroLX0mol91XMEvSIQ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KYZXydQke5BOBmVTGXEg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cmFZnSp0efNa1dYUJ_u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oDCiBXYT0aSnNG.DbcOa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QDSBIWk.QqEKPlJh5_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tkAxroLX0mol91XMEvSI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KYZXydQke5BOBmVTGXE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cmFZnSp0efNa1dYUJ_u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_ZtArpfFUO.luhVV.Sq3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oDCiBXYT0aSnNG.DbcOa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_ZtArpfFUO.luhVV.Sq3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TBa_iyy0yTcKGXZvED1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TBa_iyy0yTcKGXZvED1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ClydSbdUexADUkjsYSc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Y46SwKNEaQJr2BEjasn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25.M3Np0.Ah98HU2pDAQ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13Yex6a80yb7KvvCxE67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OPi7MYwDkaEBqfmSKtL3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3iHf1tU02xO3UEJC53h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F4cIRPZCUazvmx4uOo1G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OJQ2cv3E.3adrPF4Cho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m4KeoNRjkKCcWHxMLvnS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ClydSbdUexADUkjsYSc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Y46SwKNEaQJr2BEjasnw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ESQDSBIWk.QqEKPlJh5_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hy4mWfh0SfodHjDnduc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8C95KDUeRg5uWEHduf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CQCGkXBUkWM42Qg7eQlZ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25.M3Np0.Ah98HU2pDAQ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tkAxroLX0mol91XMEvSIQ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gKYZXydQke5BOBmVTGXE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cmFZnSp0efNa1dYUJ_u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13Yex6a80yb7KvvCxE67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itFWYCcCkCVz1Ux1y5sD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oDCiBXYT0aSnNG.DbcOaA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_ZtArpfFUO.luhVV.Sq3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TBa_iyy0yTcKGXZvED1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ClydSbdUexADUkjsYSc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MY46SwKNEaQJr2BEjasnw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25.M3Np0.Ah98HU2pDAQ"/>
</p:tagLst>
</file>

<file path=ppt/theme/theme1.xml><?xml version="1.0" encoding="utf-8"?>
<a:theme xmlns:a="http://schemas.openxmlformats.org/drawingml/2006/main" name="ADP_CF_ZWQ056">
  <a:themeElements>
    <a:clrScheme name="ADP_CF_ZWQ056 1">
      <a:dk1>
        <a:srgbClr val="000000"/>
      </a:dk1>
      <a:lt1>
        <a:srgbClr val="FFFFFF"/>
      </a:lt1>
      <a:dk2>
        <a:srgbClr val="DC1E32"/>
      </a:dk2>
      <a:lt2>
        <a:srgbClr val="FFFFFF"/>
      </a:lt2>
      <a:accent1>
        <a:srgbClr val="DC1E32"/>
      </a:accent1>
      <a:accent2>
        <a:srgbClr val="000000"/>
      </a:accent2>
      <a:accent3>
        <a:srgbClr val="FFFFFF"/>
      </a:accent3>
      <a:accent4>
        <a:srgbClr val="000000"/>
      </a:accent4>
      <a:accent5>
        <a:srgbClr val="EBABAD"/>
      </a:accent5>
      <a:accent6>
        <a:srgbClr val="000000"/>
      </a:accent6>
      <a:hlink>
        <a:srgbClr val="0000FF"/>
      </a:hlink>
      <a:folHlink>
        <a:srgbClr val="800080"/>
      </a:folHlink>
    </a:clrScheme>
    <a:fontScheme name="ADP_CF_ZWQ05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ADP_CF_ZWQ056 1">
        <a:dk1>
          <a:srgbClr val="000000"/>
        </a:dk1>
        <a:lt1>
          <a:srgbClr val="FFFFFF"/>
        </a:lt1>
        <a:dk2>
          <a:srgbClr val="DC1E32"/>
        </a:dk2>
        <a:lt2>
          <a:srgbClr val="FFFFFF"/>
        </a:lt2>
        <a:accent1>
          <a:srgbClr val="DC1E32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EBABAD"/>
        </a:accent5>
        <a:accent6>
          <a:srgbClr val="00000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DP_CF_ZWQ056">
  <a:themeElements>
    <a:clrScheme name="1_ADP_CF_ZWQ056 1">
      <a:dk1>
        <a:srgbClr val="000000"/>
      </a:dk1>
      <a:lt1>
        <a:srgbClr val="FFFFFF"/>
      </a:lt1>
      <a:dk2>
        <a:srgbClr val="DC1E32"/>
      </a:dk2>
      <a:lt2>
        <a:srgbClr val="FFFFFF"/>
      </a:lt2>
      <a:accent1>
        <a:srgbClr val="DC1E32"/>
      </a:accent1>
      <a:accent2>
        <a:srgbClr val="000000"/>
      </a:accent2>
      <a:accent3>
        <a:srgbClr val="FFFFFF"/>
      </a:accent3>
      <a:accent4>
        <a:srgbClr val="000000"/>
      </a:accent4>
      <a:accent5>
        <a:srgbClr val="EBABAD"/>
      </a:accent5>
      <a:accent6>
        <a:srgbClr val="000000"/>
      </a:accent6>
      <a:hlink>
        <a:srgbClr val="0000FF"/>
      </a:hlink>
      <a:folHlink>
        <a:srgbClr val="800080"/>
      </a:folHlink>
    </a:clrScheme>
    <a:fontScheme name="1_ADP_CF_ZWQ05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ADP_CF_ZWQ056 1">
        <a:dk1>
          <a:srgbClr val="000000"/>
        </a:dk1>
        <a:lt1>
          <a:srgbClr val="FFFFFF"/>
        </a:lt1>
        <a:dk2>
          <a:srgbClr val="DC1E32"/>
        </a:dk2>
        <a:lt2>
          <a:srgbClr val="FFFFFF"/>
        </a:lt2>
        <a:accent1>
          <a:srgbClr val="DC1E32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EBABAD"/>
        </a:accent5>
        <a:accent6>
          <a:srgbClr val="00000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ADP_CF_ADP020">
  <a:themeElements>
    <a:clrScheme name="2_ADP_CF_ADP020 1">
      <a:dk1>
        <a:srgbClr val="000000"/>
      </a:dk1>
      <a:lt1>
        <a:srgbClr val="FFFFFF"/>
      </a:lt1>
      <a:dk2>
        <a:srgbClr val="DC1E32"/>
      </a:dk2>
      <a:lt2>
        <a:srgbClr val="FFFFFF"/>
      </a:lt2>
      <a:accent1>
        <a:srgbClr val="DC1E32"/>
      </a:accent1>
      <a:accent2>
        <a:srgbClr val="000000"/>
      </a:accent2>
      <a:accent3>
        <a:srgbClr val="FFFFFF"/>
      </a:accent3>
      <a:accent4>
        <a:srgbClr val="000000"/>
      </a:accent4>
      <a:accent5>
        <a:srgbClr val="EBABAD"/>
      </a:accent5>
      <a:accent6>
        <a:srgbClr val="000000"/>
      </a:accent6>
      <a:hlink>
        <a:srgbClr val="0000FF"/>
      </a:hlink>
      <a:folHlink>
        <a:srgbClr val="800080"/>
      </a:folHlink>
    </a:clrScheme>
    <a:fontScheme name="2_ADP_CF_ADP02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2_ADP_CF_ADP020 1">
        <a:dk1>
          <a:srgbClr val="000000"/>
        </a:dk1>
        <a:lt1>
          <a:srgbClr val="FFFFFF"/>
        </a:lt1>
        <a:dk2>
          <a:srgbClr val="DC1E32"/>
        </a:dk2>
        <a:lt2>
          <a:srgbClr val="FFFFFF"/>
        </a:lt2>
        <a:accent1>
          <a:srgbClr val="DC1E32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EBABAD"/>
        </a:accent5>
        <a:accent6>
          <a:srgbClr val="00000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ADP_CF_ZWQ056">
  <a:themeElements>
    <a:clrScheme name="3_ADP_CF_ZWQ056 1">
      <a:dk1>
        <a:srgbClr val="000000"/>
      </a:dk1>
      <a:lt1>
        <a:srgbClr val="FFFFFF"/>
      </a:lt1>
      <a:dk2>
        <a:srgbClr val="DC1E32"/>
      </a:dk2>
      <a:lt2>
        <a:srgbClr val="FFFFFF"/>
      </a:lt2>
      <a:accent1>
        <a:srgbClr val="DC1E32"/>
      </a:accent1>
      <a:accent2>
        <a:srgbClr val="000000"/>
      </a:accent2>
      <a:accent3>
        <a:srgbClr val="FFFFFF"/>
      </a:accent3>
      <a:accent4>
        <a:srgbClr val="000000"/>
      </a:accent4>
      <a:accent5>
        <a:srgbClr val="EBABAD"/>
      </a:accent5>
      <a:accent6>
        <a:srgbClr val="000000"/>
      </a:accent6>
      <a:hlink>
        <a:srgbClr val="0000FF"/>
      </a:hlink>
      <a:folHlink>
        <a:srgbClr val="800080"/>
      </a:folHlink>
    </a:clrScheme>
    <a:fontScheme name="3_ADP_CF_ZWQ05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3_ADP_CF_ZWQ056 1">
        <a:dk1>
          <a:srgbClr val="000000"/>
        </a:dk1>
        <a:lt1>
          <a:srgbClr val="FFFFFF"/>
        </a:lt1>
        <a:dk2>
          <a:srgbClr val="DC1E32"/>
        </a:dk2>
        <a:lt2>
          <a:srgbClr val="FFFFFF"/>
        </a:lt2>
        <a:accent1>
          <a:srgbClr val="DC1E32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EBABAD"/>
        </a:accent5>
        <a:accent6>
          <a:srgbClr val="00000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ADP_CF_ZWQ056">
  <a:themeElements>
    <a:clrScheme name="4_ADP_CF_ZWQ056 1">
      <a:dk1>
        <a:srgbClr val="000000"/>
      </a:dk1>
      <a:lt1>
        <a:srgbClr val="FFFFFF"/>
      </a:lt1>
      <a:dk2>
        <a:srgbClr val="DC1E32"/>
      </a:dk2>
      <a:lt2>
        <a:srgbClr val="FFFFFF"/>
      </a:lt2>
      <a:accent1>
        <a:srgbClr val="DC1E32"/>
      </a:accent1>
      <a:accent2>
        <a:srgbClr val="000000"/>
      </a:accent2>
      <a:accent3>
        <a:srgbClr val="FFFFFF"/>
      </a:accent3>
      <a:accent4>
        <a:srgbClr val="000000"/>
      </a:accent4>
      <a:accent5>
        <a:srgbClr val="EBABAD"/>
      </a:accent5>
      <a:accent6>
        <a:srgbClr val="000000"/>
      </a:accent6>
      <a:hlink>
        <a:srgbClr val="0000FF"/>
      </a:hlink>
      <a:folHlink>
        <a:srgbClr val="800080"/>
      </a:folHlink>
    </a:clrScheme>
    <a:fontScheme name="4_ADP_CF_ZWQ05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tx2"/>
          </a:buClr>
          <a:buSzPct val="125000"/>
          <a:buFontTx/>
          <a:buChar char="▪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4_ADP_CF_ZWQ056 1">
        <a:dk1>
          <a:srgbClr val="000000"/>
        </a:dk1>
        <a:lt1>
          <a:srgbClr val="FFFFFF"/>
        </a:lt1>
        <a:dk2>
          <a:srgbClr val="DC1E32"/>
        </a:dk2>
        <a:lt2>
          <a:srgbClr val="FFFFFF"/>
        </a:lt2>
        <a:accent1>
          <a:srgbClr val="DC1E32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EBABAD"/>
        </a:accent5>
        <a:accent6>
          <a:srgbClr val="000000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ADP_CF_ZWQ056</Template>
  <TotalTime>30807</TotalTime>
  <Words>613</Words>
  <Application>Microsoft Macintosh PowerPoint</Application>
  <PresentationFormat>Custom</PresentationFormat>
  <Paragraphs>79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ADP_CF_ZWQ056</vt:lpstr>
      <vt:lpstr>1_ADP_CF_ZWQ056</vt:lpstr>
      <vt:lpstr>2_ADP_CF_ADP020</vt:lpstr>
      <vt:lpstr>3_ADP_CF_ZWQ056</vt:lpstr>
      <vt:lpstr>4_ADP_CF_ZWQ056</vt:lpstr>
      <vt:lpstr>think-cell Slide</vt:lpstr>
      <vt:lpstr>ADP - Customer Experience with Oracle on System z</vt:lpstr>
      <vt:lpstr>Thanks</vt:lpstr>
      <vt:lpstr>ADP – Company Background</vt:lpstr>
      <vt:lpstr>Mainframe Environments</vt:lpstr>
      <vt:lpstr>Mainframe Environments – z/VM  / LINUX Details (June 2013)</vt:lpstr>
      <vt:lpstr>Mainframe Environments – z/VM  / LINUX Details (Today)</vt:lpstr>
      <vt:lpstr>Virtualization Project</vt:lpstr>
      <vt:lpstr>PowerPoint Presentation</vt:lpstr>
    </vt:vector>
  </TitlesOfParts>
  <Company>Corporate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Steve Conger</dc:creator>
  <cp:lastModifiedBy>Phil (CORP) Tully</cp:lastModifiedBy>
  <cp:revision>1193</cp:revision>
  <cp:lastPrinted>2015-04-24T19:27:26Z</cp:lastPrinted>
  <dcterms:created xsi:type="dcterms:W3CDTF">2012-01-19T21:32:56Z</dcterms:created>
  <dcterms:modified xsi:type="dcterms:W3CDTF">2015-07-01T15:37:05Z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Final">
    <vt:bool>false</vt:bool>
  </property>
  <property fmtid="{D5CDD505-2E9C-101B-9397-08002B2CF9AE}" pid="6" name="Title">
    <vt:lpwstr>Slide 0</vt:lpwstr>
  </property>
  <property fmtid="{D5CDD505-2E9C-101B-9397-08002B2CF9AE}" pid="7" name="Event">
    <vt:lpwstr/>
  </property>
  <property fmtid="{D5CDD505-2E9C-101B-9397-08002B2CF9AE}" pid="8" name="Delivery Date">
    <vt:lpwstr/>
  </property>
  <property fmtid="{D5CDD505-2E9C-101B-9397-08002B2CF9AE}" pid="9" name="DocID">
    <vt:lpwstr/>
  </property>
  <property fmtid="{D5CDD505-2E9C-101B-9397-08002B2CF9AE}" pid="10" name="DocIDinTitle">
    <vt:bool>false</vt:bool>
  </property>
  <property fmtid="{D5CDD505-2E9C-101B-9397-08002B2CF9AE}" pid="11" name="DocIDinSlide">
    <vt:bool>false</vt:bool>
  </property>
  <property fmtid="{D5CDD505-2E9C-101B-9397-08002B2CF9AE}" pid="12" name="DocIDPosition">
    <vt:i4>1</vt:i4>
  </property>
  <property fmtid="{D5CDD505-2E9C-101B-9397-08002B2CF9AE}" pid="13" name="Office2003EditCount">
    <vt:lpwstr>1</vt:lpwstr>
  </property>
  <property fmtid="{D5CDD505-2E9C-101B-9397-08002B2CF9AE}" pid="14" name="Office2010EditCount">
    <vt:lpwstr>0</vt:lpwstr>
  </property>
  <property fmtid="{D5CDD505-2E9C-101B-9397-08002B2CF9AE}" pid="15" name="LastEditedOfficeVersion">
    <vt:lpwstr>Office2003</vt:lpwstr>
  </property>
  <property fmtid="{D5CDD505-2E9C-101B-9397-08002B2CF9AE}" pid="16" name="Office2003WasSaved">
    <vt:lpwstr>1</vt:lpwstr>
  </property>
</Properties>
</file>