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81" r:id="rId1"/>
    <p:sldMasterId id="2147483986" r:id="rId2"/>
    <p:sldMasterId id="2147483990" r:id="rId3"/>
    <p:sldMasterId id="2147483994" r:id="rId4"/>
  </p:sldMasterIdLst>
  <p:notesMasterIdLst>
    <p:notesMasterId r:id="rId47"/>
  </p:notesMasterIdLst>
  <p:handoutMasterIdLst>
    <p:handoutMasterId r:id="rId48"/>
  </p:handoutMasterIdLst>
  <p:sldIdLst>
    <p:sldId id="428" r:id="rId5"/>
    <p:sldId id="365" r:id="rId6"/>
    <p:sldId id="366" r:id="rId7"/>
    <p:sldId id="259" r:id="rId8"/>
    <p:sldId id="260" r:id="rId9"/>
    <p:sldId id="487" r:id="rId10"/>
    <p:sldId id="447" r:id="rId11"/>
    <p:sldId id="448" r:id="rId12"/>
    <p:sldId id="449" r:id="rId13"/>
    <p:sldId id="450" r:id="rId14"/>
    <p:sldId id="481" r:id="rId15"/>
    <p:sldId id="483" r:id="rId16"/>
    <p:sldId id="484" r:id="rId17"/>
    <p:sldId id="455" r:id="rId18"/>
    <p:sldId id="456" r:id="rId19"/>
    <p:sldId id="457" r:id="rId20"/>
    <p:sldId id="482" r:id="rId21"/>
    <p:sldId id="459" r:id="rId22"/>
    <p:sldId id="460" r:id="rId23"/>
    <p:sldId id="461" r:id="rId24"/>
    <p:sldId id="462" r:id="rId25"/>
    <p:sldId id="464" r:id="rId26"/>
    <p:sldId id="463" r:id="rId27"/>
    <p:sldId id="465" r:id="rId28"/>
    <p:sldId id="466" r:id="rId29"/>
    <p:sldId id="467" r:id="rId30"/>
    <p:sldId id="468" r:id="rId31"/>
    <p:sldId id="469" r:id="rId32"/>
    <p:sldId id="474" r:id="rId33"/>
    <p:sldId id="470" r:id="rId34"/>
    <p:sldId id="471" r:id="rId35"/>
    <p:sldId id="472" r:id="rId36"/>
    <p:sldId id="475" r:id="rId37"/>
    <p:sldId id="476" r:id="rId38"/>
    <p:sldId id="473" r:id="rId39"/>
    <p:sldId id="477" r:id="rId40"/>
    <p:sldId id="478" r:id="rId41"/>
    <p:sldId id="479" r:id="rId42"/>
    <p:sldId id="485" r:id="rId43"/>
    <p:sldId id="413" r:id="rId44"/>
    <p:sldId id="360" r:id="rId45"/>
    <p:sldId id="486" r:id="rId46"/>
  </p:sldIdLst>
  <p:sldSz cx="10367963" cy="7775575"/>
  <p:notesSz cx="7315200" cy="9601200"/>
  <p:defaultTextStyle>
    <a:defPPr>
      <a:defRPr lang="en-GB"/>
    </a:defPPr>
    <a:lvl1pPr algn="l" defTabSz="455567" rtl="0" fontAlgn="base">
      <a:spcBef>
        <a:spcPct val="0"/>
      </a:spcBef>
      <a:spcAft>
        <a:spcPct val="0"/>
      </a:spcAft>
      <a:defRPr sz="2000" kern="1200">
        <a:solidFill>
          <a:srgbClr val="000000"/>
        </a:solidFill>
        <a:latin typeface="Arial" pitchFamily="34" charset="0"/>
        <a:ea typeface="SimSun" pitchFamily="2" charset="-122"/>
        <a:cs typeface="+mn-cs"/>
      </a:defRPr>
    </a:lvl1pPr>
    <a:lvl2pPr marL="430169" indent="-214292" algn="l" defTabSz="455567" rtl="0" fontAlgn="base">
      <a:spcBef>
        <a:spcPct val="0"/>
      </a:spcBef>
      <a:spcAft>
        <a:spcPct val="0"/>
      </a:spcAft>
      <a:defRPr sz="2000" kern="1200">
        <a:solidFill>
          <a:srgbClr val="000000"/>
        </a:solidFill>
        <a:latin typeface="Arial" pitchFamily="34" charset="0"/>
        <a:ea typeface="SimSun" pitchFamily="2" charset="-122"/>
        <a:cs typeface="+mn-cs"/>
      </a:defRPr>
    </a:lvl2pPr>
    <a:lvl3pPr marL="646047" indent="-214292" algn="l" defTabSz="455567" rtl="0" fontAlgn="base">
      <a:spcBef>
        <a:spcPct val="0"/>
      </a:spcBef>
      <a:spcAft>
        <a:spcPct val="0"/>
      </a:spcAft>
      <a:defRPr sz="2000" kern="1200">
        <a:solidFill>
          <a:srgbClr val="000000"/>
        </a:solidFill>
        <a:latin typeface="Arial" pitchFamily="34" charset="0"/>
        <a:ea typeface="SimSun" pitchFamily="2" charset="-122"/>
        <a:cs typeface="+mn-cs"/>
      </a:defRPr>
    </a:lvl3pPr>
    <a:lvl4pPr marL="861925" indent="-214292" algn="l" defTabSz="455567" rtl="0" fontAlgn="base">
      <a:spcBef>
        <a:spcPct val="0"/>
      </a:spcBef>
      <a:spcAft>
        <a:spcPct val="0"/>
      </a:spcAft>
      <a:defRPr sz="2000" kern="1200">
        <a:solidFill>
          <a:srgbClr val="000000"/>
        </a:solidFill>
        <a:latin typeface="Arial" pitchFamily="34" charset="0"/>
        <a:ea typeface="SimSun" pitchFamily="2" charset="-122"/>
        <a:cs typeface="+mn-cs"/>
      </a:defRPr>
    </a:lvl4pPr>
    <a:lvl5pPr marL="1077803" indent="-214292" algn="l" defTabSz="455567" rtl="0" fontAlgn="base">
      <a:spcBef>
        <a:spcPct val="0"/>
      </a:spcBef>
      <a:spcAft>
        <a:spcPct val="0"/>
      </a:spcAft>
      <a:defRPr sz="2000" kern="1200">
        <a:solidFill>
          <a:srgbClr val="000000"/>
        </a:solidFill>
        <a:latin typeface="Arial" pitchFamily="34" charset="0"/>
        <a:ea typeface="SimSun" pitchFamily="2" charset="-122"/>
        <a:cs typeface="+mn-cs"/>
      </a:defRPr>
    </a:lvl5pPr>
    <a:lvl6pPr marL="2285767" algn="l" defTabSz="914307" rtl="0" eaLnBrk="1" latinLnBrk="0" hangingPunct="1">
      <a:defRPr sz="2000" kern="1200">
        <a:solidFill>
          <a:srgbClr val="000000"/>
        </a:solidFill>
        <a:latin typeface="Arial" pitchFamily="34" charset="0"/>
        <a:ea typeface="SimSun" pitchFamily="2" charset="-122"/>
        <a:cs typeface="+mn-cs"/>
      </a:defRPr>
    </a:lvl6pPr>
    <a:lvl7pPr marL="2742921" algn="l" defTabSz="914307" rtl="0" eaLnBrk="1" latinLnBrk="0" hangingPunct="1">
      <a:defRPr sz="2000" kern="1200">
        <a:solidFill>
          <a:srgbClr val="000000"/>
        </a:solidFill>
        <a:latin typeface="Arial" pitchFamily="34" charset="0"/>
        <a:ea typeface="SimSun" pitchFamily="2" charset="-122"/>
        <a:cs typeface="+mn-cs"/>
      </a:defRPr>
    </a:lvl7pPr>
    <a:lvl8pPr marL="3200075" algn="l" defTabSz="914307" rtl="0" eaLnBrk="1" latinLnBrk="0" hangingPunct="1">
      <a:defRPr sz="2000" kern="1200">
        <a:solidFill>
          <a:srgbClr val="000000"/>
        </a:solidFill>
        <a:latin typeface="Arial" pitchFamily="34" charset="0"/>
        <a:ea typeface="SimSun" pitchFamily="2" charset="-122"/>
        <a:cs typeface="+mn-cs"/>
      </a:defRPr>
    </a:lvl8pPr>
    <a:lvl9pPr marL="3657227" algn="l" defTabSz="914307" rtl="0" eaLnBrk="1" latinLnBrk="0" hangingPunct="1">
      <a:defRPr sz="2000" kern="1200">
        <a:solidFill>
          <a:srgbClr val="000000"/>
        </a:solidFill>
        <a:latin typeface="Arial" pitchFamily="34" charset="0"/>
        <a:ea typeface="SimSun"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667">
          <p15:clr>
            <a:srgbClr val="A4A3A4"/>
          </p15:clr>
        </p15:guide>
        <p15:guide id="2" pos="203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BM_ADMIN" initials="I" lastIdx="0" clrIdx="0">
    <p:extLst>
      <p:ext uri="{19B8F6BF-5375-455C-9EA6-DF929625EA0E}">
        <p15:presenceInfo xmlns:p15="http://schemas.microsoft.com/office/powerpoint/2012/main" userId="IBM_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E7E7"/>
    <a:srgbClr val="FFCCCC"/>
    <a:srgbClr val="FFFFCC"/>
    <a:srgbClr val="84DEF0"/>
    <a:srgbClr val="FFFF99"/>
    <a:srgbClr val="FF99FF"/>
    <a:srgbClr val="66FFFF"/>
    <a:srgbClr val="99FF99"/>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9" autoAdjust="0"/>
    <p:restoredTop sz="86688" autoAdjust="0"/>
  </p:normalViewPr>
  <p:slideViewPr>
    <p:cSldViewPr>
      <p:cViewPr varScale="1">
        <p:scale>
          <a:sx n="66" d="100"/>
          <a:sy n="66" d="100"/>
        </p:scale>
        <p:origin x="198" y="6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1386" y="54"/>
      </p:cViewPr>
      <p:guideLst>
        <p:guide orient="horz" pos="2667"/>
        <p:guide pos="20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1" name="Rectangle 1"/>
          <p:cNvSpPr>
            <a:spLocks noGrp="1" noChangeArrowheads="1"/>
          </p:cNvSpPr>
          <p:nvPr>
            <p:ph type="hdr"/>
          </p:nvPr>
        </p:nvSpPr>
        <p:spPr bwMode="auto">
          <a:xfrm>
            <a:off x="0" y="0"/>
            <a:ext cx="1588" cy="15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lvl1pPr defTabSz="427038" hangingPunct="0">
              <a:lnSpc>
                <a:spcPct val="95000"/>
              </a:lnSpc>
              <a:spcBef>
                <a:spcPct val="0"/>
              </a:spcBef>
              <a:buClr>
                <a:srgbClr val="000000"/>
              </a:buClr>
              <a:buSzPct val="45000"/>
              <a:buFont typeface="StarSymbol" charset="0"/>
              <a:buNone/>
              <a:tabLst>
                <a:tab pos="674688" algn="l"/>
                <a:tab pos="1349375" algn="l"/>
                <a:tab pos="2024063" algn="l"/>
                <a:tab pos="2700338" algn="l"/>
                <a:tab pos="3375025" algn="l"/>
              </a:tabLst>
              <a:defRPr sz="1400">
                <a:latin typeface="Times New Roman" pitchFamily="18" charset="0"/>
                <a:ea typeface="SimSun" pitchFamily="2" charset="-122"/>
                <a:cs typeface="Arial" charset="0"/>
              </a:defRPr>
            </a:lvl1pPr>
          </a:lstStyle>
          <a:p>
            <a:pPr>
              <a:defRPr/>
            </a:pPr>
            <a:endParaRPr lang="en-GB"/>
          </a:p>
        </p:txBody>
      </p:sp>
      <p:sp>
        <p:nvSpPr>
          <p:cNvPr id="15362" name="Rectangle 2"/>
          <p:cNvSpPr>
            <a:spLocks noGrp="1" noChangeArrowheads="1"/>
          </p:cNvSpPr>
          <p:nvPr>
            <p:ph type="dt" idx="1"/>
          </p:nvPr>
        </p:nvSpPr>
        <p:spPr bwMode="auto">
          <a:xfrm>
            <a:off x="0" y="0"/>
            <a:ext cx="1588" cy="15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lvl1pPr algn="r" defTabSz="427038" hangingPunct="0">
              <a:lnSpc>
                <a:spcPct val="95000"/>
              </a:lnSpc>
              <a:spcBef>
                <a:spcPct val="0"/>
              </a:spcBef>
              <a:buClr>
                <a:srgbClr val="000000"/>
              </a:buClr>
              <a:buSzPct val="45000"/>
              <a:buFont typeface="StarSymbol" charset="0"/>
              <a:buNone/>
              <a:tabLst>
                <a:tab pos="674688" algn="l"/>
                <a:tab pos="1349375" algn="l"/>
                <a:tab pos="2024063" algn="l"/>
                <a:tab pos="2700338" algn="l"/>
                <a:tab pos="3375025" algn="l"/>
              </a:tabLst>
              <a:defRPr sz="1400">
                <a:latin typeface="Times New Roman" pitchFamily="18" charset="0"/>
                <a:ea typeface="SimSun" pitchFamily="2" charset="-122"/>
                <a:cs typeface="Arial" charset="0"/>
              </a:defRPr>
            </a:lvl1pPr>
          </a:lstStyle>
          <a:p>
            <a:pPr>
              <a:defRPr/>
            </a:pPr>
            <a:endParaRPr lang="en-GB"/>
          </a:p>
        </p:txBody>
      </p:sp>
      <p:sp>
        <p:nvSpPr>
          <p:cNvPr id="15363" name="Rectangle 3"/>
          <p:cNvSpPr>
            <a:spLocks noGrp="1" noChangeArrowheads="1"/>
          </p:cNvSpPr>
          <p:nvPr>
            <p:ph type="ftr" idx="2"/>
          </p:nvPr>
        </p:nvSpPr>
        <p:spPr bwMode="auto">
          <a:xfrm>
            <a:off x="0" y="0"/>
            <a:ext cx="1588" cy="15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lvl1pPr defTabSz="427038" hangingPunct="0">
              <a:lnSpc>
                <a:spcPct val="95000"/>
              </a:lnSpc>
              <a:spcBef>
                <a:spcPct val="0"/>
              </a:spcBef>
              <a:buClr>
                <a:srgbClr val="000000"/>
              </a:buClr>
              <a:buSzPct val="45000"/>
              <a:buFont typeface="StarSymbol" charset="0"/>
              <a:buNone/>
              <a:tabLst>
                <a:tab pos="674688" algn="l"/>
                <a:tab pos="1349375" algn="l"/>
                <a:tab pos="2024063" algn="l"/>
                <a:tab pos="2700338" algn="l"/>
                <a:tab pos="3375025" algn="l"/>
              </a:tabLst>
              <a:defRPr sz="1400">
                <a:latin typeface="Times New Roman" pitchFamily="18" charset="0"/>
                <a:ea typeface="SimSun" pitchFamily="2" charset="-122"/>
                <a:cs typeface="Arial" charset="0"/>
              </a:defRPr>
            </a:lvl1pPr>
          </a:lstStyle>
          <a:p>
            <a:pPr>
              <a:defRPr/>
            </a:pPr>
            <a:endParaRPr lang="en-GB"/>
          </a:p>
        </p:txBody>
      </p:sp>
      <p:sp>
        <p:nvSpPr>
          <p:cNvPr id="15364" name="Rectangle 4"/>
          <p:cNvSpPr>
            <a:spLocks noGrp="1" noChangeArrowheads="1"/>
          </p:cNvSpPr>
          <p:nvPr>
            <p:ph type="sldNum" idx="3"/>
          </p:nvPr>
        </p:nvSpPr>
        <p:spPr bwMode="auto">
          <a:xfrm>
            <a:off x="0" y="0"/>
            <a:ext cx="1588" cy="15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lvl1pPr algn="r" defTabSz="427038" hangingPunct="0">
              <a:lnSpc>
                <a:spcPct val="95000"/>
              </a:lnSpc>
              <a:spcBef>
                <a:spcPct val="0"/>
              </a:spcBef>
              <a:buClr>
                <a:srgbClr val="000000"/>
              </a:buClr>
              <a:buSzPct val="45000"/>
              <a:buFont typeface="StarSymbol" charset="0"/>
              <a:buNone/>
              <a:tabLst>
                <a:tab pos="674688" algn="l"/>
                <a:tab pos="1349375" algn="l"/>
                <a:tab pos="2024063" algn="l"/>
                <a:tab pos="2700338" algn="l"/>
                <a:tab pos="3375025" algn="l"/>
              </a:tabLst>
              <a:defRPr sz="1400">
                <a:latin typeface="Times New Roman" pitchFamily="18" charset="0"/>
                <a:ea typeface="SimSun" pitchFamily="2" charset="-122"/>
                <a:cs typeface="Arial" charset="0"/>
              </a:defRPr>
            </a:lvl1pPr>
          </a:lstStyle>
          <a:p>
            <a:pPr>
              <a:defRPr/>
            </a:pPr>
            <a:fld id="{2338652F-4FB0-40D3-866E-549E7F0117C6}" type="slidenum">
              <a:rPr lang="en-GB"/>
              <a:pPr>
                <a:defRPr/>
              </a:pPr>
              <a:t>‹#›</a:t>
            </a:fld>
            <a:endParaRPr lang="en-GB"/>
          </a:p>
        </p:txBody>
      </p:sp>
    </p:spTree>
    <p:extLst>
      <p:ext uri="{BB962C8B-B14F-4D97-AF65-F5344CB8AC3E}">
        <p14:creationId xmlns:p14="http://schemas.microsoft.com/office/powerpoint/2010/main" val="696233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hdr"/>
          </p:nvPr>
        </p:nvSpPr>
        <p:spPr bwMode="auto">
          <a:xfrm>
            <a:off x="0" y="0"/>
            <a:ext cx="1588" cy="15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lvl1pPr defTabSz="427038" hangingPunct="0">
              <a:lnSpc>
                <a:spcPct val="95000"/>
              </a:lnSpc>
              <a:spcBef>
                <a:spcPct val="0"/>
              </a:spcBef>
              <a:buClr>
                <a:srgbClr val="000000"/>
              </a:buClr>
              <a:buSzPct val="45000"/>
              <a:buFont typeface="StarSymbol" charset="0"/>
              <a:buNone/>
              <a:tabLst>
                <a:tab pos="674688" algn="l"/>
                <a:tab pos="1349375" algn="l"/>
                <a:tab pos="2024063" algn="l"/>
              </a:tabLst>
              <a:defRPr sz="1400">
                <a:latin typeface="Times New Roman" pitchFamily="18" charset="0"/>
                <a:ea typeface="SimSun" pitchFamily="2" charset="-122"/>
                <a:cs typeface="Arial" charset="0"/>
              </a:defRPr>
            </a:lvl1pPr>
          </a:lstStyle>
          <a:p>
            <a:pPr>
              <a:defRPr/>
            </a:pPr>
            <a:endParaRPr lang="en-GB"/>
          </a:p>
        </p:txBody>
      </p:sp>
      <p:sp>
        <p:nvSpPr>
          <p:cNvPr id="14338" name="Rectangle 2"/>
          <p:cNvSpPr>
            <a:spLocks noGrp="1" noChangeArrowheads="1"/>
          </p:cNvSpPr>
          <p:nvPr>
            <p:ph type="dt" idx="1"/>
          </p:nvPr>
        </p:nvSpPr>
        <p:spPr bwMode="auto">
          <a:xfrm>
            <a:off x="0" y="0"/>
            <a:ext cx="1588" cy="15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lvl1pPr algn="r" defTabSz="427038" hangingPunct="0">
              <a:lnSpc>
                <a:spcPct val="95000"/>
              </a:lnSpc>
              <a:spcBef>
                <a:spcPct val="0"/>
              </a:spcBef>
              <a:buClr>
                <a:srgbClr val="000000"/>
              </a:buClr>
              <a:buSzPct val="45000"/>
              <a:buFont typeface="StarSymbol" charset="0"/>
              <a:buNone/>
              <a:tabLst>
                <a:tab pos="674688" algn="l"/>
                <a:tab pos="1349375" algn="l"/>
                <a:tab pos="2024063" algn="l"/>
              </a:tabLst>
              <a:defRPr sz="1400">
                <a:latin typeface="Times New Roman" pitchFamily="18" charset="0"/>
                <a:ea typeface="SimSun" pitchFamily="2" charset="-122"/>
                <a:cs typeface="Arial" charset="0"/>
              </a:defRPr>
            </a:lvl1pPr>
          </a:lstStyle>
          <a:p>
            <a:pPr>
              <a:defRPr/>
            </a:pPr>
            <a:endParaRPr lang="en-GB"/>
          </a:p>
        </p:txBody>
      </p:sp>
      <p:sp>
        <p:nvSpPr>
          <p:cNvPr id="14339" name="Rectangle 3"/>
          <p:cNvSpPr>
            <a:spLocks noGrp="1" noChangeArrowheads="1"/>
          </p:cNvSpPr>
          <p:nvPr>
            <p:ph type="ftr" idx="2"/>
          </p:nvPr>
        </p:nvSpPr>
        <p:spPr bwMode="auto">
          <a:xfrm>
            <a:off x="0" y="0"/>
            <a:ext cx="1588" cy="15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lvl1pPr defTabSz="427038" hangingPunct="0">
              <a:lnSpc>
                <a:spcPct val="95000"/>
              </a:lnSpc>
              <a:spcBef>
                <a:spcPct val="0"/>
              </a:spcBef>
              <a:buClr>
                <a:srgbClr val="000000"/>
              </a:buClr>
              <a:buSzPct val="45000"/>
              <a:buFont typeface="StarSymbol" charset="0"/>
              <a:buNone/>
              <a:tabLst>
                <a:tab pos="674688" algn="l"/>
                <a:tab pos="1349375" algn="l"/>
                <a:tab pos="2024063" algn="l"/>
              </a:tabLst>
              <a:defRPr sz="1400">
                <a:latin typeface="Times New Roman" pitchFamily="18" charset="0"/>
                <a:ea typeface="SimSun" pitchFamily="2" charset="-122"/>
                <a:cs typeface="Arial" charset="0"/>
              </a:defRPr>
            </a:lvl1pPr>
          </a:lstStyle>
          <a:p>
            <a:pPr>
              <a:defRPr/>
            </a:pPr>
            <a:endParaRPr lang="en-GB"/>
          </a:p>
        </p:txBody>
      </p:sp>
      <p:sp>
        <p:nvSpPr>
          <p:cNvPr id="14340" name="Rectangle 4"/>
          <p:cNvSpPr>
            <a:spLocks noGrp="1" noChangeArrowheads="1"/>
          </p:cNvSpPr>
          <p:nvPr>
            <p:ph type="sldNum" idx="3"/>
          </p:nvPr>
        </p:nvSpPr>
        <p:spPr bwMode="auto">
          <a:xfrm>
            <a:off x="0" y="0"/>
            <a:ext cx="1588" cy="15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lvl1pPr algn="r" defTabSz="427038" hangingPunct="0">
              <a:lnSpc>
                <a:spcPct val="95000"/>
              </a:lnSpc>
              <a:spcBef>
                <a:spcPct val="0"/>
              </a:spcBef>
              <a:buClr>
                <a:srgbClr val="000000"/>
              </a:buClr>
              <a:buSzPct val="45000"/>
              <a:buFont typeface="StarSymbol" charset="0"/>
              <a:buNone/>
              <a:tabLst>
                <a:tab pos="674688" algn="l"/>
                <a:tab pos="1349375" algn="l"/>
                <a:tab pos="2024063" algn="l"/>
              </a:tabLst>
              <a:defRPr sz="1400">
                <a:latin typeface="Times New Roman" pitchFamily="18" charset="0"/>
                <a:ea typeface="SimSun" pitchFamily="2" charset="-122"/>
                <a:cs typeface="Arial" charset="0"/>
              </a:defRPr>
            </a:lvl1pPr>
          </a:lstStyle>
          <a:p>
            <a:pPr>
              <a:defRPr/>
            </a:pPr>
            <a:fld id="{4075FC6A-89A9-4DB8-B1CB-BB541F6C86FC}" type="slidenum">
              <a:rPr lang="en-GB"/>
              <a:pPr>
                <a:defRPr/>
              </a:pPr>
              <a:t>‹#›</a:t>
            </a:fld>
            <a:endParaRPr lang="en-GB"/>
          </a:p>
        </p:txBody>
      </p:sp>
      <p:sp>
        <p:nvSpPr>
          <p:cNvPr id="66566" name="Rectangle 5"/>
          <p:cNvSpPr>
            <a:spLocks noGrp="1" noRot="1" noChangeAspect="1" noChangeArrowheads="1" noTextEdit="1"/>
          </p:cNvSpPr>
          <p:nvPr>
            <p:ph type="sldImg" idx="4"/>
          </p:nvPr>
        </p:nvSpPr>
        <p:spPr bwMode="auto">
          <a:xfrm>
            <a:off x="1271588" y="950913"/>
            <a:ext cx="4570412" cy="3427412"/>
          </a:xfrm>
          <a:prstGeom prst="rect">
            <a:avLst/>
          </a:prstGeom>
          <a:solidFill>
            <a:srgbClr val="FFFFFF"/>
          </a:solidFill>
          <a:ln w="9525">
            <a:solidFill>
              <a:srgbClr val="000000"/>
            </a:solidFill>
            <a:miter lim="800000"/>
            <a:headEnd/>
            <a:tailEnd/>
          </a:ln>
        </p:spPr>
      </p:sp>
      <p:sp>
        <p:nvSpPr>
          <p:cNvPr id="14342" name="Text Box 6"/>
          <p:cNvSpPr txBox="1">
            <a:spLocks noGrp="1" noChangeArrowheads="1"/>
          </p:cNvSpPr>
          <p:nvPr>
            <p:ph type="body" idx="5"/>
          </p:nvPr>
        </p:nvSpPr>
        <p:spPr bwMode="auto">
          <a:xfrm>
            <a:off x="1100138" y="4710113"/>
            <a:ext cx="4916487" cy="3803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noProof="0" smtClean="0"/>
              <a:t>Click to edit the notes format</a:t>
            </a:r>
          </a:p>
        </p:txBody>
      </p:sp>
    </p:spTree>
    <p:extLst>
      <p:ext uri="{BB962C8B-B14F-4D97-AF65-F5344CB8AC3E}">
        <p14:creationId xmlns:p14="http://schemas.microsoft.com/office/powerpoint/2010/main" val="237529657"/>
      </p:ext>
    </p:extLst>
  </p:cSld>
  <p:clrMap bg1="lt1" tx1="dk1" bg2="lt2" tx2="dk2" accent1="accent1" accent2="accent2" accent3="accent3" accent4="accent4" accent5="accent5" accent6="accent6" hlink="hlink" folHlink="folHlink"/>
  <p:notesStyle>
    <a:lvl1pPr algn="l" defTabSz="455567"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1pPr>
    <a:lvl2pPr marL="742875" indent="-285721" algn="l" defTabSz="455567"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2pPr>
    <a:lvl3pPr marL="1142884" indent="-228576" algn="l" defTabSz="455567"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3pPr>
    <a:lvl4pPr marL="1600037" indent="-228576" algn="l" defTabSz="455567"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4pPr>
    <a:lvl5pPr marL="2057191" indent="-228576" algn="l" defTabSz="455567"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Arial" charset="0"/>
      </a:defRPr>
    </a:lvl5pPr>
    <a:lvl6pPr marL="2285534" algn="l" defTabSz="914214" rtl="0" eaLnBrk="1" latinLnBrk="0" hangingPunct="1">
      <a:defRPr sz="1200" kern="1200">
        <a:solidFill>
          <a:schemeClr val="tx1"/>
        </a:solidFill>
        <a:latin typeface="+mn-lt"/>
        <a:ea typeface="+mn-ea"/>
        <a:cs typeface="+mn-cs"/>
      </a:defRPr>
    </a:lvl6pPr>
    <a:lvl7pPr marL="2742642" algn="l" defTabSz="914214" rtl="0" eaLnBrk="1" latinLnBrk="0" hangingPunct="1">
      <a:defRPr sz="1200" kern="1200">
        <a:solidFill>
          <a:schemeClr val="tx1"/>
        </a:solidFill>
        <a:latin typeface="+mn-lt"/>
        <a:ea typeface="+mn-ea"/>
        <a:cs typeface="+mn-cs"/>
      </a:defRPr>
    </a:lvl7pPr>
    <a:lvl8pPr marL="3199749" algn="l" defTabSz="914214" rtl="0" eaLnBrk="1" latinLnBrk="0" hangingPunct="1">
      <a:defRPr sz="1200" kern="1200">
        <a:solidFill>
          <a:schemeClr val="tx1"/>
        </a:solidFill>
        <a:latin typeface="+mn-lt"/>
        <a:ea typeface="+mn-ea"/>
        <a:cs typeface="+mn-cs"/>
      </a:defRPr>
    </a:lvl8pPr>
    <a:lvl9pPr marL="3656854" algn="l" defTabSz="91421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xfrm>
            <a:off x="1255713" y="720725"/>
            <a:ext cx="4803775" cy="3602038"/>
          </a:xfrm>
          <a:ln/>
        </p:spPr>
      </p:sp>
      <p:sp>
        <p:nvSpPr>
          <p:cNvPr id="67587" name="Notes Placeholder 2"/>
          <p:cNvSpPr txBox="1">
            <a:spLocks noGrp="1"/>
          </p:cNvSpPr>
          <p:nvPr>
            <p:ph type="body" idx="1"/>
          </p:nvPr>
        </p:nvSpPr>
        <p:spPr>
          <a:xfrm>
            <a:off x="731838" y="4562475"/>
            <a:ext cx="5851525" cy="4318000"/>
          </a:xfrm>
          <a:noFill/>
          <a:ln/>
        </p:spPr>
        <p:txBody>
          <a:bodyPr lIns="96652" tIns="48327" rIns="96652" bIns="48327"/>
          <a:lstStyle/>
          <a:p>
            <a:pPr>
              <a:buFont typeface="Arial" pitchFamily="34" charset="0"/>
              <a:buChar char="•"/>
            </a:pPr>
            <a:r>
              <a:rPr lang="en-US" dirty="0" smtClean="0">
                <a:cs typeface="Arial" pitchFamily="34" charset="0"/>
              </a:rPr>
              <a:t> Last updated 2015-06-18</a:t>
            </a:r>
            <a:r>
              <a:rPr lang="en-US" baseline="0" dirty="0" smtClean="0">
                <a:cs typeface="Arial" pitchFamily="34" charset="0"/>
              </a:rPr>
              <a:t> by Tim Greer</a:t>
            </a:r>
            <a:endParaRPr lang="en-US" dirty="0" smtClean="0">
              <a:cs typeface="Arial" pitchFamily="34" charset="0"/>
            </a:endParaRPr>
          </a:p>
        </p:txBody>
      </p:sp>
      <p:sp>
        <p:nvSpPr>
          <p:cNvPr id="67588" name="Slide Number Placeholder 3"/>
          <p:cNvSpPr txBox="1">
            <a:spLocks noGrp="1"/>
          </p:cNvSpPr>
          <p:nvPr/>
        </p:nvSpPr>
        <p:spPr bwMode="auto">
          <a:xfrm>
            <a:off x="4143375" y="9120188"/>
            <a:ext cx="3170238" cy="479425"/>
          </a:xfrm>
          <a:prstGeom prst="rect">
            <a:avLst/>
          </a:prstGeom>
          <a:noFill/>
          <a:ln w="9525">
            <a:noFill/>
            <a:miter lim="800000"/>
            <a:headEnd/>
            <a:tailEnd/>
          </a:ln>
        </p:spPr>
        <p:txBody>
          <a:bodyPr lIns="96652" tIns="48327" rIns="96652" bIns="48327" anchor="b"/>
          <a:lstStyle/>
          <a:p>
            <a:pPr algn="r"/>
            <a:fld id="{84DD9EF7-EE65-4284-BAD6-CFC52140C794}" type="slidenum">
              <a:rPr lang="en-US" altLang="en-US" sz="1100">
                <a:solidFill>
                  <a:schemeClr val="tx1"/>
                </a:solidFill>
              </a:rPr>
              <a:pPr algn="r"/>
              <a:t>1</a:t>
            </a:fld>
            <a:endParaRPr lang="en-US" altLang="en-US" sz="1100">
              <a:solidFill>
                <a:schemeClr val="tx1"/>
              </a:solidFill>
            </a:endParaRPr>
          </a:p>
        </p:txBody>
      </p:sp>
    </p:spTree>
    <p:extLst>
      <p:ext uri="{BB962C8B-B14F-4D97-AF65-F5344CB8AC3E}">
        <p14:creationId xmlns:p14="http://schemas.microsoft.com/office/powerpoint/2010/main" val="2508780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previous screen was what</a:t>
            </a:r>
            <a:r>
              <a:rPr lang="en-US" baseline="0" dirty="0" smtClean="0"/>
              <a:t> the SAPL screen really looks like.  But we are switching to a white background to improve legibility.</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11</a:t>
            </a:fld>
            <a:endParaRPr lang="en-GB"/>
          </a:p>
        </p:txBody>
      </p:sp>
    </p:spTree>
    <p:extLst>
      <p:ext uri="{BB962C8B-B14F-4D97-AF65-F5344CB8AC3E}">
        <p14:creationId xmlns:p14="http://schemas.microsoft.com/office/powerpoint/2010/main" val="2077642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5567"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dirty="0" smtClean="0"/>
              <a:t>PDNUM is “PARM disk number”.  PDVOL is “PARM disk volume”.  So we are pointing to the </a:t>
            </a:r>
            <a:r>
              <a:rPr lang="en-US" dirty="0" err="1" smtClean="0"/>
              <a:t>PDNUMth</a:t>
            </a:r>
            <a:r>
              <a:rPr lang="en-US" dirty="0" smtClean="0"/>
              <a:t> PARM disk on DASD pack PDVOL (in this</a:t>
            </a:r>
            <a:r>
              <a:rPr lang="en-US" baseline="0" dirty="0" smtClean="0"/>
              <a:t> case, the 1</a:t>
            </a:r>
            <a:r>
              <a:rPr lang="en-US" baseline="30000" dirty="0" smtClean="0"/>
              <a:t>st</a:t>
            </a:r>
            <a:r>
              <a:rPr lang="en-US" baseline="0" dirty="0" smtClean="0"/>
              <a:t> on AD04), and then specified filename/</a:t>
            </a:r>
            <a:r>
              <a:rPr lang="en-US" baseline="0" dirty="0" err="1" smtClean="0"/>
              <a:t>filetype</a:t>
            </a:r>
            <a:r>
              <a:rPr lang="en-US" baseline="0" dirty="0" smtClean="0"/>
              <a:t> of SYSTEM CONFIG.  Notice that the PDVOL is *not* the same as the load address in this case.</a:t>
            </a:r>
            <a:endParaRPr lang="en-US" dirty="0" smtClean="0"/>
          </a:p>
          <a:p>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12</a:t>
            </a:fld>
            <a:endParaRPr lang="en-GB"/>
          </a:p>
        </p:txBody>
      </p:sp>
    </p:spTree>
    <p:extLst>
      <p:ext uri="{BB962C8B-B14F-4D97-AF65-F5344CB8AC3E}">
        <p14:creationId xmlns:p14="http://schemas.microsoft.com/office/powerpoint/2010/main" val="2063013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5567"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dirty="0" smtClean="0"/>
              <a:t>Use</a:t>
            </a:r>
            <a:r>
              <a:rPr lang="en-US" baseline="0" dirty="0" smtClean="0"/>
              <a:t> the file CPLOAD MODULE on the minidisk that starts at cylinder 39 on DASD AD01.  The device number was filled in for you by virtue of choosing it on the HMC Load Screen.  As an alternative to accepting CPLOAD or knowing the name of another CP version, you can mash PF09 to see a FILELIST of all the files on the indicated minidisk, and choose from among the MODULEs you see there.</a:t>
            </a:r>
          </a:p>
          <a:p>
            <a:pPr marL="0" marR="0" indent="0" algn="l" defTabSz="455567"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baseline="0" dirty="0" smtClean="0"/>
              <a:t>The device number specified here is known as the System Residence volume (SYSRES is defined as “where CPLOAD is”).  CP will look for DRCT space first on SYSRES, so we are in effect telling where to find the system directory (object directory) as well.</a:t>
            </a:r>
            <a:endParaRPr lang="en-US" dirty="0" smtClean="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13</a:t>
            </a:fld>
            <a:endParaRPr lang="en-GB"/>
          </a:p>
        </p:txBody>
      </p:sp>
    </p:spTree>
    <p:extLst>
      <p:ext uri="{BB962C8B-B14F-4D97-AF65-F5344CB8AC3E}">
        <p14:creationId xmlns:p14="http://schemas.microsoft.com/office/powerpoint/2010/main" val="1606309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next slide for highlighting</a:t>
            </a:r>
            <a:r>
              <a:rPr lang="en-US" baseline="0" dirty="0" smtClean="0"/>
              <a:t> of extent vs. offset.</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14</a:t>
            </a:fld>
            <a:endParaRPr lang="en-GB"/>
          </a:p>
        </p:txBody>
      </p:sp>
    </p:spTree>
    <p:extLst>
      <p:ext uri="{BB962C8B-B14F-4D97-AF65-F5344CB8AC3E}">
        <p14:creationId xmlns:p14="http://schemas.microsoft.com/office/powerpoint/2010/main" val="2920523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can toggle between using “OFFSET” and “EXTENT” by using PF11.  But “EXTENT” refers to the minidisks that have been allocated as PARM using CPFMTXA.  If the minidisk you want to point to wasn’t so allocated (i.e. it is PERM), then you must use OFFSET.</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15</a:t>
            </a:fld>
            <a:endParaRPr lang="en-GB"/>
          </a:p>
        </p:txBody>
      </p:sp>
    </p:spTree>
    <p:extLst>
      <p:ext uri="{BB962C8B-B14F-4D97-AF65-F5344CB8AC3E}">
        <p14:creationId xmlns:p14="http://schemas.microsoft.com/office/powerpoint/2010/main" val="651511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SAPL</a:t>
            </a:r>
            <a:r>
              <a:rPr lang="en-US" baseline="0" dirty="0" smtClean="0"/>
              <a:t> can be used to start any stand-alone program.  It does not have to be an operating system, although if you try to write such a program you quickly learn to appreciate what an operating system provides.</a:t>
            </a:r>
          </a:p>
          <a:p>
            <a:r>
              <a:rPr lang="en-US" baseline="0" dirty="0" smtClean="0"/>
              <a:t>Since here we could choose any program on the minidisk, we actually have not started VM yet.</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16</a:t>
            </a:fld>
            <a:endParaRPr lang="en-GB"/>
          </a:p>
        </p:txBody>
      </p:sp>
    </p:spTree>
    <p:extLst>
      <p:ext uri="{BB962C8B-B14F-4D97-AF65-F5344CB8AC3E}">
        <p14:creationId xmlns:p14="http://schemas.microsoft.com/office/powerpoint/2010/main" val="333025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have changed a number of things.  Note first that</a:t>
            </a:r>
            <a:r>
              <a:rPr lang="en-US" baseline="0" dirty="0" smtClean="0"/>
              <a:t> we have specified the console where OPERATOR will be connected (cons=SYSG).  We have also specified that the system is to IPL with 6G of storage.</a:t>
            </a:r>
          </a:p>
          <a:p>
            <a:r>
              <a:rPr lang="en-US" baseline="0" dirty="0" smtClean="0"/>
              <a:t>Other changes:  Module name, filename of the system configuration file, PDVOL, Device Number, Load Origin.</a:t>
            </a:r>
          </a:p>
          <a:p>
            <a:r>
              <a:rPr lang="en-US" baseline="0" dirty="0" smtClean="0"/>
              <a:t>Incidentally, Load Origin of 2000 is what CP actually uses (or rather, switches to) nowadays, even if you specify something different.</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17</a:t>
            </a:fld>
            <a:endParaRPr lang="en-GB"/>
          </a:p>
        </p:txBody>
      </p:sp>
    </p:spTree>
    <p:extLst>
      <p:ext uri="{BB962C8B-B14F-4D97-AF65-F5344CB8AC3E}">
        <p14:creationId xmlns:p14="http://schemas.microsoft.com/office/powerpoint/2010/main" val="1794222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“Who?  What?  When? …” journalism mantra illustrates the importance of SYSTEM CONFIG in providing answers to key questions.  (The mantra alliteration works better in German.)</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18</a:t>
            </a:fld>
            <a:endParaRPr lang="en-GB"/>
          </a:p>
        </p:txBody>
      </p:sp>
    </p:spTree>
    <p:extLst>
      <p:ext uri="{BB962C8B-B14F-4D97-AF65-F5344CB8AC3E}">
        <p14:creationId xmlns:p14="http://schemas.microsoft.com/office/powerpoint/2010/main" val="37213064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Several example </a:t>
            </a:r>
            <a:r>
              <a:rPr lang="en-US" dirty="0" err="1" smtClean="0"/>
              <a:t>System_Identifier</a:t>
            </a:r>
            <a:r>
              <a:rPr lang="en-US" dirty="0" smtClean="0"/>
              <a:t> forms are shown.  The first is from an actual single-member SSI install.  That form would not work if there were multiple members all using the same SYSTEM CONFIG.  When you have multiple </a:t>
            </a:r>
            <a:r>
              <a:rPr lang="en-US" dirty="0" err="1" smtClean="0"/>
              <a:t>System_Identifier</a:t>
            </a:r>
            <a:r>
              <a:rPr lang="en-US" dirty="0" smtClean="0"/>
              <a:t> statements, CP reads</a:t>
            </a:r>
            <a:r>
              <a:rPr lang="en-US" baseline="0" dirty="0" smtClean="0"/>
              <a:t> from the top down, using the last one that applies.  (So, &amp;LPARNAME in this case.  </a:t>
            </a:r>
            <a:r>
              <a:rPr lang="en-US" baseline="0" dirty="0" err="1" smtClean="0"/>
              <a:t>System_Identifier_Default</a:t>
            </a:r>
            <a:r>
              <a:rPr lang="en-US" baseline="0" dirty="0" smtClean="0"/>
              <a:t> is used only if none apply.)</a:t>
            </a:r>
            <a:endParaRPr lang="en-US" dirty="0" smtClean="0"/>
          </a:p>
          <a:p>
            <a:r>
              <a:rPr lang="en-US" dirty="0" smtClean="0"/>
              <a:t>The</a:t>
            </a:r>
            <a:r>
              <a:rPr lang="en-US" baseline="0" dirty="0" smtClean="0"/>
              <a:t> SSI statement is also from the single-member SSI install.  This statement tells CP where the PDR is, and which members get which slot.</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19</a:t>
            </a:fld>
            <a:endParaRPr lang="en-GB"/>
          </a:p>
        </p:txBody>
      </p:sp>
    </p:spTree>
    <p:extLst>
      <p:ext uri="{BB962C8B-B14F-4D97-AF65-F5344CB8AC3E}">
        <p14:creationId xmlns:p14="http://schemas.microsoft.com/office/powerpoint/2010/main" val="2857115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figuring out who we are, we next need to find out where everything is.  Notice</a:t>
            </a:r>
            <a:r>
              <a:rPr lang="en-US" baseline="0" dirty="0" smtClean="0"/>
              <a:t> the system name being used to specify the specific system these statement(s) apply to.  Minidisks are on both </a:t>
            </a:r>
            <a:r>
              <a:rPr lang="en-US" baseline="0" dirty="0" err="1" smtClean="0"/>
              <a:t>CP_Owned</a:t>
            </a:r>
            <a:r>
              <a:rPr lang="en-US" baseline="0" dirty="0" smtClean="0"/>
              <a:t> and </a:t>
            </a:r>
            <a:r>
              <a:rPr lang="en-US" baseline="0" dirty="0" err="1" smtClean="0"/>
              <a:t>User_Volume</a:t>
            </a:r>
            <a:r>
              <a:rPr lang="en-US" baseline="0" dirty="0" smtClean="0"/>
              <a:t> DASD, but PAGE, SPOL, TDSK, DRCT and Checkpoint/</a:t>
            </a:r>
            <a:r>
              <a:rPr lang="en-US" baseline="0" dirty="0" err="1" smtClean="0"/>
              <a:t>Warmstart</a:t>
            </a:r>
            <a:r>
              <a:rPr lang="en-US" baseline="0" dirty="0" smtClean="0"/>
              <a:t> all must be on </a:t>
            </a:r>
            <a:r>
              <a:rPr lang="en-US" baseline="0" dirty="0" err="1" smtClean="0"/>
              <a:t>CP_Owned</a:t>
            </a:r>
            <a:r>
              <a:rPr lang="en-US" baseline="0" dirty="0" smtClean="0"/>
              <a:t>.</a:t>
            </a:r>
          </a:p>
          <a:p>
            <a:r>
              <a:rPr lang="en-US" baseline="0" dirty="0" smtClean="0"/>
              <a:t>The </a:t>
            </a:r>
            <a:r>
              <a:rPr lang="en-US" baseline="0" dirty="0" err="1" smtClean="0"/>
              <a:t>System_Residence</a:t>
            </a:r>
            <a:r>
              <a:rPr lang="en-US" baseline="0" dirty="0" smtClean="0"/>
              <a:t> volume is also where CP will first check for a DRCT area.</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20</a:t>
            </a:fld>
            <a:endParaRPr lang="en-GB"/>
          </a:p>
        </p:txBody>
      </p:sp>
    </p:spTree>
    <p:extLst>
      <p:ext uri="{BB962C8B-B14F-4D97-AF65-F5344CB8AC3E}">
        <p14:creationId xmlns:p14="http://schemas.microsoft.com/office/powerpoint/2010/main" val="697123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txBox="1">
            <a:spLocks noGrp="1" noChangeArrowheads="1"/>
          </p:cNvSpPr>
          <p:nvPr/>
        </p:nvSpPr>
        <p:spPr bwMode="auto">
          <a:xfrm>
            <a:off x="4143375" y="9120188"/>
            <a:ext cx="3170238" cy="479425"/>
          </a:xfrm>
          <a:prstGeom prst="rect">
            <a:avLst/>
          </a:prstGeom>
          <a:noFill/>
          <a:ln w="9525">
            <a:noFill/>
            <a:miter lim="800000"/>
            <a:headEnd/>
            <a:tailEnd/>
          </a:ln>
        </p:spPr>
        <p:txBody>
          <a:bodyPr lIns="96653" tIns="48326" rIns="96653" bIns="48326" anchor="b"/>
          <a:lstStyle/>
          <a:p>
            <a:pPr algn="r" defTabSz="966788"/>
            <a:fld id="{B9930429-BAFB-46C6-B0F5-BE9E0DF5E2B3}" type="slidenum">
              <a:rPr lang="en-US" sz="1300">
                <a:solidFill>
                  <a:schemeClr val="tx1"/>
                </a:solidFill>
              </a:rPr>
              <a:pPr algn="r" defTabSz="966788"/>
              <a:t>2</a:t>
            </a:fld>
            <a:endParaRPr lang="en-US" sz="1300">
              <a:solidFill>
                <a:schemeClr val="tx1"/>
              </a:solidFill>
            </a:endParaRPr>
          </a:p>
        </p:txBody>
      </p:sp>
      <p:sp>
        <p:nvSpPr>
          <p:cNvPr id="68611" name="Rectangle 2"/>
          <p:cNvSpPr>
            <a:spLocks noGrp="1" noRot="1" noChangeAspect="1" noChangeArrowheads="1" noTextEdit="1"/>
          </p:cNvSpPr>
          <p:nvPr>
            <p:ph type="sldImg"/>
          </p:nvPr>
        </p:nvSpPr>
        <p:spPr>
          <a:xfrm>
            <a:off x="1258888" y="720725"/>
            <a:ext cx="4800600" cy="3600450"/>
          </a:xfrm>
          <a:ln/>
        </p:spPr>
      </p:sp>
      <p:sp>
        <p:nvSpPr>
          <p:cNvPr id="68612" name="Rectangle 3"/>
          <p:cNvSpPr txBox="1">
            <a:spLocks noGrp="1" noChangeArrowheads="1"/>
          </p:cNvSpPr>
          <p:nvPr>
            <p:ph type="body" idx="1"/>
          </p:nvPr>
        </p:nvSpPr>
        <p:spPr>
          <a:xfrm>
            <a:off x="731838" y="4560888"/>
            <a:ext cx="5851525" cy="4319587"/>
          </a:xfrm>
          <a:noFill/>
          <a:ln/>
        </p:spPr>
        <p:txBody>
          <a:bodyPr lIns="96653" tIns="48326" rIns="96653" bIns="48326"/>
          <a:lstStyle/>
          <a:p>
            <a:pPr defTabSz="914400" eaLnBrk="1" hangingPunct="1"/>
            <a:endParaRPr lang="en-US" smtClean="0">
              <a:cs typeface="Arial" pitchFamily="34" charset="0"/>
            </a:endParaRPr>
          </a:p>
        </p:txBody>
      </p:sp>
    </p:spTree>
    <p:extLst>
      <p:ext uri="{BB962C8B-B14F-4D97-AF65-F5344CB8AC3E}">
        <p14:creationId xmlns:p14="http://schemas.microsoft.com/office/powerpoint/2010/main" val="17339664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 privilege classes and system </a:t>
            </a:r>
            <a:r>
              <a:rPr lang="en-US" dirty="0" err="1" smtClean="0"/>
              <a:t>UserID</a:t>
            </a:r>
            <a:r>
              <a:rPr lang="en-US" baseline="0" dirty="0" smtClean="0"/>
              <a:t> names are pretty standard.  It’s probably a bad (confusing) idea to mess with them.  If you want to change the privilege class of specific commands, use the MODIFY statement, e.g. “Modify Command SHUTDOWN PRIVCLASS Z”.</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21</a:t>
            </a:fld>
            <a:endParaRPr lang="en-GB"/>
          </a:p>
        </p:txBody>
      </p:sp>
    </p:spTree>
    <p:extLst>
      <p:ext uri="{BB962C8B-B14F-4D97-AF65-F5344CB8AC3E}">
        <p14:creationId xmlns:p14="http://schemas.microsoft.com/office/powerpoint/2010/main" val="25864394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“System_3270” = SYSG,</a:t>
            </a:r>
            <a:r>
              <a:rPr lang="en-US" baseline="0" dirty="0" smtClean="0"/>
              <a:t>  “</a:t>
            </a:r>
            <a:r>
              <a:rPr lang="en-US" baseline="0" dirty="0" err="1" smtClean="0"/>
              <a:t>System_Console</a:t>
            </a:r>
            <a:r>
              <a:rPr lang="en-US" baseline="0" dirty="0" smtClean="0"/>
              <a:t>” = SYSC.  What is the difference between an Emergency Message Console and  the Operator Console?  Emergency messages can’t go to SYSG.  SYSC always exists – it’s the “Operating System Messages” icon on the HMC -- so there is always somewhere for emergency messages to go.  SYSC is line mode, so you can’t use the SAPL screen there, but it can be the Operator Console if SYSTEM CONFIG is configured to allow automatic IPL.  There is only one Operator Console, but emergency messages go to all the specified consoles that exist.</a:t>
            </a:r>
          </a:p>
          <a:p>
            <a:r>
              <a:rPr lang="en-US" baseline="0" dirty="0" smtClean="0"/>
              <a:t>The system operator (user OPERATOR by default) gets logged on to one of the </a:t>
            </a:r>
            <a:r>
              <a:rPr lang="en-US" baseline="0" dirty="0" err="1" smtClean="0"/>
              <a:t>Operator_Consoles</a:t>
            </a:r>
            <a:r>
              <a:rPr lang="en-US" baseline="0" dirty="0" smtClean="0"/>
              <a:t> when the system comes up.  For this reason, all the specified consoles should be in a physically secure location.  Likewise for security, if you specify (on the SAPL screen) an operator console that is not currently available (e.g. “cons=SYSG” and you forgot to start the 3270 integrated console session), the system will not IPL.  Instead, you will get an HCP1010W wait state. </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22</a:t>
            </a:fld>
            <a:endParaRPr lang="en-GB"/>
          </a:p>
        </p:txBody>
      </p:sp>
    </p:spTree>
    <p:extLst>
      <p:ext uri="{BB962C8B-B14F-4D97-AF65-F5344CB8AC3E}">
        <p14:creationId xmlns:p14="http://schemas.microsoft.com/office/powerpoint/2010/main" val="1553334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few features are set up by Install, including some you may want to change, such as allowing passwords on commands.</a:t>
            </a:r>
            <a:r>
              <a:rPr lang="en-US" baseline="0" dirty="0" smtClean="0"/>
              <a:t>  But FEATURES makes available options not listed here, e.g. </a:t>
            </a:r>
            <a:r>
              <a:rPr lang="en-US" baseline="0" dirty="0" err="1" smtClean="0"/>
              <a:t>Set_Privclass</a:t>
            </a:r>
            <a:r>
              <a:rPr lang="en-US" baseline="0" dirty="0" smtClean="0"/>
              <a:t>, other </a:t>
            </a:r>
            <a:r>
              <a:rPr lang="en-US" baseline="0" dirty="0" err="1" smtClean="0"/>
              <a:t>autostart</a:t>
            </a:r>
            <a:r>
              <a:rPr lang="en-US" baseline="0" dirty="0" smtClean="0"/>
              <a:t>/restart options.</a:t>
            </a:r>
            <a:r>
              <a:rPr lang="en-US" dirty="0" smtClean="0"/>
              <a:t> </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23</a:t>
            </a:fld>
            <a:endParaRPr lang="en-GB"/>
          </a:p>
        </p:txBody>
      </p:sp>
    </p:spTree>
    <p:extLst>
      <p:ext uri="{BB962C8B-B14F-4D97-AF65-F5344CB8AC3E}">
        <p14:creationId xmlns:p14="http://schemas.microsoft.com/office/powerpoint/2010/main" val="27943192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Self-explanatory, but fun to be able to specify Newfoundland time, NFD West 02.30.00</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24</a:t>
            </a:fld>
            <a:endParaRPr lang="en-GB"/>
          </a:p>
        </p:txBody>
      </p:sp>
    </p:spTree>
    <p:extLst>
      <p:ext uri="{BB962C8B-B14F-4D97-AF65-F5344CB8AC3E}">
        <p14:creationId xmlns:p14="http://schemas.microsoft.com/office/powerpoint/2010/main" val="35006324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not many choices for language nowadays.  Show of hands:  Who wants their system to use UCENG?</a:t>
            </a:r>
          </a:p>
          <a:p>
            <a:r>
              <a:rPr lang="en-US" dirty="0" smtClean="0"/>
              <a:t>Character</a:t>
            </a:r>
            <a:r>
              <a:rPr lang="en-US" baseline="0" dirty="0" smtClean="0"/>
              <a:t> defaults can also be specified in hex, e.g. “</a:t>
            </a:r>
            <a:r>
              <a:rPr lang="en-US" baseline="0" dirty="0" err="1" smtClean="0"/>
              <a:t>Line_End</a:t>
            </a:r>
            <a:r>
              <a:rPr lang="en-US" baseline="0" dirty="0" smtClean="0"/>
              <a:t>    x'7B‘ ”.</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26</a:t>
            </a:fld>
            <a:endParaRPr lang="en-GB"/>
          </a:p>
        </p:txBody>
      </p:sp>
    </p:spTree>
    <p:extLst>
      <p:ext uri="{BB962C8B-B14F-4D97-AF65-F5344CB8AC3E}">
        <p14:creationId xmlns:p14="http://schemas.microsoft.com/office/powerpoint/2010/main" val="26515152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create</a:t>
            </a:r>
            <a:r>
              <a:rPr lang="en-US" baseline="0" dirty="0" smtClean="0"/>
              <a:t> various logos and put them in multiple files.  For CP to see them, the files have to be on a minidisk that CP has accessed.  It is possible for the system to be using multiple logos, e.g. one for direct connects, another for everything else.</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27</a:t>
            </a:fld>
            <a:endParaRPr lang="en-GB"/>
          </a:p>
        </p:txBody>
      </p:sp>
    </p:spTree>
    <p:extLst>
      <p:ext uri="{BB962C8B-B14F-4D97-AF65-F5344CB8AC3E}">
        <p14:creationId xmlns:p14="http://schemas.microsoft.com/office/powerpoint/2010/main" val="24330050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we pick up DASD by label, it can be useful to make some DASD </a:t>
            </a:r>
            <a:r>
              <a:rPr lang="en-US" dirty="0" err="1" smtClean="0"/>
              <a:t>offline_at_IPL</a:t>
            </a:r>
            <a:r>
              <a:rPr lang="en-US" baseline="0" dirty="0" smtClean="0"/>
              <a:t> in order to avoid unintentionally picking up DASD with the same labels as that intended for this system.  You definitely need to be aware of this possibility if you do multiple installs, use default values for labels, and allow your LPARs access to each other’s DASD.</a:t>
            </a:r>
          </a:p>
          <a:p>
            <a:r>
              <a:rPr lang="en-US" baseline="0" dirty="0" smtClean="0"/>
              <a:t>Notice that here we show RSCS DISABLED.  If you tried to bring up RSCS, it would die with a message amounting to “You forgot to SET PRODUCT PRODID 6VMRSC30 STATE ENABLED.”</a:t>
            </a:r>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28</a:t>
            </a:fld>
            <a:endParaRPr lang="en-GB"/>
          </a:p>
        </p:txBody>
      </p:sp>
    </p:spTree>
    <p:extLst>
      <p:ext uri="{BB962C8B-B14F-4D97-AF65-F5344CB8AC3E}">
        <p14:creationId xmlns:p14="http://schemas.microsoft.com/office/powerpoint/2010/main" val="8019059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DIRECTXA to write USER DIRECT out to the DRCT area.  That is, to write the source directory to the object directory.  CP looks for the DRCT area first on the system residence (SYSRES) disk, the IPL disk, then on </a:t>
            </a:r>
            <a:r>
              <a:rPr lang="en-US" baseline="0" dirty="0" err="1" smtClean="0"/>
              <a:t>CPOWNed</a:t>
            </a:r>
            <a:r>
              <a:rPr lang="en-US" baseline="0" dirty="0" smtClean="0"/>
              <a:t> volumes in slot order.  (You might notice also that there is a PARM disk starting at cylinder 39.  Recall that is where the SAPL screen told the system to find the CPLOAD it was </a:t>
            </a:r>
            <a:r>
              <a:rPr lang="en-US" baseline="0" dirty="0" err="1" smtClean="0"/>
              <a:t>IPLing</a:t>
            </a:r>
            <a:r>
              <a:rPr lang="en-US" baseline="0" dirty="0" smtClean="0"/>
              <a:t>.  Also notice the 18 </a:t>
            </a:r>
            <a:r>
              <a:rPr lang="en-US" baseline="0" dirty="0" err="1" smtClean="0"/>
              <a:t>cyl</a:t>
            </a:r>
            <a:r>
              <a:rPr lang="en-US" baseline="0" dirty="0" smtClean="0"/>
              <a:t> of PERM starting at 21 – that’s the checkpoint and </a:t>
            </a:r>
            <a:r>
              <a:rPr lang="en-US" baseline="0" dirty="0" err="1" smtClean="0"/>
              <a:t>warmstart</a:t>
            </a:r>
            <a:r>
              <a:rPr lang="en-US" baseline="0" dirty="0" smtClean="0"/>
              <a:t> areas.)</a:t>
            </a:r>
          </a:p>
          <a:p>
            <a:r>
              <a:rPr lang="en-US" baseline="0" dirty="0" smtClean="0"/>
              <a:t>While the source directory starts out on PMAINT.2CC, it doesn’t necessarily stay there.  If you use DIRMAINT, it has its own place(s) to keep it.</a:t>
            </a:r>
          </a:p>
          <a:p>
            <a:r>
              <a:rPr lang="en-US" baseline="0" dirty="0" smtClean="0"/>
              <a:t>Some esoteric information:  While install puts SAPL, DRCT, checkpoint/</a:t>
            </a:r>
            <a:r>
              <a:rPr lang="en-US" baseline="0" dirty="0" err="1" smtClean="0"/>
              <a:t>warmstart</a:t>
            </a:r>
            <a:r>
              <a:rPr lang="en-US" baseline="0" dirty="0" smtClean="0"/>
              <a:t> areas, and the minidisk with CPLOAD all on the same volume, it is possible to spread this stuff around.  The DASD with SAPL is known as the IPL volume; the DASD with CPLOAD is SYSRES, the System Residence volume.  By changing the Device Number on the SAPL screen, you can point to a SYSRES other than the IPL volume.  SYSTEM CONFIG has a </a:t>
            </a:r>
            <a:r>
              <a:rPr lang="en-US" baseline="0" dirty="0" err="1" smtClean="0"/>
              <a:t>System_Residence</a:t>
            </a:r>
            <a:r>
              <a:rPr lang="en-US" baseline="0" dirty="0" smtClean="0"/>
              <a:t> line defining where the checkpoint and </a:t>
            </a:r>
            <a:r>
              <a:rPr lang="en-US" baseline="0" dirty="0" err="1" smtClean="0"/>
              <a:t>warmstart</a:t>
            </a:r>
            <a:r>
              <a:rPr lang="en-US" baseline="0" dirty="0" smtClean="0"/>
              <a:t> areas are</a:t>
            </a:r>
            <a:r>
              <a:rPr lang="en-US" baseline="0" smtClean="0"/>
              <a:t>, and CP </a:t>
            </a:r>
            <a:r>
              <a:rPr lang="en-US" baseline="0" dirty="0" smtClean="0"/>
              <a:t>will use the first DRCT area on </a:t>
            </a:r>
            <a:r>
              <a:rPr lang="en-US" baseline="0" smtClean="0"/>
              <a:t>that volume </a:t>
            </a:r>
            <a:r>
              <a:rPr lang="en-US" baseline="0" dirty="0" smtClean="0"/>
              <a:t>if a DRCT </a:t>
            </a:r>
            <a:r>
              <a:rPr lang="en-US" baseline="0" smtClean="0"/>
              <a:t>area exists there.  </a:t>
            </a:r>
            <a:r>
              <a:rPr lang="en-US" baseline="0" dirty="0" smtClean="0"/>
              <a:t>Otherwise it looks on </a:t>
            </a:r>
            <a:r>
              <a:rPr lang="en-US" baseline="0" dirty="0" err="1" smtClean="0"/>
              <a:t>CPOWNed</a:t>
            </a:r>
            <a:r>
              <a:rPr lang="en-US" baseline="0" dirty="0" smtClean="0"/>
              <a:t> volumes in slot order.</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29</a:t>
            </a:fld>
            <a:endParaRPr lang="en-GB"/>
          </a:p>
        </p:txBody>
      </p:sp>
    </p:spTree>
    <p:extLst>
      <p:ext uri="{BB962C8B-B14F-4D97-AF65-F5344CB8AC3E}">
        <p14:creationId xmlns:p14="http://schemas.microsoft.com/office/powerpoint/2010/main" val="1709155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reason to use multiple FEATURES statements, rather than a single one</a:t>
            </a:r>
            <a:r>
              <a:rPr lang="en-US" baseline="0" dirty="0" smtClean="0"/>
              <a:t> consisting of many lines joined with commas, is protection against mistakes.  Unless you specify otherwise, CP handles errors in SYSTEM CONFIG by simply ignoring the statement on which the error occurs.  So if you make a typo on your short FEATURES statement, all the other FEATURES statements will still be valid, but if the typo was on your one huge statement, CP will ignore it all. </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30</a:t>
            </a:fld>
            <a:endParaRPr lang="en-GB"/>
          </a:p>
        </p:txBody>
      </p:sp>
    </p:spTree>
    <p:extLst>
      <p:ext uri="{BB962C8B-B14F-4D97-AF65-F5344CB8AC3E}">
        <p14:creationId xmlns:p14="http://schemas.microsoft.com/office/powerpoint/2010/main" val="21653689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a:t>
            </a:r>
            <a:r>
              <a:rPr lang="en-US" baseline="0" dirty="0" smtClean="0"/>
              <a:t> a new install, OPERATOR’s PROFILE EXEC does nothing (and OPERATOR does not even IPL CMS).  But AUTOLOG1 starts several users.  You can IPL the system with the </a:t>
            </a:r>
            <a:r>
              <a:rPr lang="en-US" baseline="0" dirty="0" err="1" smtClean="0"/>
              <a:t>NOAUTOlog</a:t>
            </a:r>
            <a:r>
              <a:rPr lang="en-US" baseline="0" dirty="0" smtClean="0"/>
              <a:t> option to make OPERATOR the only user that gets logged on.</a:t>
            </a:r>
          </a:p>
          <a:p>
            <a:pPr marL="171450" indent="-171450">
              <a:buFontTx/>
              <a:buChar char="-"/>
            </a:pPr>
            <a:r>
              <a:rPr lang="en-US" baseline="0" dirty="0" smtClean="0"/>
              <a:t>It might be worth noting that on a system with an External Security Manager, e.g. RACF, the ESM needs to get started before everything else.  So AUTOLOG1 will XAUTOLOG RACF.  AUTOLOG2 exists to then take over the configured tasks; AUTOLOG2 is not set up to do anything – or even be logged on – on a non-ESM system. </a:t>
            </a:r>
          </a:p>
          <a:p>
            <a:pPr marL="171450" indent="-171450">
              <a:buFontTx/>
              <a:buChar char="-"/>
            </a:pPr>
            <a:r>
              <a:rPr lang="en-US" baseline="0" dirty="0" smtClean="0"/>
              <a:t>Operations Manager is a product that, among other things, can help in control tasks such as “don’t start </a:t>
            </a:r>
            <a:r>
              <a:rPr lang="en-US" baseline="0" dirty="0" err="1" smtClean="0"/>
              <a:t>UserB</a:t>
            </a:r>
            <a:r>
              <a:rPr lang="en-US" baseline="0" dirty="0" smtClean="0"/>
              <a:t> until </a:t>
            </a:r>
            <a:r>
              <a:rPr lang="en-US" baseline="0" dirty="0" err="1" smtClean="0"/>
              <a:t>UserA</a:t>
            </a:r>
            <a:r>
              <a:rPr lang="en-US" baseline="0" dirty="0" smtClean="0"/>
              <a:t> is up and running.”</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31</a:t>
            </a:fld>
            <a:endParaRPr lang="en-GB"/>
          </a:p>
        </p:txBody>
      </p:sp>
    </p:spTree>
    <p:extLst>
      <p:ext uri="{BB962C8B-B14F-4D97-AF65-F5344CB8AC3E}">
        <p14:creationId xmlns:p14="http://schemas.microsoft.com/office/powerpoint/2010/main" val="2528479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a:spLocks noGrp="1" noRot="1" noChangeAspect="1" noChangeArrowheads="1" noTextEdit="1"/>
          </p:cNvSpPr>
          <p:nvPr>
            <p:ph type="sldImg"/>
          </p:nvPr>
        </p:nvSpPr>
        <p:spPr>
          <a:ln/>
        </p:spPr>
      </p:sp>
      <p:sp>
        <p:nvSpPr>
          <p:cNvPr id="69635" name="Rectangle 2"/>
          <p:cNvSpPr txBox="1">
            <a:spLocks noGrp="1" noChangeArrowheads="1"/>
          </p:cNvSpPr>
          <p:nvPr>
            <p:ph type="body" idx="1"/>
          </p:nvPr>
        </p:nvSpPr>
        <p:spPr>
          <a:xfrm>
            <a:off x="1100138" y="4710113"/>
            <a:ext cx="4916487" cy="3805237"/>
          </a:xfrm>
          <a:noFill/>
          <a:ln/>
        </p:spPr>
        <p:txBody>
          <a:bodyPr wrap="square" lIns="85250" tIns="42625" rIns="85250" bIns="42625" anchor="t" anchorCtr="0"/>
          <a:lstStyle/>
          <a:p>
            <a:pPr eaLnBrk="1" hangingPunct="1"/>
            <a:r>
              <a:rPr lang="en-US" baseline="0" dirty="0" smtClean="0">
                <a:cs typeface="Arial" pitchFamily="34" charset="0"/>
              </a:rPr>
              <a:t>Not to scale!  We will start with the HMC load panel, spend a little time on the SAPL screen, then spend a lot of time with SYSTEM CONFIG.  PROFILE EXEC content is left as reading exercise, but we will point out how OPERATOR and AUTOLOG1 are chosen.  Finish up by acknowledging USER DIRECT and mentioning some users that need configuration.</a:t>
            </a:r>
            <a:endParaRPr lang="en-US" dirty="0" smtClean="0">
              <a:cs typeface="Arial" pitchFamily="34" charset="0"/>
            </a:endParaRPr>
          </a:p>
        </p:txBody>
      </p:sp>
    </p:spTree>
    <p:extLst>
      <p:ext uri="{BB962C8B-B14F-4D97-AF65-F5344CB8AC3E}">
        <p14:creationId xmlns:p14="http://schemas.microsoft.com/office/powerpoint/2010/main" val="6744057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32</a:t>
            </a:fld>
            <a:endParaRPr lang="en-GB"/>
          </a:p>
        </p:txBody>
      </p:sp>
    </p:spTree>
    <p:extLst>
      <p:ext uri="{BB962C8B-B14F-4D97-AF65-F5344CB8AC3E}">
        <p14:creationId xmlns:p14="http://schemas.microsoft.com/office/powerpoint/2010/main" val="5598726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“Startup” user AUTOLOG1 is not a “System </a:t>
            </a:r>
            <a:r>
              <a:rPr lang="en-US" dirty="0" err="1" smtClean="0"/>
              <a:t>UserID</a:t>
            </a:r>
            <a:r>
              <a:rPr lang="en-US" dirty="0" smtClean="0"/>
              <a:t>”, though, so it still needs the “</a:t>
            </a:r>
            <a:r>
              <a:rPr lang="en-US" dirty="0" err="1" smtClean="0"/>
              <a:t>Autolog</a:t>
            </a:r>
            <a:r>
              <a:rPr lang="en-US" dirty="0" smtClean="0"/>
              <a:t>” parameter.</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33</a:t>
            </a:fld>
            <a:endParaRPr lang="en-GB"/>
          </a:p>
        </p:txBody>
      </p:sp>
    </p:spTree>
    <p:extLst>
      <p:ext uri="{BB962C8B-B14F-4D97-AF65-F5344CB8AC3E}">
        <p14:creationId xmlns:p14="http://schemas.microsoft.com/office/powerpoint/2010/main" val="28183757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SYSTEM CONFIG fails to specify </a:t>
            </a:r>
            <a:r>
              <a:rPr lang="en-US" dirty="0" err="1" smtClean="0"/>
              <a:t>UserIDs</a:t>
            </a:r>
            <a:r>
              <a:rPr lang="en-US" dirty="0" smtClean="0"/>
              <a:t> for EREP, ACCT, and SYMP, CP defaults to these </a:t>
            </a:r>
            <a:r>
              <a:rPr lang="en-US" dirty="0" err="1" smtClean="0"/>
              <a:t>OPERxxxx</a:t>
            </a:r>
            <a:r>
              <a:rPr lang="en-US" dirty="0" smtClean="0"/>
              <a:t> </a:t>
            </a:r>
            <a:r>
              <a:rPr lang="en-US" dirty="0" err="1" smtClean="0"/>
              <a:t>UserIDs</a:t>
            </a:r>
            <a:r>
              <a:rPr lang="en-US" dirty="0" smtClean="0"/>
              <a:t>.  Unfortunately, of these, the standard install defines only OPERSYMP.  Recall that install used EREP and DISKACNT for the other two.</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34</a:t>
            </a:fld>
            <a:endParaRPr lang="en-GB"/>
          </a:p>
        </p:txBody>
      </p:sp>
    </p:spTree>
    <p:extLst>
      <p:ext uri="{BB962C8B-B14F-4D97-AF65-F5344CB8AC3E}">
        <p14:creationId xmlns:p14="http://schemas.microsoft.com/office/powerpoint/2010/main" val="13888473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 course we could go on and on here.  Other examples</a:t>
            </a:r>
            <a:r>
              <a:rPr lang="en-US" baseline="0" dirty="0" smtClean="0"/>
              <a:t> of products needing configuration include </a:t>
            </a:r>
            <a:r>
              <a:rPr lang="en-US" baseline="0" dirty="0" err="1" smtClean="0"/>
              <a:t>PerfKit</a:t>
            </a:r>
            <a:r>
              <a:rPr lang="en-US" baseline="0" dirty="0" smtClean="0"/>
              <a:t>, DIRMAINT, and </a:t>
            </a:r>
            <a:r>
              <a:rPr lang="en-US" baseline="0" smtClean="0"/>
              <a:t>RACF.</a:t>
            </a:r>
            <a:endParaRPr lang="en-US" baseline="0" dirty="0" smtClean="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35</a:t>
            </a:fld>
            <a:endParaRPr lang="en-GB"/>
          </a:p>
        </p:txBody>
      </p:sp>
    </p:spTree>
    <p:extLst>
      <p:ext uri="{BB962C8B-B14F-4D97-AF65-F5344CB8AC3E}">
        <p14:creationId xmlns:p14="http://schemas.microsoft.com/office/powerpoint/2010/main" val="21969817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easy to get used to ignoring the startup messages, but sometimes excellent clues – or even straight answers – are there.</a:t>
            </a:r>
          </a:p>
          <a:p>
            <a:r>
              <a:rPr lang="en-US" dirty="0" smtClean="0"/>
              <a:t>The possibility</a:t>
            </a:r>
            <a:r>
              <a:rPr lang="en-US" baseline="0" dirty="0" smtClean="0"/>
              <a:t> of COMMAND/CMD statements in USER DIRECT was an afterthought.  Install does not put them there, but a SYSADMIN before you came along might have.</a:t>
            </a:r>
          </a:p>
          <a:p>
            <a:r>
              <a:rPr lang="en-US" baseline="0" dirty="0" smtClean="0"/>
              <a:t>Q IPLPARMS shows what was used on the SAPL screen (or was set by the last SET IPLPARMS).</a:t>
            </a:r>
          </a:p>
          <a:p>
            <a:r>
              <a:rPr lang="en-US" baseline="0" dirty="0" smtClean="0"/>
              <a:t>Q CPLOAD gives PDVOL label and PD offset (sort of the same information as PDNUM/PDVOL that you might see from Q IPLPARMS, but isn’t affected by an intervening SET IPLPARMS).</a:t>
            </a:r>
          </a:p>
          <a:p>
            <a:r>
              <a:rPr lang="en-US" baseline="0" dirty="0" smtClean="0"/>
              <a:t>Also note that IPLPARMS can be set as part of a SHUTDOWN REIPL command.</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36</a:t>
            </a:fld>
            <a:endParaRPr lang="en-GB"/>
          </a:p>
        </p:txBody>
      </p:sp>
    </p:spTree>
    <p:extLst>
      <p:ext uri="{BB962C8B-B14F-4D97-AF65-F5344CB8AC3E}">
        <p14:creationId xmlns:p14="http://schemas.microsoft.com/office/powerpoint/2010/main" val="24016799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slide for people who IPL VM 2</a:t>
            </a:r>
            <a:r>
              <a:rPr lang="en-US" baseline="30000" dirty="0" smtClean="0"/>
              <a:t>nd</a:t>
            </a:r>
            <a:r>
              <a:rPr lang="en-US" dirty="0" smtClean="0"/>
              <a:t>-level, i.e. as a guest.  Notice that the difference in whether you get the SAPL screen or not is the use of the LOADPARM</a:t>
            </a:r>
            <a:r>
              <a:rPr lang="en-US" baseline="0" dirty="0" smtClean="0"/>
              <a:t> on the IPL statement.  </a:t>
            </a:r>
            <a:r>
              <a:rPr lang="en-US" dirty="0" smtClean="0"/>
              <a:t>Use CP Q CONS to find out if your</a:t>
            </a:r>
            <a:r>
              <a:rPr lang="en-US" baseline="0" dirty="0" smtClean="0"/>
              <a:t> console is at address 009 (or anything else) and needs to be changed to 20 (to match what is in SYSTEM CONFIG).  If you want to do everything in a REXX EXEC, use SALIPL to specify the CPLOAD MODULE, IPLPARMS, etc. and then use the x’15’ trick to put all the statements that kill CMS onto one line, which will of course be the last line your EXEC executes.</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37</a:t>
            </a:fld>
            <a:endParaRPr lang="en-GB"/>
          </a:p>
        </p:txBody>
      </p:sp>
    </p:spTree>
    <p:extLst>
      <p:ext uri="{BB962C8B-B14F-4D97-AF65-F5344CB8AC3E}">
        <p14:creationId xmlns:p14="http://schemas.microsoft.com/office/powerpoint/2010/main" val="412938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case anyone missed the difference between getting the SAPL screen or skipping</a:t>
            </a:r>
            <a:r>
              <a:rPr lang="en-US" baseline="0" dirty="0" smtClean="0"/>
              <a:t> it, inclusion of the LOADPARM parameter controls this.</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38</a:t>
            </a:fld>
            <a:endParaRPr lang="en-GB"/>
          </a:p>
        </p:txBody>
      </p:sp>
    </p:spTree>
    <p:extLst>
      <p:ext uri="{BB962C8B-B14F-4D97-AF65-F5344CB8AC3E}">
        <p14:creationId xmlns:p14="http://schemas.microsoft.com/office/powerpoint/2010/main" val="9797921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39</a:t>
            </a:fld>
            <a:endParaRPr lang="en-GB"/>
          </a:p>
        </p:txBody>
      </p:sp>
    </p:spTree>
    <p:extLst>
      <p:ext uri="{BB962C8B-B14F-4D97-AF65-F5344CB8AC3E}">
        <p14:creationId xmlns:p14="http://schemas.microsoft.com/office/powerpoint/2010/main" val="25357029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40</a:t>
            </a:fld>
            <a:endParaRPr lang="en-GB"/>
          </a:p>
        </p:txBody>
      </p:sp>
    </p:spTree>
    <p:extLst>
      <p:ext uri="{BB962C8B-B14F-4D97-AF65-F5344CB8AC3E}">
        <p14:creationId xmlns:p14="http://schemas.microsoft.com/office/powerpoint/2010/main" val="1297754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xfrm>
            <a:off x="1257300" y="720725"/>
            <a:ext cx="4800600" cy="3600450"/>
          </a:xfrm>
          <a:ln/>
        </p:spPr>
      </p:sp>
      <p:sp>
        <p:nvSpPr>
          <p:cNvPr id="116739" name="Rectangle 3"/>
          <p:cNvSpPr txBox="1">
            <a:spLocks noGrp="1" noChangeArrowheads="1"/>
          </p:cNvSpPr>
          <p:nvPr>
            <p:ph type="body" idx="1"/>
          </p:nvPr>
        </p:nvSpPr>
        <p:spPr>
          <a:xfrm>
            <a:off x="731838" y="4560888"/>
            <a:ext cx="5851525" cy="4319587"/>
          </a:xfrm>
          <a:noFill/>
          <a:ln/>
        </p:spPr>
        <p:txBody>
          <a:bodyPr/>
          <a:lstStyle/>
          <a:p>
            <a:pPr eaLnBrk="1" hangingPunct="1"/>
            <a:r>
              <a:rPr lang="en-US" dirty="0" smtClean="0">
                <a:cs typeface="Arial" pitchFamily="34" charset="0"/>
              </a:rPr>
              <a:t>Isn’t it nice that they have translated all those foreign words and phrases on this slide for you?  I had no idea “Merci” meant </a:t>
            </a:r>
            <a:r>
              <a:rPr lang="en-US" smtClean="0">
                <a:cs typeface="Arial" pitchFamily="34" charset="0"/>
              </a:rPr>
              <a:t>“French”. </a:t>
            </a:r>
            <a:endParaRPr lang="en-US" dirty="0" smtClean="0">
              <a:cs typeface="Arial" pitchFamily="34" charset="0"/>
            </a:endParaRPr>
          </a:p>
        </p:txBody>
      </p:sp>
    </p:spTree>
    <p:extLst>
      <p:ext uri="{BB962C8B-B14F-4D97-AF65-F5344CB8AC3E}">
        <p14:creationId xmlns:p14="http://schemas.microsoft.com/office/powerpoint/2010/main" val="2410995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1"/>
          <p:cNvSpPr>
            <a:spLocks noGrp="1" noRot="1" noChangeAspect="1" noChangeArrowheads="1" noTextEdit="1"/>
          </p:cNvSpPr>
          <p:nvPr>
            <p:ph type="sldImg"/>
          </p:nvPr>
        </p:nvSpPr>
        <p:spPr>
          <a:ln/>
        </p:spPr>
      </p:sp>
      <p:sp>
        <p:nvSpPr>
          <p:cNvPr id="70659" name="Rectangle 2"/>
          <p:cNvSpPr txBox="1">
            <a:spLocks noGrp="1" noChangeArrowheads="1"/>
          </p:cNvSpPr>
          <p:nvPr>
            <p:ph type="body" idx="1"/>
          </p:nvPr>
        </p:nvSpPr>
        <p:spPr>
          <a:xfrm>
            <a:off x="1100138" y="4710113"/>
            <a:ext cx="4916487" cy="3805237"/>
          </a:xfrm>
          <a:noFill/>
          <a:ln/>
        </p:spPr>
        <p:txBody>
          <a:bodyPr wrap="square" lIns="85250" tIns="42625" rIns="85250" bIns="42625" anchor="t" anchorCtr="0"/>
          <a:lstStyle/>
          <a:p>
            <a:pPr marL="0" marR="0" indent="0" algn="l" defTabSz="455567" rtl="0" eaLnBrk="1" fontAlgn="base" latinLnBrk="0" hangingPunct="1">
              <a:lnSpc>
                <a:spcPct val="100000"/>
              </a:lnSpc>
              <a:spcBef>
                <a:spcPct val="30000"/>
              </a:spcBef>
              <a:spcAft>
                <a:spcPct val="0"/>
              </a:spcAft>
              <a:buClr>
                <a:srgbClr val="000000"/>
              </a:buClr>
              <a:buSzPct val="100000"/>
              <a:buFont typeface="Times New Roman" pitchFamily="18" charset="0"/>
              <a:buNone/>
              <a:tabLst/>
              <a:defRPr/>
            </a:pPr>
            <a:r>
              <a:rPr lang="en-US" dirty="0" smtClean="0">
                <a:cs typeface="Arial" pitchFamily="34" charset="0"/>
              </a:rPr>
              <a:t>Should we start with mining the minerals to build a z13?  No, that’s too far back.  We’ll start with the LOAD panel from the HMC.  (Implies your</a:t>
            </a:r>
            <a:r>
              <a:rPr lang="en-US" baseline="0" dirty="0" smtClean="0">
                <a:cs typeface="Arial" pitchFamily="34" charset="0"/>
              </a:rPr>
              <a:t> LPAR is already defined with storage size, processors, etc., and you know how to select it on the HMC.)  The LOAD panel specifies the DASD on which the Stand Alone Program Loader (SAPL) is.  SAPL specifies the name and location of the system configuration file (default:  SYSTEM CONFIG) as well as the name and location of the program that is CP (default:  CPLOAD MODULE).  SAPL can also specify other stuff, such as where the system operator is to be logged on.</a:t>
            </a:r>
            <a:endParaRPr lang="en-US" dirty="0" smtClean="0">
              <a:cs typeface="Arial" pitchFamily="34" charset="0"/>
            </a:endParaRPr>
          </a:p>
        </p:txBody>
      </p:sp>
    </p:spTree>
    <p:extLst>
      <p:ext uri="{BB962C8B-B14F-4D97-AF65-F5344CB8AC3E}">
        <p14:creationId xmlns:p14="http://schemas.microsoft.com/office/powerpoint/2010/main" val="41427355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42</a:t>
            </a:fld>
            <a:endParaRPr lang="en-GB"/>
          </a:p>
        </p:txBody>
      </p:sp>
    </p:spTree>
    <p:extLst>
      <p:ext uri="{BB962C8B-B14F-4D97-AF65-F5344CB8AC3E}">
        <p14:creationId xmlns:p14="http://schemas.microsoft.com/office/powerpoint/2010/main" val="3640830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visual</a:t>
            </a:r>
            <a:r>
              <a:rPr lang="en-US" baseline="0" dirty="0" smtClean="0"/>
              <a:t> summary of what we are about to walk through.</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6</a:t>
            </a:fld>
            <a:endParaRPr lang="en-GB"/>
          </a:p>
        </p:txBody>
      </p:sp>
    </p:spTree>
    <p:extLst>
      <p:ext uri="{BB962C8B-B14F-4D97-AF65-F5344CB8AC3E}">
        <p14:creationId xmlns:p14="http://schemas.microsoft.com/office/powerpoint/2010/main" val="2295928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typical appearance of the load panel on</a:t>
            </a:r>
            <a:r>
              <a:rPr lang="en-US" baseline="0" dirty="0" smtClean="0"/>
              <a:t> the Hardware Management Console (HMC).  The parameter values originally came from customizing the Activation Profile of the LPAR, but they’re saved from whatever was used most recently.</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7</a:t>
            </a:fld>
            <a:endParaRPr lang="en-GB"/>
          </a:p>
        </p:txBody>
      </p:sp>
    </p:spTree>
    <p:extLst>
      <p:ext uri="{BB962C8B-B14F-4D97-AF65-F5344CB8AC3E}">
        <p14:creationId xmlns:p14="http://schemas.microsoft.com/office/powerpoint/2010/main" val="838830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 here!</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8</a:t>
            </a:fld>
            <a:endParaRPr lang="en-GB"/>
          </a:p>
        </p:txBody>
      </p:sp>
    </p:spTree>
    <p:extLst>
      <p:ext uri="{BB962C8B-B14F-4D97-AF65-F5344CB8AC3E}">
        <p14:creationId xmlns:p14="http://schemas.microsoft.com/office/powerpoint/2010/main" val="2070902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“Load</a:t>
            </a:r>
            <a:r>
              <a:rPr lang="en-US" baseline="0" dirty="0" smtClean="0"/>
              <a:t> address” is the DASD pack you will “IPL”.  The program that will be loaded is SAPL, the Stand Alone Program Loader.</a:t>
            </a:r>
          </a:p>
          <a:p>
            <a:r>
              <a:rPr lang="en-US" baseline="0" dirty="0" smtClean="0"/>
              <a:t>“Load parameter” is the console address.  This needs to be in SYSTEM CONFIG.  Besides numbers, it could be SYSG. </a:t>
            </a:r>
          </a:p>
          <a:p>
            <a:r>
              <a:rPr lang="en-US" baseline="0" dirty="0" smtClean="0"/>
              <a:t>Load type is usually “Normal”.  “Clear” makes sure memory is zeroed – might be useful for security or if you expect to soon be taking a Stand-Alone Dump.</a:t>
            </a:r>
          </a:p>
          <a:p>
            <a:r>
              <a:rPr lang="en-US" baseline="0" dirty="0" smtClean="0"/>
              <a:t>A failing load will time out, but not in the 60 seconds this seems to imply.</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9</a:t>
            </a:fld>
            <a:endParaRPr lang="en-GB"/>
          </a:p>
        </p:txBody>
      </p:sp>
    </p:spTree>
    <p:extLst>
      <p:ext uri="{BB962C8B-B14F-4D97-AF65-F5344CB8AC3E}">
        <p14:creationId xmlns:p14="http://schemas.microsoft.com/office/powerpoint/2010/main" val="4021355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your LOAD completes</a:t>
            </a:r>
            <a:r>
              <a:rPr lang="en-US" baseline="0" dirty="0" smtClean="0"/>
              <a:t> (may take only a few seconds, could be minutes) you see the screen of the Stand Alone Program Loader.  The SALIPL utility was used by Install to fill in the details.</a:t>
            </a:r>
            <a:endParaRPr lang="en-US" dirty="0"/>
          </a:p>
        </p:txBody>
      </p:sp>
      <p:sp>
        <p:nvSpPr>
          <p:cNvPr id="4" name="Slide Number Placeholder 3"/>
          <p:cNvSpPr>
            <a:spLocks noGrp="1"/>
          </p:cNvSpPr>
          <p:nvPr>
            <p:ph type="sldNum" idx="10"/>
          </p:nvPr>
        </p:nvSpPr>
        <p:spPr/>
        <p:txBody>
          <a:bodyPr/>
          <a:lstStyle/>
          <a:p>
            <a:pPr>
              <a:defRPr/>
            </a:pPr>
            <a:fld id="{4075FC6A-89A9-4DB8-B1CB-BB541F6C86FC}" type="slidenum">
              <a:rPr lang="en-GB" smtClean="0"/>
              <a:pPr>
                <a:defRPr/>
              </a:pPr>
              <a:t>10</a:t>
            </a:fld>
            <a:endParaRPr lang="en-GB"/>
          </a:p>
        </p:txBody>
      </p:sp>
    </p:spTree>
    <p:extLst>
      <p:ext uri="{BB962C8B-B14F-4D97-AF65-F5344CB8AC3E}">
        <p14:creationId xmlns:p14="http://schemas.microsoft.com/office/powerpoint/2010/main" val="12368006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4.xml"/><Relationship Id="rId4"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1401" y="4242008"/>
            <a:ext cx="9745165" cy="2428753"/>
          </a:xfrm>
          <a:prstGeom prst="rect">
            <a:avLst/>
          </a:prstGeom>
        </p:spPr>
      </p:pic>
      <p:sp>
        <p:nvSpPr>
          <p:cNvPr id="2" name="Title 1"/>
          <p:cNvSpPr>
            <a:spLocks noGrp="1"/>
          </p:cNvSpPr>
          <p:nvPr>
            <p:ph type="ctrTitle"/>
          </p:nvPr>
        </p:nvSpPr>
        <p:spPr>
          <a:xfrm>
            <a:off x="311400" y="1272534"/>
            <a:ext cx="8760568" cy="930549"/>
          </a:xfrm>
          <a:prstGeom prst="rect">
            <a:avLst/>
          </a:prstGeom>
        </p:spPr>
        <p:txBody>
          <a:bodyPr lIns="103653" tIns="51827" rIns="103653" bIns="51827" anchor="b"/>
          <a:lstStyle>
            <a:lvl1pPr algn="l">
              <a:defRPr sz="3200" b="1">
                <a:solidFill>
                  <a:schemeClr val="accent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11400" y="2269683"/>
            <a:ext cx="8760568" cy="621242"/>
          </a:xfrm>
          <a:prstGeom prst="rect">
            <a:avLst/>
          </a:prstGeom>
        </p:spPr>
        <p:txBody>
          <a:bodyPr lIns="103653" tIns="51827" rIns="103653" bIns="51827"/>
          <a:lstStyle>
            <a:lvl1pPr marL="0" indent="0" algn="l">
              <a:buNone/>
              <a:defRPr sz="2300"/>
            </a:lvl1pPr>
            <a:lvl2pPr marL="518267" indent="0" algn="ctr">
              <a:buNone/>
              <a:defRPr sz="2300"/>
            </a:lvl2pPr>
            <a:lvl3pPr marL="1036536" indent="0" algn="ctr">
              <a:buNone/>
              <a:defRPr sz="2000"/>
            </a:lvl3pPr>
            <a:lvl4pPr marL="1554803" indent="0" algn="ctr">
              <a:buNone/>
              <a:defRPr sz="1800"/>
            </a:lvl4pPr>
            <a:lvl5pPr marL="2073071" indent="0" algn="ctr">
              <a:buNone/>
              <a:defRPr sz="1800"/>
            </a:lvl5pPr>
            <a:lvl6pPr marL="2591341" indent="0" algn="ctr">
              <a:buNone/>
              <a:defRPr sz="1800"/>
            </a:lvl6pPr>
            <a:lvl7pPr marL="3109607" indent="0" algn="ctr">
              <a:buNone/>
              <a:defRPr sz="1800"/>
            </a:lvl7pPr>
            <a:lvl8pPr marL="3627875" indent="0" algn="ctr">
              <a:buNone/>
              <a:defRPr sz="1800"/>
            </a:lvl8pPr>
            <a:lvl9pPr marL="4146143" indent="0" algn="ctr">
              <a:buNone/>
              <a:defRPr sz="1800"/>
            </a:lvl9pPr>
          </a:lstStyle>
          <a:p>
            <a:r>
              <a:rPr lang="en-US" smtClean="0"/>
              <a:t>Click to edit Master subtitle style</a:t>
            </a:r>
            <a:endParaRPr lang="en-US" dirty="0"/>
          </a:p>
        </p:txBody>
      </p:sp>
      <p:sp>
        <p:nvSpPr>
          <p:cNvPr id="4" name="Line 4"/>
          <p:cNvSpPr>
            <a:spLocks noChangeShapeType="1"/>
          </p:cNvSpPr>
          <p:nvPr userDrawn="1"/>
        </p:nvSpPr>
        <p:spPr bwMode="auto">
          <a:xfrm flipV="1">
            <a:off x="311402" y="989938"/>
            <a:ext cx="9745165" cy="0"/>
          </a:xfrm>
          <a:prstGeom prst="line">
            <a:avLst/>
          </a:prstGeom>
          <a:noFill/>
          <a:ln w="6350" cmpd="sng">
            <a:solidFill>
              <a:schemeClr val="tx1"/>
            </a:solidFill>
            <a:round/>
            <a:headEnd/>
            <a:tailEnd/>
          </a:ln>
          <a:extLst>
            <a:ext uri="{909E8E84-426E-40dd-AFC4-6F175D3DCCD1}">
              <a14:hiddenFill xmlns="" xmlns:a14="http://schemas.microsoft.com/office/drawing/2010/main">
                <a:noFill/>
              </a14:hiddenFill>
            </a:ext>
          </a:extLst>
        </p:spPr>
        <p:txBody>
          <a:bodyPr lIns="103653" tIns="51827" rIns="103653" bIns="51827"/>
          <a:lstStyle/>
          <a:p>
            <a:endParaRPr lang="en-US"/>
          </a:p>
        </p:txBody>
      </p:sp>
      <p:pic>
        <p:nvPicPr>
          <p:cNvPr id="5"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r="28327" b="-1923"/>
          <a:stretch/>
        </p:blipFill>
        <p:spPr bwMode="auto">
          <a:xfrm>
            <a:off x="9001353" y="458966"/>
            <a:ext cx="1064349" cy="4035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 Placeholder 6"/>
          <p:cNvSpPr>
            <a:spLocks noGrp="1"/>
          </p:cNvSpPr>
          <p:nvPr>
            <p:ph type="body" sz="quarter" idx="10"/>
          </p:nvPr>
        </p:nvSpPr>
        <p:spPr>
          <a:xfrm>
            <a:off x="311402" y="3509808"/>
            <a:ext cx="4534183" cy="577769"/>
          </a:xfrm>
          <a:prstGeom prst="rect">
            <a:avLst/>
          </a:prstGeom>
        </p:spPr>
        <p:txBody>
          <a:bodyPr lIns="103653" tIns="51827" rIns="103653" bIns="51827"/>
          <a:lstStyle>
            <a:lvl1pPr marL="0" indent="0">
              <a:buNone/>
              <a:defRPr i="1">
                <a:solidFill>
                  <a:schemeClr val="accent6"/>
                </a:solidFill>
              </a:defRPr>
            </a:lvl1pPr>
          </a:lstStyle>
          <a:p>
            <a:pPr lvl="0"/>
            <a:r>
              <a:rPr lang="en-US" smtClean="0"/>
              <a:t>Click to edit Master text styles</a:t>
            </a:r>
          </a:p>
        </p:txBody>
      </p:sp>
      <p:sp>
        <p:nvSpPr>
          <p:cNvPr id="9" name="Rectangle 6"/>
          <p:cNvSpPr>
            <a:spLocks noChangeArrowheads="1"/>
          </p:cNvSpPr>
          <p:nvPr userDrawn="1"/>
        </p:nvSpPr>
        <p:spPr bwMode="black">
          <a:xfrm>
            <a:off x="8501369" y="7262464"/>
            <a:ext cx="1555194" cy="208789"/>
          </a:xfrm>
          <a:prstGeom prst="rect">
            <a:avLst/>
          </a:prstGeom>
          <a:noFill/>
          <a:ln>
            <a:noFill/>
          </a:ln>
          <a:extLst/>
        </p:spPr>
        <p:txBody>
          <a:bodyPr lIns="104373" tIns="52187" rIns="0" bIns="52187"/>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eaLnBrk="1" hangingPunct="1">
              <a:defRPr/>
            </a:pPr>
            <a:r>
              <a:rPr lang="en-US" altLang="en-US" sz="900" dirty="0" smtClean="0"/>
              <a:t>© 2015 IBM Corporation</a:t>
            </a:r>
            <a:endParaRPr lang="en-US" altLang="en-US" sz="2000" dirty="0" smtClean="0"/>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11398" y="704498"/>
            <a:ext cx="1187996" cy="183590"/>
          </a:xfrm>
          <a:prstGeom prst="rect">
            <a:avLst/>
          </a:prstGeom>
        </p:spPr>
      </p:pic>
      <p:sp>
        <p:nvSpPr>
          <p:cNvPr id="11" name="Rectangle 36"/>
          <p:cNvSpPr>
            <a:spLocks noGrp="1" noChangeArrowheads="1"/>
          </p:cNvSpPr>
          <p:nvPr>
            <p:ph type="ftr" sz="quarter" idx="11"/>
          </p:nvPr>
        </p:nvSpPr>
        <p:spPr>
          <a:xfrm>
            <a:off x="3317389" y="7411995"/>
            <a:ext cx="2282392" cy="208789"/>
          </a:xfrm>
          <a:prstGeom prst="rect">
            <a:avLst/>
          </a:prstGeom>
        </p:spPr>
        <p:txBody>
          <a:bodyPr/>
          <a:lstStyle>
            <a:lvl1pPr>
              <a:buNone/>
              <a:defRPr sz="1100"/>
            </a:lvl1pPr>
          </a:lstStyle>
          <a:p>
            <a:endParaRPr lang="en-US"/>
          </a:p>
        </p:txBody>
      </p:sp>
    </p:spTree>
    <p:extLst>
      <p:ext uri="{BB962C8B-B14F-4D97-AF65-F5344CB8AC3E}">
        <p14:creationId xmlns:p14="http://schemas.microsoft.com/office/powerpoint/2010/main" val="31864163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1002" y="397506"/>
            <a:ext cx="1187996" cy="183590"/>
          </a:xfrm>
          <a:prstGeom prst="rect">
            <a:avLst/>
          </a:prstGeom>
        </p:spPr>
      </p:pic>
      <p:sp>
        <p:nvSpPr>
          <p:cNvPr id="12" name="Text Placeholder 2"/>
          <p:cNvSpPr>
            <a:spLocks noGrp="1"/>
          </p:cNvSpPr>
          <p:nvPr>
            <p:ph type="body" idx="16"/>
          </p:nvPr>
        </p:nvSpPr>
        <p:spPr>
          <a:xfrm>
            <a:off x="475199" y="3766095"/>
            <a:ext cx="8407354" cy="537482"/>
          </a:xfrm>
          <a:prstGeom prst="rect">
            <a:avLst/>
          </a:prstGeom>
        </p:spPr>
        <p:txBody>
          <a:bodyPr lIns="103633" tIns="51816" rIns="103633" bIns="51816" anchor="b"/>
          <a:lstStyle>
            <a:lvl1pPr marL="0" indent="0" algn="l">
              <a:buNone/>
              <a:defRPr sz="2000" b="0" i="0">
                <a:solidFill>
                  <a:schemeClr val="bg1"/>
                </a:solidFill>
                <a:latin typeface="Arial" panose="020B0604020202020204" pitchFamily="34" charset="0"/>
                <a:cs typeface="Arial" panose="020B0604020202020204" pitchFamily="34" charset="0"/>
              </a:defRPr>
            </a:lvl1pPr>
            <a:lvl2pPr marL="518162" indent="0">
              <a:buNone/>
              <a:defRPr sz="2000">
                <a:solidFill>
                  <a:schemeClr val="tx1">
                    <a:tint val="75000"/>
                  </a:schemeClr>
                </a:solidFill>
              </a:defRPr>
            </a:lvl2pPr>
            <a:lvl3pPr marL="1036325" indent="0">
              <a:buNone/>
              <a:defRPr sz="1800">
                <a:solidFill>
                  <a:schemeClr val="tx1">
                    <a:tint val="75000"/>
                  </a:schemeClr>
                </a:solidFill>
              </a:defRPr>
            </a:lvl3pPr>
            <a:lvl4pPr marL="1554486" indent="0">
              <a:buNone/>
              <a:defRPr sz="1600">
                <a:solidFill>
                  <a:schemeClr val="tx1">
                    <a:tint val="75000"/>
                  </a:schemeClr>
                </a:solidFill>
              </a:defRPr>
            </a:lvl4pPr>
            <a:lvl5pPr marL="2072649" indent="0">
              <a:buNone/>
              <a:defRPr sz="1600">
                <a:solidFill>
                  <a:schemeClr val="tx1">
                    <a:tint val="75000"/>
                  </a:schemeClr>
                </a:solidFill>
              </a:defRPr>
            </a:lvl5pPr>
            <a:lvl6pPr marL="2590815" indent="0">
              <a:buNone/>
              <a:defRPr sz="1600">
                <a:solidFill>
                  <a:schemeClr val="tx1">
                    <a:tint val="75000"/>
                  </a:schemeClr>
                </a:solidFill>
              </a:defRPr>
            </a:lvl6pPr>
            <a:lvl7pPr marL="3108974" indent="0">
              <a:buNone/>
              <a:defRPr sz="1600">
                <a:solidFill>
                  <a:schemeClr val="tx1">
                    <a:tint val="75000"/>
                  </a:schemeClr>
                </a:solidFill>
              </a:defRPr>
            </a:lvl7pPr>
            <a:lvl8pPr marL="3627137" indent="0">
              <a:buNone/>
              <a:defRPr sz="1600">
                <a:solidFill>
                  <a:schemeClr val="tx1">
                    <a:tint val="75000"/>
                  </a:schemeClr>
                </a:solidFill>
              </a:defRPr>
            </a:lvl8pPr>
            <a:lvl9pPr marL="4145300" indent="0">
              <a:buNone/>
              <a:defRPr sz="1600">
                <a:solidFill>
                  <a:schemeClr val="tx1">
                    <a:tint val="75000"/>
                  </a:schemeClr>
                </a:solidFill>
              </a:defRPr>
            </a:lvl9pPr>
          </a:lstStyle>
          <a:p>
            <a:pPr lvl="0"/>
            <a:r>
              <a:rPr lang="en-US" smtClean="0"/>
              <a:t>Click to edit Master text styles</a:t>
            </a:r>
          </a:p>
        </p:txBody>
      </p:sp>
      <p:sp>
        <p:nvSpPr>
          <p:cNvPr id="13" name="Text Placeholder 2"/>
          <p:cNvSpPr>
            <a:spLocks noGrp="1"/>
          </p:cNvSpPr>
          <p:nvPr>
            <p:ph type="body" idx="17" hasCustomPrompt="1"/>
          </p:nvPr>
        </p:nvSpPr>
        <p:spPr>
          <a:xfrm>
            <a:off x="475199" y="4745095"/>
            <a:ext cx="1050088" cy="301429"/>
          </a:xfrm>
          <a:prstGeom prst="rect">
            <a:avLst/>
          </a:prstGeom>
        </p:spPr>
        <p:txBody>
          <a:bodyPr lIns="103633" tIns="51816" rIns="103633" bIns="51816" anchor="b"/>
          <a:lstStyle>
            <a:lvl1pPr marL="0" indent="0" algn="l">
              <a:buNone/>
              <a:defRPr sz="1100" b="0" i="0">
                <a:solidFill>
                  <a:schemeClr val="bg1"/>
                </a:solidFill>
                <a:latin typeface="Arial" panose="020B0604020202020204" pitchFamily="34" charset="0"/>
                <a:cs typeface="Arial" panose="020B0604020202020204" pitchFamily="34" charset="0"/>
              </a:defRPr>
            </a:lvl1pPr>
            <a:lvl2pPr marL="518162" indent="0">
              <a:buNone/>
              <a:defRPr sz="2000">
                <a:solidFill>
                  <a:schemeClr val="tx1">
                    <a:tint val="75000"/>
                  </a:schemeClr>
                </a:solidFill>
              </a:defRPr>
            </a:lvl2pPr>
            <a:lvl3pPr marL="1036325" indent="0">
              <a:buNone/>
              <a:defRPr sz="1800">
                <a:solidFill>
                  <a:schemeClr val="tx1">
                    <a:tint val="75000"/>
                  </a:schemeClr>
                </a:solidFill>
              </a:defRPr>
            </a:lvl3pPr>
            <a:lvl4pPr marL="1554486" indent="0">
              <a:buNone/>
              <a:defRPr sz="1600">
                <a:solidFill>
                  <a:schemeClr val="tx1">
                    <a:tint val="75000"/>
                  </a:schemeClr>
                </a:solidFill>
              </a:defRPr>
            </a:lvl4pPr>
            <a:lvl5pPr marL="2072649" indent="0">
              <a:buNone/>
              <a:defRPr sz="1600">
                <a:solidFill>
                  <a:schemeClr val="tx1">
                    <a:tint val="75000"/>
                  </a:schemeClr>
                </a:solidFill>
              </a:defRPr>
            </a:lvl5pPr>
            <a:lvl6pPr marL="2590815" indent="0">
              <a:buNone/>
              <a:defRPr sz="1600">
                <a:solidFill>
                  <a:schemeClr val="tx1">
                    <a:tint val="75000"/>
                  </a:schemeClr>
                </a:solidFill>
              </a:defRPr>
            </a:lvl6pPr>
            <a:lvl7pPr marL="3108974" indent="0">
              <a:buNone/>
              <a:defRPr sz="1600">
                <a:solidFill>
                  <a:schemeClr val="tx1">
                    <a:tint val="75000"/>
                  </a:schemeClr>
                </a:solidFill>
              </a:defRPr>
            </a:lvl7pPr>
            <a:lvl8pPr marL="3627137" indent="0">
              <a:buNone/>
              <a:defRPr sz="1600">
                <a:solidFill>
                  <a:schemeClr val="tx1">
                    <a:tint val="75000"/>
                  </a:schemeClr>
                </a:solidFill>
              </a:defRPr>
            </a:lvl8pPr>
            <a:lvl9pPr marL="4145300" indent="0">
              <a:buNone/>
              <a:defRPr sz="1600">
                <a:solidFill>
                  <a:schemeClr val="tx1">
                    <a:tint val="75000"/>
                  </a:schemeClr>
                </a:solidFill>
              </a:defRPr>
            </a:lvl9pPr>
          </a:lstStyle>
          <a:p>
            <a:pPr lvl="0"/>
            <a:r>
              <a:rPr lang="en-US" dirty="0" smtClean="0"/>
              <a:t>Date</a:t>
            </a:r>
          </a:p>
        </p:txBody>
      </p:sp>
      <p:sp>
        <p:nvSpPr>
          <p:cNvPr id="14" name="Text Placeholder 2"/>
          <p:cNvSpPr>
            <a:spLocks noGrp="1"/>
          </p:cNvSpPr>
          <p:nvPr>
            <p:ph type="body" idx="18"/>
          </p:nvPr>
        </p:nvSpPr>
        <p:spPr>
          <a:xfrm>
            <a:off x="475199" y="2563286"/>
            <a:ext cx="8407354" cy="1094801"/>
          </a:xfrm>
          <a:prstGeom prst="rect">
            <a:avLst/>
          </a:prstGeom>
        </p:spPr>
        <p:txBody>
          <a:bodyPr lIns="103633" tIns="51816" rIns="103633" bIns="51816" anchor="b"/>
          <a:lstStyle>
            <a:lvl1pPr marL="0" indent="0" algn="l">
              <a:buNone/>
              <a:defRPr lang="en-US" sz="3600" b="0" kern="1200" dirty="0" smtClean="0">
                <a:solidFill>
                  <a:schemeClr val="bg1"/>
                </a:solidFill>
                <a:latin typeface="Arial" panose="020B0604020202020204" pitchFamily="34" charset="0"/>
                <a:ea typeface="MS PGothic" pitchFamily="34" charset="-128"/>
                <a:cs typeface="Arial" panose="020B0604020202020204" pitchFamily="34" charset="0"/>
                <a:sym typeface="Gill Sans"/>
              </a:defRPr>
            </a:lvl1pPr>
            <a:lvl2pPr marL="518162" indent="0">
              <a:buNone/>
              <a:defRPr sz="2000">
                <a:solidFill>
                  <a:schemeClr val="tx1">
                    <a:tint val="75000"/>
                  </a:schemeClr>
                </a:solidFill>
              </a:defRPr>
            </a:lvl2pPr>
            <a:lvl3pPr marL="1036325" indent="0">
              <a:buNone/>
              <a:defRPr sz="1800">
                <a:solidFill>
                  <a:schemeClr val="tx1">
                    <a:tint val="75000"/>
                  </a:schemeClr>
                </a:solidFill>
              </a:defRPr>
            </a:lvl3pPr>
            <a:lvl4pPr marL="1554486" indent="0">
              <a:buNone/>
              <a:defRPr sz="1600">
                <a:solidFill>
                  <a:schemeClr val="tx1">
                    <a:tint val="75000"/>
                  </a:schemeClr>
                </a:solidFill>
              </a:defRPr>
            </a:lvl4pPr>
            <a:lvl5pPr marL="2072649" indent="0">
              <a:buNone/>
              <a:defRPr sz="1600">
                <a:solidFill>
                  <a:schemeClr val="tx1">
                    <a:tint val="75000"/>
                  </a:schemeClr>
                </a:solidFill>
              </a:defRPr>
            </a:lvl5pPr>
            <a:lvl6pPr marL="2590815" indent="0">
              <a:buNone/>
              <a:defRPr sz="1600">
                <a:solidFill>
                  <a:schemeClr val="tx1">
                    <a:tint val="75000"/>
                  </a:schemeClr>
                </a:solidFill>
              </a:defRPr>
            </a:lvl6pPr>
            <a:lvl7pPr marL="3108974" indent="0">
              <a:buNone/>
              <a:defRPr sz="1600">
                <a:solidFill>
                  <a:schemeClr val="tx1">
                    <a:tint val="75000"/>
                  </a:schemeClr>
                </a:solidFill>
              </a:defRPr>
            </a:lvl7pPr>
            <a:lvl8pPr marL="3627137" indent="0">
              <a:buNone/>
              <a:defRPr sz="1600">
                <a:solidFill>
                  <a:schemeClr val="tx1">
                    <a:tint val="75000"/>
                  </a:schemeClr>
                </a:solidFill>
              </a:defRPr>
            </a:lvl8pPr>
            <a:lvl9pPr marL="41453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4960384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1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pic>
        <p:nvPicPr>
          <p:cNvPr id="2" name="Picture 1" descr="zNext_footer bar-12.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sp>
        <p:nvSpPr>
          <p:cNvPr id="7" name="Title 1"/>
          <p:cNvSpPr>
            <a:spLocks noGrp="1"/>
          </p:cNvSpPr>
          <p:nvPr>
            <p:ph type="title"/>
          </p:nvPr>
        </p:nvSpPr>
        <p:spPr>
          <a:xfrm>
            <a:off x="465750" y="440427"/>
            <a:ext cx="6790476" cy="798021"/>
          </a:xfrm>
          <a:prstGeom prst="rect">
            <a:avLst/>
          </a:prstGeom>
        </p:spPr>
        <p:txBody>
          <a:bodyPr lIns="103633" tIns="51816" rIns="103633" bIns="51816"/>
          <a:lstStyle>
            <a:lvl1pPr>
              <a:defRPr sz="3200" b="0">
                <a:solidFill>
                  <a:schemeClr val="accent2"/>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8" name="Content Placeholder 2"/>
          <p:cNvSpPr>
            <a:spLocks noGrp="1"/>
          </p:cNvSpPr>
          <p:nvPr>
            <p:ph idx="10"/>
          </p:nvPr>
        </p:nvSpPr>
        <p:spPr>
          <a:xfrm>
            <a:off x="465750" y="1763466"/>
            <a:ext cx="8753264" cy="4972046"/>
          </a:xfrm>
          <a:prstGeom prst="rect">
            <a:avLst/>
          </a:prstGeom>
        </p:spPr>
        <p:txBody>
          <a:bodyPr lIns="103633" tIns="51816" rIns="103633" bIns="51816"/>
          <a:lstStyle>
            <a:lvl1pPr marL="259081" indent="-259081">
              <a:lnSpc>
                <a:spcPct val="100000"/>
              </a:lnSpc>
              <a:spcBef>
                <a:spcPts val="0"/>
              </a:spcBef>
              <a:spcAft>
                <a:spcPts val="1134"/>
              </a:spcAft>
              <a:buClr>
                <a:schemeClr val="accent2"/>
              </a:buClr>
              <a:buSzPct val="85000"/>
              <a:buFont typeface="Arial" panose="020B0604020202020204" pitchFamily="34" charset="0"/>
              <a:buChar char="•"/>
              <a:defRPr sz="1800">
                <a:solidFill>
                  <a:schemeClr val="bg1"/>
                </a:solidFill>
                <a:latin typeface="Arial" panose="020B0604020202020204" pitchFamily="34" charset="0"/>
                <a:cs typeface="Arial" panose="020B0604020202020204" pitchFamily="34" charset="0"/>
              </a:defRPr>
            </a:lvl1pPr>
            <a:lvl2pPr marL="518162" indent="-259081">
              <a:lnSpc>
                <a:spcPct val="100000"/>
              </a:lnSpc>
              <a:spcBef>
                <a:spcPts val="0"/>
              </a:spcBef>
              <a:spcAft>
                <a:spcPts val="567"/>
              </a:spcAft>
              <a:buClr>
                <a:schemeClr val="accent2"/>
              </a:buClr>
              <a:buSzPct val="85000"/>
              <a:buFont typeface="Arial" panose="020B0604020202020204" pitchFamily="34" charset="0"/>
              <a:buChar char="•"/>
              <a:defRPr sz="1600">
                <a:solidFill>
                  <a:schemeClr val="bg1"/>
                </a:solidFill>
                <a:latin typeface="Arial" panose="020B0604020202020204" pitchFamily="34" charset="0"/>
                <a:cs typeface="Arial" panose="020B0604020202020204" pitchFamily="34" charset="0"/>
              </a:defRPr>
            </a:lvl2pPr>
            <a:lvl3pPr marL="777243" indent="-259081">
              <a:lnSpc>
                <a:spcPct val="100000"/>
              </a:lnSpc>
              <a:spcBef>
                <a:spcPts val="0"/>
              </a:spcBef>
              <a:spcAft>
                <a:spcPts val="567"/>
              </a:spcAft>
              <a:buClr>
                <a:schemeClr val="accent2"/>
              </a:buClr>
              <a:buSzPct val="85000"/>
              <a:buFont typeface="Arial" panose="020B0604020202020204" pitchFamily="34" charset="0"/>
              <a:buChar char="–"/>
              <a:defRPr sz="1600">
                <a:solidFill>
                  <a:schemeClr val="bg1"/>
                </a:solidFill>
                <a:latin typeface="Arial" panose="020B0604020202020204" pitchFamily="34" charset="0"/>
                <a:cs typeface="Arial" panose="020B0604020202020204" pitchFamily="34" charset="0"/>
              </a:defRPr>
            </a:lvl3pPr>
            <a:lvl4pPr marL="1813568" indent="-259081">
              <a:buSzPct val="75000"/>
              <a:buFont typeface="Wingdings" panose="05000000000000000000" pitchFamily="2" charset="2"/>
              <a:buChar char="§"/>
              <a:defRPr sz="1400">
                <a:solidFill>
                  <a:schemeClr val="tx1"/>
                </a:solidFill>
                <a:latin typeface="Arial" panose="020B0604020202020204" pitchFamily="34" charset="0"/>
                <a:cs typeface="Arial" panose="020B0604020202020204" pitchFamily="34" charset="0"/>
              </a:defRPr>
            </a:lvl4pPr>
            <a:lvl5pPr marL="2331731" indent="-259081">
              <a:buSzPct val="75000"/>
              <a:buFont typeface="Wingdings" panose="05000000000000000000" pitchFamily="2" charset="2"/>
              <a:buChar char="§"/>
              <a:defRPr sz="1400">
                <a:solidFill>
                  <a:schemeClr val="tx1"/>
                </a:solidFill>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6432" y="7137696"/>
            <a:ext cx="989440" cy="449723"/>
          </a:xfrm>
          <a:prstGeom prst="rect">
            <a:avLst/>
          </a:prstGeom>
        </p:spPr>
      </p:pic>
      <p:sp>
        <p:nvSpPr>
          <p:cNvPr id="9" name="Rectangle 8"/>
          <p:cNvSpPr>
            <a:spLocks noChangeArrowheads="1"/>
          </p:cNvSpPr>
          <p:nvPr userDrawn="1"/>
        </p:nvSpPr>
        <p:spPr bwMode="black">
          <a:xfrm>
            <a:off x="7902717" y="7269528"/>
            <a:ext cx="1555194" cy="2987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4353" tIns="52176" rIns="104353" bIns="52176"/>
          <a:lstStyle>
            <a:lvl1pPr eaLnBrk="0" hangingPunct="0">
              <a:defRPr sz="2200">
                <a:solidFill>
                  <a:srgbClr val="000000"/>
                </a:solidFill>
                <a:latin typeface="Gill Sans"/>
                <a:ea typeface="ヒラギノ角ゴ ProN W3"/>
                <a:cs typeface="ヒラギノ角ゴ ProN W3"/>
                <a:sym typeface="Gill Sans"/>
              </a:defRPr>
            </a:lvl1pPr>
            <a:lvl2pPr marL="742950" indent="-285750" eaLnBrk="0" hangingPunct="0">
              <a:defRPr sz="2200">
                <a:solidFill>
                  <a:srgbClr val="000000"/>
                </a:solidFill>
                <a:latin typeface="Gill Sans"/>
                <a:ea typeface="ヒラギノ角ゴ ProN W3"/>
                <a:cs typeface="ヒラギノ角ゴ ProN W3"/>
                <a:sym typeface="Gill Sans"/>
              </a:defRPr>
            </a:lvl2pPr>
            <a:lvl3pPr marL="1143000" indent="-228600" eaLnBrk="0" hangingPunct="0">
              <a:defRPr sz="2200">
                <a:solidFill>
                  <a:srgbClr val="000000"/>
                </a:solidFill>
                <a:latin typeface="Gill Sans"/>
                <a:ea typeface="ヒラギノ角ゴ ProN W3"/>
                <a:cs typeface="ヒラギノ角ゴ ProN W3"/>
                <a:sym typeface="Gill Sans"/>
              </a:defRPr>
            </a:lvl3pPr>
            <a:lvl4pPr marL="1600200" indent="-228600" eaLnBrk="0" hangingPunct="0">
              <a:defRPr sz="2200">
                <a:solidFill>
                  <a:srgbClr val="000000"/>
                </a:solidFill>
                <a:latin typeface="Gill Sans"/>
                <a:ea typeface="ヒラギノ角ゴ ProN W3"/>
                <a:cs typeface="ヒラギノ角ゴ ProN W3"/>
                <a:sym typeface="Gill Sans"/>
              </a:defRPr>
            </a:lvl4pPr>
            <a:lvl5pPr marL="2057400" indent="-228600" eaLnBrk="0" hangingPunct="0">
              <a:defRPr sz="2200">
                <a:solidFill>
                  <a:srgbClr val="000000"/>
                </a:solidFill>
                <a:latin typeface="Gill Sans"/>
                <a:ea typeface="ヒラギノ角ゴ ProN W3"/>
                <a:cs typeface="ヒラギノ角ゴ ProN W3"/>
                <a:sym typeface="Gill Sans"/>
              </a:defRPr>
            </a:lvl5pPr>
            <a:lvl6pPr marL="25146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6pPr>
            <a:lvl7pPr marL="29718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7pPr>
            <a:lvl8pPr marL="34290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8pPr>
            <a:lvl9pPr marL="3886200" indent="-228600" algn="ctr" eaLnBrk="0" fontAlgn="base" hangingPunct="0">
              <a:spcBef>
                <a:spcPct val="0"/>
              </a:spcBef>
              <a:spcAft>
                <a:spcPct val="0"/>
              </a:spcAft>
              <a:defRPr sz="2200">
                <a:solidFill>
                  <a:srgbClr val="000000"/>
                </a:solidFill>
                <a:latin typeface="Gill Sans"/>
                <a:ea typeface="ヒラギノ角ゴ ProN W3"/>
                <a:cs typeface="ヒラギノ角ゴ ProN W3"/>
                <a:sym typeface="Gill Sans"/>
              </a:defRPr>
            </a:lvl9pPr>
          </a:lstStyle>
          <a:p>
            <a:pPr algn="r" eaLnBrk="1" hangingPunct="1">
              <a:defRPr/>
            </a:pPr>
            <a:r>
              <a:rPr lang="en-US" altLang="en-US" sz="900" dirty="0">
                <a:solidFill>
                  <a:schemeClr val="bg1"/>
                </a:solidFill>
                <a:latin typeface="Arial" panose="020B0604020202020204" pitchFamily="34" charset="0"/>
                <a:cs typeface="Arial" panose="020B0604020202020204" pitchFamily="34" charset="0"/>
              </a:rPr>
              <a:t>© </a:t>
            </a:r>
            <a:r>
              <a:rPr lang="en-US" altLang="en-US" sz="900" dirty="0" smtClean="0">
                <a:solidFill>
                  <a:schemeClr val="bg1"/>
                </a:solidFill>
                <a:latin typeface="Arial" panose="020B0604020202020204" pitchFamily="34" charset="0"/>
                <a:cs typeface="Arial" panose="020B0604020202020204" pitchFamily="34" charset="0"/>
              </a:rPr>
              <a:t>2014 </a:t>
            </a:r>
            <a:r>
              <a:rPr lang="en-US" altLang="en-US" sz="900" dirty="0">
                <a:solidFill>
                  <a:schemeClr val="bg1"/>
                </a:solidFill>
                <a:latin typeface="Arial" panose="020B0604020202020204" pitchFamily="34" charset="0"/>
                <a:cs typeface="Arial" panose="020B0604020202020204" pitchFamily="34" charset="0"/>
              </a:rPr>
              <a:t>IBM Corporation</a:t>
            </a:r>
            <a:endParaRPr lang="en-US" altLang="en-US" sz="2500" dirty="0">
              <a:solidFill>
                <a:schemeClr val="bg1"/>
              </a:solidFill>
              <a:latin typeface="Arial" panose="020B0604020202020204" pitchFamily="34" charset="0"/>
              <a:cs typeface="Arial" panose="020B0604020202020204" pitchFamily="34" charset="0"/>
            </a:endParaRPr>
          </a:p>
        </p:txBody>
      </p:sp>
      <p:sp>
        <p:nvSpPr>
          <p:cNvPr id="10" name="Rectangle 7"/>
          <p:cNvSpPr txBox="1">
            <a:spLocks noChangeArrowheads="1"/>
          </p:cNvSpPr>
          <p:nvPr userDrawn="1"/>
        </p:nvSpPr>
        <p:spPr bwMode="black">
          <a:xfrm>
            <a:off x="9687256" y="7265928"/>
            <a:ext cx="415798" cy="3023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104353" tIns="52176" rIns="104353" bIns="52176"/>
          <a:lstStyle>
            <a:lvl1pPr defTabSz="457200" eaLnBrk="0" hangingPunct="0">
              <a:defRPr sz="2200">
                <a:solidFill>
                  <a:srgbClr val="000000"/>
                </a:solidFill>
                <a:latin typeface="Gill Sans" pitchFamily="-84" charset="0"/>
                <a:ea typeface="ヒラギノ角ゴ ProN W3" pitchFamily="-84" charset="-128"/>
                <a:sym typeface="Gill Sans" pitchFamily="-84" charset="0"/>
              </a:defRPr>
            </a:lvl1pPr>
            <a:lvl2pPr marL="742950" indent="-285750" defTabSz="457200" eaLnBrk="0" hangingPunct="0">
              <a:defRPr sz="2200">
                <a:solidFill>
                  <a:srgbClr val="000000"/>
                </a:solidFill>
                <a:latin typeface="Gill Sans" pitchFamily="-84" charset="0"/>
                <a:ea typeface="ヒラギノ角ゴ ProN W3" pitchFamily="-84" charset="-128"/>
                <a:sym typeface="Gill Sans" pitchFamily="-84" charset="0"/>
              </a:defRPr>
            </a:lvl2pPr>
            <a:lvl3pPr marL="11430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3pPr>
            <a:lvl4pPr marL="16002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4pPr>
            <a:lvl5pPr marL="20574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5pPr>
            <a:lvl6pPr marL="25146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6pPr>
            <a:lvl7pPr marL="29718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7pPr>
            <a:lvl8pPr marL="34290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8pPr>
            <a:lvl9pPr marL="38862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9pPr>
          </a:lstStyle>
          <a:p>
            <a:pPr algn="l" eaLnBrk="1" hangingPunct="1"/>
            <a:fld id="{524E6D1E-A310-4DC6-B4E1-6B5AE7710D7A}" type="slidenum">
              <a:rPr lang="en-US" altLang="en-US" sz="900">
                <a:solidFill>
                  <a:schemeClr val="bg1"/>
                </a:solidFill>
                <a:latin typeface="Arial" panose="020B0604020202020204" pitchFamily="34" charset="0"/>
                <a:ea typeface="HelvNeue Light for IBM" panose="020B0403020202020204" pitchFamily="34" charset="0"/>
                <a:cs typeface="Arial" panose="020B0604020202020204" pitchFamily="34" charset="0"/>
              </a:rPr>
              <a:pPr algn="l" eaLnBrk="1" hangingPunct="1"/>
              <a:t>‹#›</a:t>
            </a:fld>
            <a:endParaRPr lang="en-US" altLang="en-US" sz="900" dirty="0">
              <a:solidFill>
                <a:schemeClr val="bg1"/>
              </a:solidFill>
              <a:latin typeface="Arial" panose="020B0604020202020204" pitchFamily="34" charset="0"/>
              <a:ea typeface="HelvNeue Light for IBM" panose="020B0403020202020204" pitchFamily="34" charset="0"/>
              <a:cs typeface="Arial" panose="020B0604020202020204" pitchFamily="34" charset="0"/>
            </a:endParaRPr>
          </a:p>
        </p:txBody>
      </p:sp>
    </p:spTree>
    <p:extLst>
      <p:ext uri="{BB962C8B-B14F-4D97-AF65-F5344CB8AC3E}">
        <p14:creationId xmlns:p14="http://schemas.microsoft.com/office/powerpoint/2010/main" val="20042123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2" name="Picture 1" descr="zNext_divider page-1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sp>
        <p:nvSpPr>
          <p:cNvPr id="10" name="Text Placeholder 2"/>
          <p:cNvSpPr>
            <a:spLocks noGrp="1"/>
          </p:cNvSpPr>
          <p:nvPr>
            <p:ph type="body" idx="18"/>
          </p:nvPr>
        </p:nvSpPr>
        <p:spPr>
          <a:xfrm>
            <a:off x="5433212" y="2563286"/>
            <a:ext cx="4386442" cy="1094801"/>
          </a:xfrm>
          <a:prstGeom prst="rect">
            <a:avLst/>
          </a:prstGeom>
        </p:spPr>
        <p:txBody>
          <a:bodyPr lIns="103633" tIns="51816" rIns="103633" bIns="51816" anchor="b"/>
          <a:lstStyle>
            <a:lvl1pPr marL="0" indent="0" algn="r">
              <a:buNone/>
              <a:defRPr lang="en-US" sz="3600" b="0" kern="1200" dirty="0" smtClean="0">
                <a:solidFill>
                  <a:schemeClr val="bg1"/>
                </a:solidFill>
                <a:latin typeface="Arial" panose="020B0604020202020204" pitchFamily="34" charset="0"/>
                <a:ea typeface="MS PGothic" pitchFamily="34" charset="-128"/>
                <a:cs typeface="Arial" panose="020B0604020202020204" pitchFamily="34" charset="0"/>
                <a:sym typeface="Gill Sans"/>
              </a:defRPr>
            </a:lvl1pPr>
            <a:lvl2pPr marL="518162" indent="0">
              <a:buNone/>
              <a:defRPr sz="2000">
                <a:solidFill>
                  <a:schemeClr val="tx1">
                    <a:tint val="75000"/>
                  </a:schemeClr>
                </a:solidFill>
              </a:defRPr>
            </a:lvl2pPr>
            <a:lvl3pPr marL="1036325" indent="0">
              <a:buNone/>
              <a:defRPr sz="1800">
                <a:solidFill>
                  <a:schemeClr val="tx1">
                    <a:tint val="75000"/>
                  </a:schemeClr>
                </a:solidFill>
              </a:defRPr>
            </a:lvl3pPr>
            <a:lvl4pPr marL="1554486" indent="0">
              <a:buNone/>
              <a:defRPr sz="1600">
                <a:solidFill>
                  <a:schemeClr val="tx1">
                    <a:tint val="75000"/>
                  </a:schemeClr>
                </a:solidFill>
              </a:defRPr>
            </a:lvl4pPr>
            <a:lvl5pPr marL="2072649" indent="0">
              <a:buNone/>
              <a:defRPr sz="1600">
                <a:solidFill>
                  <a:schemeClr val="tx1">
                    <a:tint val="75000"/>
                  </a:schemeClr>
                </a:solidFill>
              </a:defRPr>
            </a:lvl5pPr>
            <a:lvl6pPr marL="2590815" indent="0">
              <a:buNone/>
              <a:defRPr sz="1600">
                <a:solidFill>
                  <a:schemeClr val="tx1">
                    <a:tint val="75000"/>
                  </a:schemeClr>
                </a:solidFill>
              </a:defRPr>
            </a:lvl6pPr>
            <a:lvl7pPr marL="3108974" indent="0">
              <a:buNone/>
              <a:defRPr sz="1600">
                <a:solidFill>
                  <a:schemeClr val="tx1">
                    <a:tint val="75000"/>
                  </a:schemeClr>
                </a:solidFill>
              </a:defRPr>
            </a:lvl7pPr>
            <a:lvl8pPr marL="3627137" indent="0">
              <a:buNone/>
              <a:defRPr sz="1600">
                <a:solidFill>
                  <a:schemeClr val="tx1">
                    <a:tint val="75000"/>
                  </a:schemeClr>
                </a:solidFill>
              </a:defRPr>
            </a:lvl8pPr>
            <a:lvl9pPr marL="41453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77762761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pic>
        <p:nvPicPr>
          <p:cNvPr id="7" name="Picture 6" descr="BP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4117" y="6997997"/>
            <a:ext cx="1099197" cy="417027"/>
          </a:xfrm>
          <a:prstGeom prst="rect">
            <a:avLst/>
          </a:prstGeom>
        </p:spPr>
      </p:pic>
      <p:sp>
        <p:nvSpPr>
          <p:cNvPr id="12" name="Text Placeholder 2"/>
          <p:cNvSpPr>
            <a:spLocks noGrp="1"/>
          </p:cNvSpPr>
          <p:nvPr>
            <p:ph type="body" idx="16"/>
          </p:nvPr>
        </p:nvSpPr>
        <p:spPr>
          <a:xfrm>
            <a:off x="465230" y="3766095"/>
            <a:ext cx="8407354" cy="537482"/>
          </a:xfrm>
          <a:prstGeom prst="rect">
            <a:avLst/>
          </a:prstGeom>
        </p:spPr>
        <p:txBody>
          <a:bodyPr lIns="103623" tIns="51811" rIns="103623" bIns="51811" anchor="b"/>
          <a:lstStyle>
            <a:lvl1pPr marL="0" indent="0" algn="l">
              <a:buNone/>
              <a:defRPr sz="2000" b="0" i="0">
                <a:solidFill>
                  <a:schemeClr val="bg1"/>
                </a:solidFill>
                <a:latin typeface="Arial" panose="020B0604020202020204" pitchFamily="34" charset="0"/>
                <a:cs typeface="Arial" panose="020B0604020202020204" pitchFamily="34" charset="0"/>
              </a:defRPr>
            </a:lvl1pPr>
            <a:lvl2pPr marL="518109" indent="0">
              <a:buNone/>
              <a:defRPr sz="2000">
                <a:solidFill>
                  <a:schemeClr val="tx1">
                    <a:tint val="75000"/>
                  </a:schemeClr>
                </a:solidFill>
              </a:defRPr>
            </a:lvl2pPr>
            <a:lvl3pPr marL="1036220" indent="0">
              <a:buNone/>
              <a:defRPr sz="1800">
                <a:solidFill>
                  <a:schemeClr val="tx1">
                    <a:tint val="75000"/>
                  </a:schemeClr>
                </a:solidFill>
              </a:defRPr>
            </a:lvl3pPr>
            <a:lvl4pPr marL="1554328" indent="0">
              <a:buNone/>
              <a:defRPr sz="1600">
                <a:solidFill>
                  <a:schemeClr val="tx1">
                    <a:tint val="75000"/>
                  </a:schemeClr>
                </a:solidFill>
              </a:defRPr>
            </a:lvl4pPr>
            <a:lvl5pPr marL="2072438" indent="0">
              <a:buNone/>
              <a:defRPr sz="1600">
                <a:solidFill>
                  <a:schemeClr val="tx1">
                    <a:tint val="75000"/>
                  </a:schemeClr>
                </a:solidFill>
              </a:defRPr>
            </a:lvl5pPr>
            <a:lvl6pPr marL="2590552" indent="0">
              <a:buNone/>
              <a:defRPr sz="1600">
                <a:solidFill>
                  <a:schemeClr val="tx1">
                    <a:tint val="75000"/>
                  </a:schemeClr>
                </a:solidFill>
              </a:defRPr>
            </a:lvl6pPr>
            <a:lvl7pPr marL="3108657" indent="0">
              <a:buNone/>
              <a:defRPr sz="1600">
                <a:solidFill>
                  <a:schemeClr val="tx1">
                    <a:tint val="75000"/>
                  </a:schemeClr>
                </a:solidFill>
              </a:defRPr>
            </a:lvl7pPr>
            <a:lvl8pPr marL="3626768" indent="0">
              <a:buNone/>
              <a:defRPr sz="1600">
                <a:solidFill>
                  <a:schemeClr val="tx1">
                    <a:tint val="75000"/>
                  </a:schemeClr>
                </a:solidFill>
              </a:defRPr>
            </a:lvl8pPr>
            <a:lvl9pPr marL="4144878" indent="0">
              <a:buNone/>
              <a:defRPr sz="1600">
                <a:solidFill>
                  <a:schemeClr val="tx1">
                    <a:tint val="75000"/>
                  </a:schemeClr>
                </a:solidFill>
              </a:defRPr>
            </a:lvl9pPr>
          </a:lstStyle>
          <a:p>
            <a:pPr lvl="0"/>
            <a:r>
              <a:rPr lang="en-US" smtClean="0"/>
              <a:t>Click to edit Master text styles</a:t>
            </a:r>
          </a:p>
        </p:txBody>
      </p:sp>
      <p:sp>
        <p:nvSpPr>
          <p:cNvPr id="13" name="Text Placeholder 2"/>
          <p:cNvSpPr>
            <a:spLocks noGrp="1"/>
          </p:cNvSpPr>
          <p:nvPr>
            <p:ph type="body" idx="17" hasCustomPrompt="1"/>
          </p:nvPr>
        </p:nvSpPr>
        <p:spPr>
          <a:xfrm>
            <a:off x="465230" y="4745095"/>
            <a:ext cx="1050088" cy="301429"/>
          </a:xfrm>
          <a:prstGeom prst="rect">
            <a:avLst/>
          </a:prstGeom>
        </p:spPr>
        <p:txBody>
          <a:bodyPr lIns="103623" tIns="51811" rIns="103623" bIns="51811" anchor="b"/>
          <a:lstStyle>
            <a:lvl1pPr marL="0" indent="0" algn="l">
              <a:buNone/>
              <a:defRPr sz="1100" b="0" i="0">
                <a:solidFill>
                  <a:schemeClr val="bg1"/>
                </a:solidFill>
                <a:latin typeface="Arial" panose="020B0604020202020204" pitchFamily="34" charset="0"/>
                <a:cs typeface="Arial" panose="020B0604020202020204" pitchFamily="34" charset="0"/>
              </a:defRPr>
            </a:lvl1pPr>
            <a:lvl2pPr marL="518109" indent="0">
              <a:buNone/>
              <a:defRPr sz="2000">
                <a:solidFill>
                  <a:schemeClr val="tx1">
                    <a:tint val="75000"/>
                  </a:schemeClr>
                </a:solidFill>
              </a:defRPr>
            </a:lvl2pPr>
            <a:lvl3pPr marL="1036220" indent="0">
              <a:buNone/>
              <a:defRPr sz="1800">
                <a:solidFill>
                  <a:schemeClr val="tx1">
                    <a:tint val="75000"/>
                  </a:schemeClr>
                </a:solidFill>
              </a:defRPr>
            </a:lvl3pPr>
            <a:lvl4pPr marL="1554328" indent="0">
              <a:buNone/>
              <a:defRPr sz="1600">
                <a:solidFill>
                  <a:schemeClr val="tx1">
                    <a:tint val="75000"/>
                  </a:schemeClr>
                </a:solidFill>
              </a:defRPr>
            </a:lvl4pPr>
            <a:lvl5pPr marL="2072438" indent="0">
              <a:buNone/>
              <a:defRPr sz="1600">
                <a:solidFill>
                  <a:schemeClr val="tx1">
                    <a:tint val="75000"/>
                  </a:schemeClr>
                </a:solidFill>
              </a:defRPr>
            </a:lvl5pPr>
            <a:lvl6pPr marL="2590552" indent="0">
              <a:buNone/>
              <a:defRPr sz="1600">
                <a:solidFill>
                  <a:schemeClr val="tx1">
                    <a:tint val="75000"/>
                  </a:schemeClr>
                </a:solidFill>
              </a:defRPr>
            </a:lvl6pPr>
            <a:lvl7pPr marL="3108657" indent="0">
              <a:buNone/>
              <a:defRPr sz="1600">
                <a:solidFill>
                  <a:schemeClr val="tx1">
                    <a:tint val="75000"/>
                  </a:schemeClr>
                </a:solidFill>
              </a:defRPr>
            </a:lvl7pPr>
            <a:lvl8pPr marL="3626768" indent="0">
              <a:buNone/>
              <a:defRPr sz="1600">
                <a:solidFill>
                  <a:schemeClr val="tx1">
                    <a:tint val="75000"/>
                  </a:schemeClr>
                </a:solidFill>
              </a:defRPr>
            </a:lvl8pPr>
            <a:lvl9pPr marL="4144878" indent="0">
              <a:buNone/>
              <a:defRPr sz="1600">
                <a:solidFill>
                  <a:schemeClr val="tx1">
                    <a:tint val="75000"/>
                  </a:schemeClr>
                </a:solidFill>
              </a:defRPr>
            </a:lvl9pPr>
          </a:lstStyle>
          <a:p>
            <a:pPr lvl="0"/>
            <a:r>
              <a:rPr lang="en-US" dirty="0" smtClean="0"/>
              <a:t>Date</a:t>
            </a:r>
          </a:p>
        </p:txBody>
      </p:sp>
      <p:sp>
        <p:nvSpPr>
          <p:cNvPr id="14" name="Text Placeholder 2"/>
          <p:cNvSpPr>
            <a:spLocks noGrp="1"/>
          </p:cNvSpPr>
          <p:nvPr>
            <p:ph type="body" idx="18"/>
          </p:nvPr>
        </p:nvSpPr>
        <p:spPr>
          <a:xfrm>
            <a:off x="465230" y="2563286"/>
            <a:ext cx="8407354" cy="1094801"/>
          </a:xfrm>
          <a:prstGeom prst="rect">
            <a:avLst/>
          </a:prstGeom>
        </p:spPr>
        <p:txBody>
          <a:bodyPr lIns="103623" tIns="51811" rIns="103623" bIns="51811" anchor="b"/>
          <a:lstStyle>
            <a:lvl1pPr marL="0" indent="0" algn="l">
              <a:buNone/>
              <a:defRPr lang="en-US" sz="3600" b="0" kern="1200" dirty="0" smtClean="0">
                <a:solidFill>
                  <a:schemeClr val="bg1"/>
                </a:solidFill>
                <a:latin typeface="Arial" panose="020B0604020202020204" pitchFamily="34" charset="0"/>
                <a:ea typeface="MS PGothic" pitchFamily="34" charset="-128"/>
                <a:cs typeface="Arial" panose="020B0604020202020204" pitchFamily="34" charset="0"/>
                <a:sym typeface="Gill Sans"/>
              </a:defRPr>
            </a:lvl1pPr>
            <a:lvl2pPr marL="518109" indent="0">
              <a:buNone/>
              <a:defRPr sz="2000">
                <a:solidFill>
                  <a:schemeClr val="tx1">
                    <a:tint val="75000"/>
                  </a:schemeClr>
                </a:solidFill>
              </a:defRPr>
            </a:lvl2pPr>
            <a:lvl3pPr marL="1036220" indent="0">
              <a:buNone/>
              <a:defRPr sz="1800">
                <a:solidFill>
                  <a:schemeClr val="tx1">
                    <a:tint val="75000"/>
                  </a:schemeClr>
                </a:solidFill>
              </a:defRPr>
            </a:lvl3pPr>
            <a:lvl4pPr marL="1554328" indent="0">
              <a:buNone/>
              <a:defRPr sz="1600">
                <a:solidFill>
                  <a:schemeClr val="tx1">
                    <a:tint val="75000"/>
                  </a:schemeClr>
                </a:solidFill>
              </a:defRPr>
            </a:lvl4pPr>
            <a:lvl5pPr marL="2072438" indent="0">
              <a:buNone/>
              <a:defRPr sz="1600">
                <a:solidFill>
                  <a:schemeClr val="tx1">
                    <a:tint val="75000"/>
                  </a:schemeClr>
                </a:solidFill>
              </a:defRPr>
            </a:lvl5pPr>
            <a:lvl6pPr marL="2590552" indent="0">
              <a:buNone/>
              <a:defRPr sz="1600">
                <a:solidFill>
                  <a:schemeClr val="tx1">
                    <a:tint val="75000"/>
                  </a:schemeClr>
                </a:solidFill>
              </a:defRPr>
            </a:lvl6pPr>
            <a:lvl7pPr marL="3108657" indent="0">
              <a:buNone/>
              <a:defRPr sz="1600">
                <a:solidFill>
                  <a:schemeClr val="tx1">
                    <a:tint val="75000"/>
                  </a:schemeClr>
                </a:solidFill>
              </a:defRPr>
            </a:lvl7pPr>
            <a:lvl8pPr marL="3626768" indent="0">
              <a:buNone/>
              <a:defRPr sz="1600">
                <a:solidFill>
                  <a:schemeClr val="tx1">
                    <a:tint val="75000"/>
                  </a:schemeClr>
                </a:solidFill>
              </a:defRPr>
            </a:lvl8pPr>
            <a:lvl9pPr marL="4144878" indent="0">
              <a:buNone/>
              <a:defRPr sz="1600">
                <a:solidFill>
                  <a:schemeClr val="tx1">
                    <a:tint val="75000"/>
                  </a:schemeClr>
                </a:solidFill>
              </a:defRPr>
            </a:lvl9pPr>
          </a:lstStyle>
          <a:p>
            <a:pPr lvl="0"/>
            <a:r>
              <a:rPr lang="en-US" smtClean="0"/>
              <a:t>Click to edit Master text styles</a:t>
            </a:r>
          </a:p>
        </p:txBody>
      </p:sp>
      <p:sp>
        <p:nvSpPr>
          <p:cNvPr id="15" name="TextBox 1"/>
          <p:cNvSpPr txBox="1">
            <a:spLocks noChangeArrowheads="1"/>
          </p:cNvSpPr>
          <p:nvPr userDrawn="1"/>
        </p:nvSpPr>
        <p:spPr bwMode="auto">
          <a:xfrm>
            <a:off x="1735246" y="6979501"/>
            <a:ext cx="1382395" cy="4329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3623" tIns="51811" rIns="103623" bIns="51811">
            <a:spAutoFit/>
          </a:bodyPr>
          <a:lstStyle/>
          <a:p>
            <a:pPr algn="l"/>
            <a:r>
              <a:rPr lang="en-US" sz="1800" b="1" dirty="0" err="1" smtClean="0">
                <a:solidFill>
                  <a:schemeClr val="bg1"/>
                </a:solidFill>
                <a:latin typeface="Arial" panose="020B0604020202020204" pitchFamily="34" charset="0"/>
                <a:cs typeface="Arial" panose="020B0604020202020204" pitchFamily="34" charset="0"/>
              </a:rPr>
              <a:t>XYZ</a:t>
            </a:r>
            <a:r>
              <a:rPr lang="en-US" sz="3200" i="1" baseline="-25000" dirty="0" err="1" smtClean="0">
                <a:solidFill>
                  <a:schemeClr val="bg1"/>
                </a:solidFill>
                <a:latin typeface="Arial" panose="020B0604020202020204" pitchFamily="34" charset="0"/>
                <a:cs typeface="Arial" panose="020B0604020202020204" pitchFamily="34" charset="0"/>
              </a:rPr>
              <a:t>inc</a:t>
            </a:r>
            <a:endParaRPr lang="en-US" sz="1800" i="1" baseline="-25000" dirty="0">
              <a:solidFill>
                <a:schemeClr val="bg1"/>
              </a:solidFill>
              <a:latin typeface="Arial" panose="020B0604020202020204" pitchFamily="34" charset="0"/>
              <a:cs typeface="Arial" panose="020B0604020202020204" pitchFamily="34" charset="0"/>
            </a:endParaRPr>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91002" y="397506"/>
            <a:ext cx="1187996" cy="183590"/>
          </a:xfrm>
          <a:prstGeom prst="rect">
            <a:avLst/>
          </a:prstGeom>
        </p:spPr>
      </p:pic>
    </p:spTree>
    <p:extLst>
      <p:ext uri="{BB962C8B-B14F-4D97-AF65-F5344CB8AC3E}">
        <p14:creationId xmlns:p14="http://schemas.microsoft.com/office/powerpoint/2010/main" val="285263417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12"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pic>
        <p:nvPicPr>
          <p:cNvPr id="11" name="Picture 10" descr="zNext_footer bar-12.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sp>
        <p:nvSpPr>
          <p:cNvPr id="7" name="Title 1"/>
          <p:cNvSpPr>
            <a:spLocks noGrp="1"/>
          </p:cNvSpPr>
          <p:nvPr>
            <p:ph type="title"/>
          </p:nvPr>
        </p:nvSpPr>
        <p:spPr>
          <a:xfrm>
            <a:off x="465750" y="440428"/>
            <a:ext cx="6790476" cy="798021"/>
          </a:xfrm>
          <a:prstGeom prst="rect">
            <a:avLst/>
          </a:prstGeom>
        </p:spPr>
        <p:txBody>
          <a:bodyPr lIns="103623" tIns="51811" rIns="103623" bIns="51811"/>
          <a:lstStyle>
            <a:lvl1pPr>
              <a:defRPr sz="3200" b="0">
                <a:solidFill>
                  <a:schemeClr val="accent2"/>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8" name="Content Placeholder 2"/>
          <p:cNvSpPr>
            <a:spLocks noGrp="1"/>
          </p:cNvSpPr>
          <p:nvPr>
            <p:ph idx="10"/>
          </p:nvPr>
        </p:nvSpPr>
        <p:spPr>
          <a:xfrm>
            <a:off x="465750" y="1763466"/>
            <a:ext cx="8753264" cy="4972046"/>
          </a:xfrm>
          <a:prstGeom prst="rect">
            <a:avLst/>
          </a:prstGeom>
        </p:spPr>
        <p:txBody>
          <a:bodyPr lIns="103623" tIns="51811" rIns="103623" bIns="51811"/>
          <a:lstStyle>
            <a:lvl1pPr marL="259055" indent="-259055">
              <a:lnSpc>
                <a:spcPct val="100000"/>
              </a:lnSpc>
              <a:spcBef>
                <a:spcPts val="0"/>
              </a:spcBef>
              <a:spcAft>
                <a:spcPts val="1134"/>
              </a:spcAft>
              <a:buClr>
                <a:schemeClr val="accent2"/>
              </a:buClr>
              <a:buSzPct val="85000"/>
              <a:buFont typeface="Arial" panose="020B0604020202020204" pitchFamily="34" charset="0"/>
              <a:buChar char="•"/>
              <a:defRPr sz="1800">
                <a:solidFill>
                  <a:schemeClr val="bg1"/>
                </a:solidFill>
                <a:latin typeface="Arial" panose="020B0604020202020204" pitchFamily="34" charset="0"/>
                <a:cs typeface="Arial" panose="020B0604020202020204" pitchFamily="34" charset="0"/>
              </a:defRPr>
            </a:lvl1pPr>
            <a:lvl2pPr marL="518109" indent="-259055">
              <a:lnSpc>
                <a:spcPct val="100000"/>
              </a:lnSpc>
              <a:spcBef>
                <a:spcPts val="0"/>
              </a:spcBef>
              <a:spcAft>
                <a:spcPts val="567"/>
              </a:spcAft>
              <a:buClr>
                <a:schemeClr val="accent2"/>
              </a:buClr>
              <a:buSzPct val="85000"/>
              <a:buFont typeface="Arial" panose="020B0604020202020204" pitchFamily="34" charset="0"/>
              <a:buChar char="•"/>
              <a:defRPr sz="1600">
                <a:solidFill>
                  <a:schemeClr val="bg1"/>
                </a:solidFill>
                <a:latin typeface="Arial" panose="020B0604020202020204" pitchFamily="34" charset="0"/>
                <a:cs typeface="Arial" panose="020B0604020202020204" pitchFamily="34" charset="0"/>
              </a:defRPr>
            </a:lvl2pPr>
            <a:lvl3pPr marL="777164" indent="-259055">
              <a:lnSpc>
                <a:spcPct val="100000"/>
              </a:lnSpc>
              <a:spcBef>
                <a:spcPts val="0"/>
              </a:spcBef>
              <a:spcAft>
                <a:spcPts val="567"/>
              </a:spcAft>
              <a:buClr>
                <a:schemeClr val="accent2"/>
              </a:buClr>
              <a:buSzPct val="85000"/>
              <a:buFont typeface="Arial" panose="020B0604020202020204" pitchFamily="34" charset="0"/>
              <a:buChar char="–"/>
              <a:defRPr sz="1600">
                <a:solidFill>
                  <a:schemeClr val="bg1"/>
                </a:solidFill>
                <a:latin typeface="Arial" panose="020B0604020202020204" pitchFamily="34" charset="0"/>
                <a:cs typeface="Arial" panose="020B0604020202020204" pitchFamily="34" charset="0"/>
              </a:defRPr>
            </a:lvl3pPr>
            <a:lvl4pPr marL="1813384" indent="-259055">
              <a:buSzPct val="75000"/>
              <a:buFont typeface="Wingdings" panose="05000000000000000000" pitchFamily="2" charset="2"/>
              <a:buChar char="§"/>
              <a:defRPr sz="1400">
                <a:solidFill>
                  <a:schemeClr val="tx1"/>
                </a:solidFill>
                <a:latin typeface="Arial" panose="020B0604020202020204" pitchFamily="34" charset="0"/>
                <a:cs typeface="Arial" panose="020B0604020202020204" pitchFamily="34" charset="0"/>
              </a:defRPr>
            </a:lvl4pPr>
            <a:lvl5pPr marL="2331494" indent="-259055">
              <a:buSzPct val="75000"/>
              <a:buFont typeface="Wingdings" panose="05000000000000000000" pitchFamily="2" charset="2"/>
              <a:buChar char="§"/>
              <a:defRPr sz="1400">
                <a:solidFill>
                  <a:schemeClr val="tx1"/>
                </a:solidFill>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p:txBody>
      </p:sp>
      <p:pic>
        <p:nvPicPr>
          <p:cNvPr id="17" name="Picture 16" descr="BP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4400" y="7151594"/>
            <a:ext cx="1099197" cy="417027"/>
          </a:xfrm>
          <a:prstGeom prst="rect">
            <a:avLst/>
          </a:prstGeom>
        </p:spPr>
      </p:pic>
      <p:sp>
        <p:nvSpPr>
          <p:cNvPr id="18" name="TextBox 1"/>
          <p:cNvSpPr txBox="1">
            <a:spLocks noChangeArrowheads="1"/>
          </p:cNvSpPr>
          <p:nvPr userDrawn="1"/>
        </p:nvSpPr>
        <p:spPr bwMode="auto">
          <a:xfrm>
            <a:off x="1645523" y="7133097"/>
            <a:ext cx="1382395" cy="4329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3623" tIns="51811" rIns="103623" bIns="51811">
            <a:spAutoFit/>
          </a:bodyPr>
          <a:lstStyle/>
          <a:p>
            <a:pPr algn="l"/>
            <a:r>
              <a:rPr lang="en-US" sz="1800" b="1" dirty="0" err="1" smtClean="0">
                <a:solidFill>
                  <a:schemeClr val="bg1"/>
                </a:solidFill>
                <a:latin typeface="Arial" panose="020B0604020202020204" pitchFamily="34" charset="0"/>
                <a:cs typeface="Arial" panose="020B0604020202020204" pitchFamily="34" charset="0"/>
              </a:rPr>
              <a:t>XYZ</a:t>
            </a:r>
            <a:r>
              <a:rPr lang="en-US" sz="3200" i="1" baseline="-25000" dirty="0" err="1" smtClean="0">
                <a:solidFill>
                  <a:schemeClr val="bg1"/>
                </a:solidFill>
                <a:latin typeface="Arial" panose="020B0604020202020204" pitchFamily="34" charset="0"/>
                <a:cs typeface="Arial" panose="020B0604020202020204" pitchFamily="34" charset="0"/>
              </a:rPr>
              <a:t>inc</a:t>
            </a:r>
            <a:endParaRPr lang="en-US" sz="1800" i="1" baseline="-25000" dirty="0">
              <a:solidFill>
                <a:schemeClr val="bg1"/>
              </a:solidFill>
              <a:latin typeface="Arial" panose="020B0604020202020204" pitchFamily="34" charset="0"/>
              <a:cs typeface="Arial" panose="020B0604020202020204" pitchFamily="34" charset="0"/>
            </a:endParaRPr>
          </a:p>
        </p:txBody>
      </p:sp>
      <p:sp>
        <p:nvSpPr>
          <p:cNvPr id="10" name="Rectangle 7"/>
          <p:cNvSpPr txBox="1">
            <a:spLocks noChangeArrowheads="1"/>
          </p:cNvSpPr>
          <p:nvPr userDrawn="1"/>
        </p:nvSpPr>
        <p:spPr bwMode="black">
          <a:xfrm>
            <a:off x="9687256" y="7265928"/>
            <a:ext cx="415798" cy="3023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104342" tIns="52171" rIns="104342" bIns="52171"/>
          <a:lstStyle>
            <a:lvl1pPr defTabSz="457200" eaLnBrk="0" hangingPunct="0">
              <a:defRPr sz="2200">
                <a:solidFill>
                  <a:srgbClr val="000000"/>
                </a:solidFill>
                <a:latin typeface="Gill Sans" pitchFamily="-84" charset="0"/>
                <a:ea typeface="ヒラギノ角ゴ ProN W3" pitchFamily="-84" charset="-128"/>
                <a:sym typeface="Gill Sans" pitchFamily="-84" charset="0"/>
              </a:defRPr>
            </a:lvl1pPr>
            <a:lvl2pPr marL="742950" indent="-285750" defTabSz="457200" eaLnBrk="0" hangingPunct="0">
              <a:defRPr sz="2200">
                <a:solidFill>
                  <a:srgbClr val="000000"/>
                </a:solidFill>
                <a:latin typeface="Gill Sans" pitchFamily="-84" charset="0"/>
                <a:ea typeface="ヒラギノ角ゴ ProN W3" pitchFamily="-84" charset="-128"/>
                <a:sym typeface="Gill Sans" pitchFamily="-84" charset="0"/>
              </a:defRPr>
            </a:lvl2pPr>
            <a:lvl3pPr marL="11430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3pPr>
            <a:lvl4pPr marL="16002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4pPr>
            <a:lvl5pPr marL="20574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5pPr>
            <a:lvl6pPr marL="25146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6pPr>
            <a:lvl7pPr marL="29718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7pPr>
            <a:lvl8pPr marL="34290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8pPr>
            <a:lvl9pPr marL="38862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9pPr>
          </a:lstStyle>
          <a:p>
            <a:pPr algn="l" eaLnBrk="1" hangingPunct="1"/>
            <a:fld id="{524E6D1E-A310-4DC6-B4E1-6B5AE7710D7A}" type="slidenum">
              <a:rPr lang="en-US" altLang="en-US" sz="900">
                <a:solidFill>
                  <a:schemeClr val="bg1"/>
                </a:solidFill>
                <a:latin typeface="Arial" panose="020B0604020202020204" pitchFamily="34" charset="0"/>
                <a:ea typeface="HelvNeue Light for IBM" panose="020B0403020202020204" pitchFamily="34" charset="0"/>
                <a:cs typeface="Arial" panose="020B0604020202020204" pitchFamily="34" charset="0"/>
              </a:rPr>
              <a:pPr algn="l" eaLnBrk="1" hangingPunct="1"/>
              <a:t>‹#›</a:t>
            </a:fld>
            <a:endParaRPr lang="en-US" altLang="en-US" sz="900" dirty="0">
              <a:solidFill>
                <a:schemeClr val="bg1"/>
              </a:solidFill>
              <a:latin typeface="Arial" panose="020B0604020202020204" pitchFamily="34" charset="0"/>
              <a:ea typeface="HelvNeue Light for IBM" panose="020B0403020202020204" pitchFamily="34" charset="0"/>
              <a:cs typeface="Arial" panose="020B0604020202020204" pitchFamily="34" charset="0"/>
            </a:endParaRPr>
          </a:p>
        </p:txBody>
      </p:sp>
    </p:spTree>
    <p:extLst>
      <p:ext uri="{BB962C8B-B14F-4D97-AF65-F5344CB8AC3E}">
        <p14:creationId xmlns:p14="http://schemas.microsoft.com/office/powerpoint/2010/main" val="396256582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4" name="Picture 3" descr="zNext_divider page-1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sp>
        <p:nvSpPr>
          <p:cNvPr id="10" name="Text Placeholder 2"/>
          <p:cNvSpPr>
            <a:spLocks noGrp="1"/>
          </p:cNvSpPr>
          <p:nvPr>
            <p:ph type="body" idx="18"/>
          </p:nvPr>
        </p:nvSpPr>
        <p:spPr>
          <a:xfrm>
            <a:off x="5433212" y="2563286"/>
            <a:ext cx="4386442" cy="1094801"/>
          </a:xfrm>
          <a:prstGeom prst="rect">
            <a:avLst/>
          </a:prstGeom>
        </p:spPr>
        <p:txBody>
          <a:bodyPr lIns="103623" tIns="51811" rIns="103623" bIns="51811" anchor="b"/>
          <a:lstStyle>
            <a:lvl1pPr marL="0" indent="0" algn="r">
              <a:buNone/>
              <a:defRPr lang="en-US" sz="3600" b="0" kern="1200" dirty="0" smtClean="0">
                <a:solidFill>
                  <a:schemeClr val="bg1"/>
                </a:solidFill>
                <a:latin typeface="Arial" panose="020B0604020202020204" pitchFamily="34" charset="0"/>
                <a:ea typeface="MS PGothic" pitchFamily="34" charset="-128"/>
                <a:cs typeface="Arial" panose="020B0604020202020204" pitchFamily="34" charset="0"/>
                <a:sym typeface="Gill Sans"/>
              </a:defRPr>
            </a:lvl1pPr>
            <a:lvl2pPr marL="518109" indent="0">
              <a:buNone/>
              <a:defRPr sz="2000">
                <a:solidFill>
                  <a:schemeClr val="tx1">
                    <a:tint val="75000"/>
                  </a:schemeClr>
                </a:solidFill>
              </a:defRPr>
            </a:lvl2pPr>
            <a:lvl3pPr marL="1036220" indent="0">
              <a:buNone/>
              <a:defRPr sz="1800">
                <a:solidFill>
                  <a:schemeClr val="tx1">
                    <a:tint val="75000"/>
                  </a:schemeClr>
                </a:solidFill>
              </a:defRPr>
            </a:lvl3pPr>
            <a:lvl4pPr marL="1554328" indent="0">
              <a:buNone/>
              <a:defRPr sz="1600">
                <a:solidFill>
                  <a:schemeClr val="tx1">
                    <a:tint val="75000"/>
                  </a:schemeClr>
                </a:solidFill>
              </a:defRPr>
            </a:lvl4pPr>
            <a:lvl5pPr marL="2072438" indent="0">
              <a:buNone/>
              <a:defRPr sz="1600">
                <a:solidFill>
                  <a:schemeClr val="tx1">
                    <a:tint val="75000"/>
                  </a:schemeClr>
                </a:solidFill>
              </a:defRPr>
            </a:lvl5pPr>
            <a:lvl6pPr marL="2590552" indent="0">
              <a:buNone/>
              <a:defRPr sz="1600">
                <a:solidFill>
                  <a:schemeClr val="tx1">
                    <a:tint val="75000"/>
                  </a:schemeClr>
                </a:solidFill>
              </a:defRPr>
            </a:lvl6pPr>
            <a:lvl7pPr marL="3108657" indent="0">
              <a:buNone/>
              <a:defRPr sz="1600">
                <a:solidFill>
                  <a:schemeClr val="tx1">
                    <a:tint val="75000"/>
                  </a:schemeClr>
                </a:solidFill>
              </a:defRPr>
            </a:lvl7pPr>
            <a:lvl8pPr marL="3626768" indent="0">
              <a:buNone/>
              <a:defRPr sz="1600">
                <a:solidFill>
                  <a:schemeClr val="tx1">
                    <a:tint val="75000"/>
                  </a:schemeClr>
                </a:solidFill>
              </a:defRPr>
            </a:lvl8pPr>
            <a:lvl9pPr marL="4144878"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47874049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1401" y="739627"/>
            <a:ext cx="9745165" cy="518372"/>
          </a:xfrm>
          <a:prstGeom prst="rect">
            <a:avLst/>
          </a:prstGeom>
        </p:spPr>
        <p:txBody>
          <a:bodyPr lIns="103653" tIns="51827" rIns="103653" bIns="51827"/>
          <a:lstStyle>
            <a:lvl1pPr>
              <a:defRPr sz="3200" b="1">
                <a:solidFill>
                  <a:schemeClr val="accent3"/>
                </a:solidFill>
              </a:defRPr>
            </a:lvl1pPr>
          </a:lstStyle>
          <a:p>
            <a:r>
              <a:rPr lang="en-US" smtClean="0"/>
              <a:t>Click to edit Master title style</a:t>
            </a:r>
            <a:endParaRPr lang="en-US"/>
          </a:p>
        </p:txBody>
      </p:sp>
      <p:sp>
        <p:nvSpPr>
          <p:cNvPr id="3" name="Content Placeholder 2"/>
          <p:cNvSpPr>
            <a:spLocks noGrp="1"/>
          </p:cNvSpPr>
          <p:nvPr>
            <p:ph idx="1"/>
          </p:nvPr>
        </p:nvSpPr>
        <p:spPr>
          <a:xfrm>
            <a:off x="311401" y="1826626"/>
            <a:ext cx="9745165" cy="5079322"/>
          </a:xfrm>
          <a:prstGeom prst="rect">
            <a:avLst/>
          </a:prstGeom>
        </p:spPr>
        <p:txBody>
          <a:bodyPr lIns="103653" tIns="51827" rIns="103653" bIns="51827"/>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Line 4"/>
          <p:cNvSpPr>
            <a:spLocks noChangeShapeType="1"/>
          </p:cNvSpPr>
          <p:nvPr userDrawn="1"/>
        </p:nvSpPr>
        <p:spPr bwMode="auto">
          <a:xfrm flipV="1">
            <a:off x="311402" y="643259"/>
            <a:ext cx="9745165" cy="0"/>
          </a:xfrm>
          <a:prstGeom prst="line">
            <a:avLst/>
          </a:prstGeom>
          <a:noFill/>
          <a:ln w="6350" cmpd="sng">
            <a:solidFill>
              <a:schemeClr val="tx1"/>
            </a:solidFill>
            <a:round/>
            <a:headEnd/>
            <a:tailEnd/>
          </a:ln>
          <a:extLst>
            <a:ext uri="{909E8E84-426E-40dd-AFC4-6F175D3DCCD1}">
              <a14:hiddenFill xmlns="" xmlns:a14="http://schemas.microsoft.com/office/drawing/2010/main">
                <a:noFill/>
              </a14:hiddenFill>
            </a:ext>
          </a:extLst>
        </p:spPr>
        <p:txBody>
          <a:bodyPr lIns="103653" tIns="51827" rIns="103653" bIns="51827"/>
          <a:lstStyle/>
          <a:p>
            <a:endParaRPr lang="en-US"/>
          </a:p>
        </p:txBody>
      </p:sp>
      <p:pic>
        <p:nvPicPr>
          <p:cNvPr id="5" name="Picture 13"/>
          <p:cNvPicPr>
            <a:picLocks noChangeAspect="1"/>
          </p:cNvPicPr>
          <p:nvPr userDrawn="1"/>
        </p:nvPicPr>
        <p:blipFill rotWithShape="1">
          <a:blip r:embed="rId2" cstate="print">
            <a:extLst>
              <a:ext uri="{28A0092B-C50C-407E-A947-70E740481C1C}">
                <a14:useLocalDpi xmlns:a14="http://schemas.microsoft.com/office/drawing/2010/main" val="0"/>
              </a:ext>
            </a:extLst>
          </a:blip>
          <a:srcRect r="28327" b="-1923"/>
          <a:stretch/>
        </p:blipFill>
        <p:spPr bwMode="auto">
          <a:xfrm>
            <a:off x="9395690" y="296294"/>
            <a:ext cx="660877" cy="250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Line 4"/>
          <p:cNvSpPr>
            <a:spLocks noChangeShapeType="1"/>
          </p:cNvSpPr>
          <p:nvPr userDrawn="1"/>
        </p:nvSpPr>
        <p:spPr bwMode="auto">
          <a:xfrm flipV="1">
            <a:off x="311401" y="7205968"/>
            <a:ext cx="9745165"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lIns="103653" tIns="51827" rIns="103653" bIns="51827"/>
          <a:lstStyle/>
          <a:p>
            <a:endParaRPr lang="en-US"/>
          </a:p>
        </p:txBody>
      </p:sp>
      <p:sp>
        <p:nvSpPr>
          <p:cNvPr id="8" name="Rectangle 6"/>
          <p:cNvSpPr>
            <a:spLocks noChangeArrowheads="1"/>
          </p:cNvSpPr>
          <p:nvPr userDrawn="1"/>
        </p:nvSpPr>
        <p:spPr bwMode="black">
          <a:xfrm>
            <a:off x="8501369" y="7401600"/>
            <a:ext cx="1555194" cy="208789"/>
          </a:xfrm>
          <a:prstGeom prst="rect">
            <a:avLst/>
          </a:prstGeom>
          <a:noFill/>
          <a:ln>
            <a:noFill/>
          </a:ln>
          <a:extLst/>
        </p:spPr>
        <p:txBody>
          <a:bodyPr lIns="104373" tIns="52187" rIns="0" bIns="52187" anchor="ct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eaLnBrk="1" hangingPunct="1">
              <a:defRPr/>
            </a:pPr>
            <a:r>
              <a:rPr lang="en-US" altLang="en-US" sz="900" dirty="0" smtClean="0"/>
              <a:t>© 2015 IBM Corporation</a:t>
            </a:r>
            <a:endParaRPr lang="en-US" altLang="en-US" sz="2000" dirty="0" smtClean="0"/>
          </a:p>
        </p:txBody>
      </p:sp>
      <p:sp>
        <p:nvSpPr>
          <p:cNvPr id="9" name="Rectangle 7"/>
          <p:cNvSpPr txBox="1">
            <a:spLocks noChangeArrowheads="1"/>
          </p:cNvSpPr>
          <p:nvPr userDrawn="1"/>
        </p:nvSpPr>
        <p:spPr bwMode="black">
          <a:xfrm>
            <a:off x="311398" y="7354803"/>
            <a:ext cx="415798" cy="3023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104373" tIns="52187" rIns="104373" bIns="52187" anchor="ctr"/>
          <a:lstStyle>
            <a:lvl1pPr defTabSz="457200" eaLnBrk="0" hangingPunct="0">
              <a:defRPr sz="2200">
                <a:solidFill>
                  <a:srgbClr val="000000"/>
                </a:solidFill>
                <a:latin typeface="Gill Sans" pitchFamily="-84" charset="0"/>
                <a:ea typeface="ヒラギノ角ゴ ProN W3" pitchFamily="-84" charset="-128"/>
                <a:sym typeface="Gill Sans" pitchFamily="-84" charset="0"/>
              </a:defRPr>
            </a:lvl1pPr>
            <a:lvl2pPr marL="742950" indent="-285750" defTabSz="457200" eaLnBrk="0" hangingPunct="0">
              <a:defRPr sz="2200">
                <a:solidFill>
                  <a:srgbClr val="000000"/>
                </a:solidFill>
                <a:latin typeface="Gill Sans" pitchFamily="-84" charset="0"/>
                <a:ea typeface="ヒラギノ角ゴ ProN W3" pitchFamily="-84" charset="-128"/>
                <a:sym typeface="Gill Sans" pitchFamily="-84" charset="0"/>
              </a:defRPr>
            </a:lvl2pPr>
            <a:lvl3pPr marL="11430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3pPr>
            <a:lvl4pPr marL="16002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4pPr>
            <a:lvl5pPr marL="20574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5pPr>
            <a:lvl6pPr marL="25146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6pPr>
            <a:lvl7pPr marL="29718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7pPr>
            <a:lvl8pPr marL="34290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8pPr>
            <a:lvl9pPr marL="38862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9pPr>
          </a:lstStyle>
          <a:p>
            <a:pPr algn="l" eaLnBrk="1" hangingPunct="1"/>
            <a:fld id="{524E6D1E-A310-4DC6-B4E1-6B5AE7710D7A}" type="slidenum">
              <a:rPr lang="en-US" altLang="en-US" sz="900">
                <a:solidFill>
                  <a:schemeClr val="tx1"/>
                </a:solidFill>
                <a:latin typeface="Arial" panose="020B0604020202020204" pitchFamily="34" charset="0"/>
                <a:ea typeface="HelvNeue Light for IBM" panose="020B0403020202020204" pitchFamily="34" charset="0"/>
                <a:cs typeface="Arial" panose="020B0604020202020204" pitchFamily="34" charset="0"/>
              </a:rPr>
              <a:pPr algn="l" eaLnBrk="1" hangingPunct="1"/>
              <a:t>‹#›</a:t>
            </a:fld>
            <a:endParaRPr lang="en-US" altLang="en-US" sz="900" dirty="0">
              <a:solidFill>
                <a:schemeClr val="tx1"/>
              </a:solidFill>
              <a:latin typeface="Arial" panose="020B0604020202020204" pitchFamily="34" charset="0"/>
              <a:ea typeface="HelvNeue Light for IBM" panose="020B0403020202020204" pitchFamily="34" charset="0"/>
              <a:cs typeface="Arial" panose="020B0604020202020204" pitchFamily="34" charset="0"/>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406" y="374456"/>
            <a:ext cx="1187996" cy="183590"/>
          </a:xfrm>
          <a:prstGeom prst="rect">
            <a:avLst/>
          </a:prstGeom>
        </p:spPr>
      </p:pic>
      <p:sp>
        <p:nvSpPr>
          <p:cNvPr id="11" name="Rectangle 36"/>
          <p:cNvSpPr>
            <a:spLocks noGrp="1" noChangeArrowheads="1"/>
          </p:cNvSpPr>
          <p:nvPr>
            <p:ph type="ftr" sz="quarter" idx="10"/>
          </p:nvPr>
        </p:nvSpPr>
        <p:spPr>
          <a:xfrm>
            <a:off x="3317389" y="7411995"/>
            <a:ext cx="2282392" cy="208789"/>
          </a:xfrm>
          <a:prstGeom prst="rect">
            <a:avLst/>
          </a:prstGeom>
        </p:spPr>
        <p:txBody>
          <a:bodyPr/>
          <a:lstStyle>
            <a:lvl1pPr>
              <a:buNone/>
              <a:defRPr sz="1100"/>
            </a:lvl1pPr>
          </a:lstStyle>
          <a:p>
            <a:endParaRPr lang="en-US"/>
          </a:p>
        </p:txBody>
      </p:sp>
    </p:spTree>
    <p:extLst>
      <p:ext uri="{BB962C8B-B14F-4D97-AF65-F5344CB8AC3E}">
        <p14:creationId xmlns:p14="http://schemas.microsoft.com/office/powerpoint/2010/main" val="30406879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Line 4"/>
          <p:cNvSpPr>
            <a:spLocks noChangeShapeType="1"/>
          </p:cNvSpPr>
          <p:nvPr userDrawn="1"/>
        </p:nvSpPr>
        <p:spPr bwMode="auto">
          <a:xfrm flipV="1">
            <a:off x="311401" y="7205968"/>
            <a:ext cx="9745165"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lIns="103653" tIns="51827" rIns="103653" bIns="51827"/>
          <a:lstStyle/>
          <a:p>
            <a:endParaRPr lang="en-US"/>
          </a:p>
        </p:txBody>
      </p:sp>
      <p:sp>
        <p:nvSpPr>
          <p:cNvPr id="9" name="Content Placeholder 2"/>
          <p:cNvSpPr>
            <a:spLocks noGrp="1"/>
          </p:cNvSpPr>
          <p:nvPr>
            <p:ph idx="1"/>
          </p:nvPr>
        </p:nvSpPr>
        <p:spPr>
          <a:xfrm>
            <a:off x="311401" y="1826626"/>
            <a:ext cx="4673199" cy="5079322"/>
          </a:xfrm>
          <a:prstGeom prst="rect">
            <a:avLst/>
          </a:prstGeom>
        </p:spPr>
        <p:txBody>
          <a:bodyPr lIns="103653" tIns="51827" rIns="103653" bIns="51827"/>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2"/>
          <p:cNvSpPr>
            <a:spLocks noGrp="1"/>
          </p:cNvSpPr>
          <p:nvPr>
            <p:ph idx="10"/>
          </p:nvPr>
        </p:nvSpPr>
        <p:spPr>
          <a:xfrm>
            <a:off x="5383367" y="1826626"/>
            <a:ext cx="4673199" cy="5079322"/>
          </a:xfrm>
          <a:prstGeom prst="rect">
            <a:avLst/>
          </a:prstGeom>
        </p:spPr>
        <p:txBody>
          <a:bodyPr lIns="103653" tIns="51827" rIns="103653" bIns="51827"/>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Title 1"/>
          <p:cNvSpPr>
            <a:spLocks noGrp="1"/>
          </p:cNvSpPr>
          <p:nvPr>
            <p:ph type="title"/>
          </p:nvPr>
        </p:nvSpPr>
        <p:spPr>
          <a:xfrm>
            <a:off x="311401" y="739627"/>
            <a:ext cx="9745165" cy="518372"/>
          </a:xfrm>
          <a:prstGeom prst="rect">
            <a:avLst/>
          </a:prstGeom>
        </p:spPr>
        <p:txBody>
          <a:bodyPr lIns="103653" tIns="51827" rIns="103653" bIns="51827"/>
          <a:lstStyle>
            <a:lvl1pPr>
              <a:defRPr sz="3200" b="1">
                <a:solidFill>
                  <a:schemeClr val="accent3"/>
                </a:solidFill>
              </a:defRPr>
            </a:lvl1pPr>
          </a:lstStyle>
          <a:p>
            <a:r>
              <a:rPr lang="en-US" smtClean="0"/>
              <a:t>Click to edit Master title style</a:t>
            </a:r>
            <a:endParaRPr lang="en-US"/>
          </a:p>
        </p:txBody>
      </p:sp>
      <p:sp>
        <p:nvSpPr>
          <p:cNvPr id="13" name="Rectangle 6"/>
          <p:cNvSpPr>
            <a:spLocks noChangeArrowheads="1"/>
          </p:cNvSpPr>
          <p:nvPr userDrawn="1"/>
        </p:nvSpPr>
        <p:spPr bwMode="black">
          <a:xfrm>
            <a:off x="8501369" y="7401600"/>
            <a:ext cx="1555194" cy="208789"/>
          </a:xfrm>
          <a:prstGeom prst="rect">
            <a:avLst/>
          </a:prstGeom>
          <a:noFill/>
          <a:ln>
            <a:noFill/>
          </a:ln>
          <a:extLst/>
        </p:spPr>
        <p:txBody>
          <a:bodyPr lIns="104373" tIns="52187" rIns="0" bIns="52187" anchor="ct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eaLnBrk="1" hangingPunct="1">
              <a:defRPr/>
            </a:pPr>
            <a:r>
              <a:rPr lang="en-US" altLang="en-US" sz="900" dirty="0" smtClean="0"/>
              <a:t>© 2014 IBM Corporation</a:t>
            </a:r>
            <a:endParaRPr lang="en-US" altLang="en-US" sz="2000" dirty="0" smtClean="0"/>
          </a:p>
        </p:txBody>
      </p:sp>
      <p:sp>
        <p:nvSpPr>
          <p:cNvPr id="14" name="Rectangle 7"/>
          <p:cNvSpPr txBox="1">
            <a:spLocks noChangeArrowheads="1"/>
          </p:cNvSpPr>
          <p:nvPr userDrawn="1"/>
        </p:nvSpPr>
        <p:spPr bwMode="black">
          <a:xfrm>
            <a:off x="311398" y="7354803"/>
            <a:ext cx="415798" cy="3023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104373" tIns="52187" rIns="104373" bIns="52187" anchor="ctr"/>
          <a:lstStyle>
            <a:lvl1pPr defTabSz="457200" eaLnBrk="0" hangingPunct="0">
              <a:defRPr sz="2200">
                <a:solidFill>
                  <a:srgbClr val="000000"/>
                </a:solidFill>
                <a:latin typeface="Gill Sans" pitchFamily="-84" charset="0"/>
                <a:ea typeface="ヒラギノ角ゴ ProN W3" pitchFamily="-84" charset="-128"/>
                <a:sym typeface="Gill Sans" pitchFamily="-84" charset="0"/>
              </a:defRPr>
            </a:lvl1pPr>
            <a:lvl2pPr marL="742950" indent="-285750" defTabSz="457200" eaLnBrk="0" hangingPunct="0">
              <a:defRPr sz="2200">
                <a:solidFill>
                  <a:srgbClr val="000000"/>
                </a:solidFill>
                <a:latin typeface="Gill Sans" pitchFamily="-84" charset="0"/>
                <a:ea typeface="ヒラギノ角ゴ ProN W3" pitchFamily="-84" charset="-128"/>
                <a:sym typeface="Gill Sans" pitchFamily="-84" charset="0"/>
              </a:defRPr>
            </a:lvl2pPr>
            <a:lvl3pPr marL="11430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3pPr>
            <a:lvl4pPr marL="16002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4pPr>
            <a:lvl5pPr marL="20574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5pPr>
            <a:lvl6pPr marL="25146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6pPr>
            <a:lvl7pPr marL="29718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7pPr>
            <a:lvl8pPr marL="34290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8pPr>
            <a:lvl9pPr marL="38862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9pPr>
          </a:lstStyle>
          <a:p>
            <a:pPr algn="l" eaLnBrk="1" hangingPunct="1"/>
            <a:fld id="{524E6D1E-A310-4DC6-B4E1-6B5AE7710D7A}" type="slidenum">
              <a:rPr lang="en-US" altLang="en-US" sz="900">
                <a:solidFill>
                  <a:schemeClr val="tx1"/>
                </a:solidFill>
                <a:latin typeface="Arial" panose="020B0604020202020204" pitchFamily="34" charset="0"/>
                <a:ea typeface="HelvNeue Light for IBM" panose="020B0403020202020204" pitchFamily="34" charset="0"/>
                <a:cs typeface="Arial" panose="020B0604020202020204" pitchFamily="34" charset="0"/>
              </a:rPr>
              <a:pPr algn="l" eaLnBrk="1" hangingPunct="1"/>
              <a:t>‹#›</a:t>
            </a:fld>
            <a:endParaRPr lang="en-US" altLang="en-US" sz="900" dirty="0">
              <a:solidFill>
                <a:schemeClr val="tx1"/>
              </a:solidFill>
              <a:latin typeface="Arial" panose="020B0604020202020204" pitchFamily="34" charset="0"/>
              <a:ea typeface="HelvNeue Light for IBM" panose="020B0403020202020204" pitchFamily="34" charset="0"/>
              <a:cs typeface="Arial" panose="020B0604020202020204" pitchFamily="34" charset="0"/>
            </a:endParaRPr>
          </a:p>
        </p:txBody>
      </p:sp>
      <p:sp>
        <p:nvSpPr>
          <p:cNvPr id="15" name="Line 4"/>
          <p:cNvSpPr>
            <a:spLocks noChangeShapeType="1"/>
          </p:cNvSpPr>
          <p:nvPr userDrawn="1"/>
        </p:nvSpPr>
        <p:spPr bwMode="auto">
          <a:xfrm flipV="1">
            <a:off x="311402" y="643259"/>
            <a:ext cx="9745165" cy="0"/>
          </a:xfrm>
          <a:prstGeom prst="line">
            <a:avLst/>
          </a:prstGeom>
          <a:noFill/>
          <a:ln w="6350" cmpd="sng">
            <a:solidFill>
              <a:schemeClr val="tx1"/>
            </a:solidFill>
            <a:round/>
            <a:headEnd/>
            <a:tailEnd/>
          </a:ln>
          <a:extLst>
            <a:ext uri="{909E8E84-426E-40dd-AFC4-6F175D3DCCD1}">
              <a14:hiddenFill xmlns="" xmlns:a14="http://schemas.microsoft.com/office/drawing/2010/main">
                <a:noFill/>
              </a14:hiddenFill>
            </a:ext>
          </a:extLst>
        </p:spPr>
        <p:txBody>
          <a:bodyPr lIns="103653" tIns="51827" rIns="103653" bIns="51827"/>
          <a:lstStyle/>
          <a:p>
            <a:endParaRPr lang="en-US"/>
          </a:p>
        </p:txBody>
      </p:sp>
      <p:pic>
        <p:nvPicPr>
          <p:cNvPr id="16" name="Picture 13"/>
          <p:cNvPicPr>
            <a:picLocks noChangeAspect="1"/>
          </p:cNvPicPr>
          <p:nvPr userDrawn="1"/>
        </p:nvPicPr>
        <p:blipFill rotWithShape="1">
          <a:blip r:embed="rId2" cstate="print">
            <a:extLst>
              <a:ext uri="{28A0092B-C50C-407E-A947-70E740481C1C}">
                <a14:useLocalDpi xmlns:a14="http://schemas.microsoft.com/office/drawing/2010/main" val="0"/>
              </a:ext>
            </a:extLst>
          </a:blip>
          <a:srcRect r="28327" b="-1923"/>
          <a:stretch/>
        </p:blipFill>
        <p:spPr bwMode="auto">
          <a:xfrm>
            <a:off x="9395690" y="296294"/>
            <a:ext cx="660877" cy="250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406" y="374456"/>
            <a:ext cx="1187996" cy="183590"/>
          </a:xfrm>
          <a:prstGeom prst="rect">
            <a:avLst/>
          </a:prstGeom>
        </p:spPr>
      </p:pic>
      <p:sp>
        <p:nvSpPr>
          <p:cNvPr id="17" name="Rectangle 36"/>
          <p:cNvSpPr>
            <a:spLocks noGrp="1" noChangeArrowheads="1"/>
          </p:cNvSpPr>
          <p:nvPr>
            <p:ph type="ftr" sz="quarter" idx="11"/>
          </p:nvPr>
        </p:nvSpPr>
        <p:spPr>
          <a:xfrm>
            <a:off x="3317389" y="7411995"/>
            <a:ext cx="2282392" cy="208789"/>
          </a:xfrm>
          <a:prstGeom prst="rect">
            <a:avLst/>
          </a:prstGeom>
        </p:spPr>
        <p:txBody>
          <a:bodyPr/>
          <a:lstStyle>
            <a:lvl1pPr>
              <a:buNone/>
              <a:defRPr sz="1100"/>
            </a:lvl1pPr>
          </a:lstStyle>
          <a:p>
            <a:endParaRPr lang="en-US"/>
          </a:p>
        </p:txBody>
      </p:sp>
    </p:spTree>
    <p:extLst>
      <p:ext uri="{BB962C8B-B14F-4D97-AF65-F5344CB8AC3E}">
        <p14:creationId xmlns:p14="http://schemas.microsoft.com/office/powerpoint/2010/main" val="39903799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2" name="Picture 1" descr="zNext_white footer bar-12-07.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sp>
        <p:nvSpPr>
          <p:cNvPr id="5" name="Title 1"/>
          <p:cNvSpPr>
            <a:spLocks noGrp="1"/>
          </p:cNvSpPr>
          <p:nvPr>
            <p:ph type="title"/>
          </p:nvPr>
        </p:nvSpPr>
        <p:spPr>
          <a:xfrm>
            <a:off x="2771439" y="3628602"/>
            <a:ext cx="7285127" cy="518372"/>
          </a:xfrm>
          <a:prstGeom prst="rect">
            <a:avLst/>
          </a:prstGeom>
        </p:spPr>
        <p:txBody>
          <a:bodyPr lIns="103653" tIns="51827" rIns="103653" bIns="51827"/>
          <a:lstStyle>
            <a:lvl1pPr algn="r">
              <a:defRPr sz="3200" b="1">
                <a:solidFill>
                  <a:schemeClr val="accent2"/>
                </a:solidFill>
              </a:defRPr>
            </a:lvl1pPr>
          </a:lstStyle>
          <a:p>
            <a:r>
              <a:rPr lang="en-US" smtClean="0"/>
              <a:t>Click to edit Master title style</a:t>
            </a:r>
            <a:endParaRPr lang="en-US" dirty="0"/>
          </a:p>
        </p:txBody>
      </p:sp>
      <p:sp>
        <p:nvSpPr>
          <p:cNvPr id="10" name="Line 4"/>
          <p:cNvSpPr>
            <a:spLocks noChangeShapeType="1"/>
          </p:cNvSpPr>
          <p:nvPr userDrawn="1"/>
        </p:nvSpPr>
        <p:spPr bwMode="auto">
          <a:xfrm flipV="1">
            <a:off x="311402" y="643259"/>
            <a:ext cx="9745165" cy="0"/>
          </a:xfrm>
          <a:prstGeom prst="line">
            <a:avLst/>
          </a:prstGeom>
          <a:noFill/>
          <a:ln w="6350" cmpd="sng">
            <a:solidFill>
              <a:schemeClr val="tx1"/>
            </a:solidFill>
            <a:round/>
            <a:headEnd/>
            <a:tailEnd/>
          </a:ln>
          <a:extLst>
            <a:ext uri="{909E8E84-426E-40dd-AFC4-6F175D3DCCD1}">
              <a14:hiddenFill xmlns="" xmlns:a14="http://schemas.microsoft.com/office/drawing/2010/main">
                <a:noFill/>
              </a14:hiddenFill>
            </a:ext>
          </a:extLst>
        </p:spPr>
        <p:txBody>
          <a:bodyPr lIns="103653" tIns="51827" rIns="103653" bIns="51827"/>
          <a:lstStyle/>
          <a:p>
            <a:endParaRPr lang="en-US"/>
          </a:p>
        </p:txBody>
      </p:sp>
      <p:pic>
        <p:nvPicPr>
          <p:cNvPr id="11"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r="28327" b="-1923"/>
          <a:stretch/>
        </p:blipFill>
        <p:spPr bwMode="auto">
          <a:xfrm>
            <a:off x="9395690" y="296294"/>
            <a:ext cx="660877" cy="250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4406" y="374456"/>
            <a:ext cx="1187996" cy="183590"/>
          </a:xfrm>
          <a:prstGeom prst="rect">
            <a:avLst/>
          </a:prstGeom>
        </p:spPr>
      </p:pic>
    </p:spTree>
    <p:extLst>
      <p:ext uri="{BB962C8B-B14F-4D97-AF65-F5344CB8AC3E}">
        <p14:creationId xmlns:p14="http://schemas.microsoft.com/office/powerpoint/2010/main" val="57455927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1008642" name="Rectangle 3"/>
          <p:cNvSpPr>
            <a:spLocks noGrp="1" noChangeArrowheads="1"/>
          </p:cNvSpPr>
          <p:nvPr>
            <p:ph type="subTitle" idx="1"/>
          </p:nvPr>
        </p:nvSpPr>
        <p:spPr>
          <a:xfrm>
            <a:off x="207000" y="3369416"/>
            <a:ext cx="7154974" cy="622766"/>
          </a:xfrm>
          <a:prstGeom prst="rect">
            <a:avLst/>
          </a:prstGeom>
        </p:spPr>
        <p:txBody>
          <a:bodyPr/>
          <a:lstStyle>
            <a:lvl1pPr marL="0" indent="0">
              <a:buFont typeface="Wingdings" charset="2"/>
              <a:buNone/>
              <a:defRPr>
                <a:solidFill>
                  <a:schemeClr val="accent1"/>
                </a:solidFill>
              </a:defRPr>
            </a:lvl1pPr>
          </a:lstStyle>
          <a:p>
            <a:r>
              <a:rPr lang="en-US" smtClean="0"/>
              <a:t>Click to edit Master subtitle style</a:t>
            </a:r>
            <a:endParaRPr lang="en-US"/>
          </a:p>
        </p:txBody>
      </p:sp>
      <p:sp>
        <p:nvSpPr>
          <p:cNvPr id="1008644" name="Rectangle 13"/>
          <p:cNvSpPr>
            <a:spLocks noGrp="1" noChangeArrowheads="1"/>
          </p:cNvSpPr>
          <p:nvPr>
            <p:ph type="ctrTitle"/>
          </p:nvPr>
        </p:nvSpPr>
        <p:spPr>
          <a:xfrm>
            <a:off x="207000" y="1495719"/>
            <a:ext cx="9849565" cy="1666709"/>
          </a:xfrm>
          <a:prstGeom prst="rect">
            <a:avLst/>
          </a:prstGeom>
        </p:spPr>
        <p:txBody>
          <a:bodyPr/>
          <a:lstStyle>
            <a:lvl1pPr>
              <a:defRPr sz="4000">
                <a:solidFill>
                  <a:schemeClr val="tx1"/>
                </a:solidFill>
              </a:defRPr>
            </a:lvl1pPr>
          </a:lstStyle>
          <a:p>
            <a:r>
              <a:rPr lang="en-US" smtClean="0"/>
              <a:t>Click to edit Master title style</a:t>
            </a:r>
            <a:endParaRPr lang="en-US"/>
          </a:p>
        </p:txBody>
      </p:sp>
      <p:sp>
        <p:nvSpPr>
          <p:cNvPr id="6" name="Rectangle 36"/>
          <p:cNvSpPr>
            <a:spLocks noGrp="1" noChangeArrowheads="1"/>
          </p:cNvSpPr>
          <p:nvPr>
            <p:ph type="ftr" sz="quarter" idx="10"/>
          </p:nvPr>
        </p:nvSpPr>
        <p:spPr>
          <a:xfrm>
            <a:off x="3317389" y="7411995"/>
            <a:ext cx="2282392" cy="208789"/>
          </a:xfrm>
          <a:prstGeom prst="rect">
            <a:avLst/>
          </a:prstGeom>
        </p:spPr>
        <p:txBody>
          <a:bodyPr/>
          <a:lstStyle>
            <a:lvl1pPr>
              <a:buNone/>
              <a:defRPr sz="1100"/>
            </a:lvl1p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7429" y="434472"/>
            <a:ext cx="1187996" cy="183590"/>
          </a:xfrm>
          <a:prstGeom prst="rect">
            <a:avLst/>
          </a:prstGeom>
        </p:spPr>
      </p:pic>
      <p:sp>
        <p:nvSpPr>
          <p:cNvPr id="9" name="Rectangle 8"/>
          <p:cNvSpPr/>
          <p:nvPr userDrawn="1"/>
        </p:nvSpPr>
        <p:spPr>
          <a:xfrm>
            <a:off x="388798" y="6818584"/>
            <a:ext cx="1226876" cy="6778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43" tIns="51821" rIns="103643" bIns="51821" rtlCol="0" anchor="ctr"/>
          <a:lstStyle/>
          <a:p>
            <a:pPr algn="ctr"/>
            <a:endParaRPr lang="en-US"/>
          </a:p>
        </p:txBody>
      </p:sp>
      <p:sp>
        <p:nvSpPr>
          <p:cNvPr id="4" name="Text Placeholder 2"/>
          <p:cNvSpPr>
            <a:spLocks noGrp="1"/>
          </p:cNvSpPr>
          <p:nvPr>
            <p:ph type="body" idx="12"/>
          </p:nvPr>
        </p:nvSpPr>
        <p:spPr>
          <a:xfrm>
            <a:off x="475199" y="3766095"/>
            <a:ext cx="8407354" cy="537482"/>
          </a:xfrm>
          <a:prstGeom prst="rect">
            <a:avLst/>
          </a:prstGeom>
        </p:spPr>
        <p:txBody>
          <a:bodyPr lIns="103643" tIns="51821" rIns="103643" bIns="51821" anchor="b"/>
          <a:lstStyle>
            <a:lvl1pPr marL="0" indent="0" algn="l">
              <a:buNone/>
              <a:defRPr sz="2000" b="0" i="0">
                <a:solidFill>
                  <a:schemeClr val="tx1"/>
                </a:solidFill>
                <a:latin typeface="Arial" panose="020B0604020202020204" pitchFamily="34" charset="0"/>
                <a:cs typeface="Arial" panose="020B0604020202020204" pitchFamily="34" charset="0"/>
              </a:defRPr>
            </a:lvl1pPr>
            <a:lvl2pPr marL="518215" indent="0">
              <a:buNone/>
              <a:defRPr sz="2000">
                <a:solidFill>
                  <a:schemeClr val="tx1">
                    <a:tint val="75000"/>
                  </a:schemeClr>
                </a:solidFill>
              </a:defRPr>
            </a:lvl2pPr>
            <a:lvl3pPr marL="1036430" indent="0">
              <a:buNone/>
              <a:defRPr sz="1800">
                <a:solidFill>
                  <a:schemeClr val="tx1">
                    <a:tint val="75000"/>
                  </a:schemeClr>
                </a:solidFill>
              </a:defRPr>
            </a:lvl3pPr>
            <a:lvl4pPr marL="1554645" indent="0">
              <a:buNone/>
              <a:defRPr sz="1600">
                <a:solidFill>
                  <a:schemeClr val="tx1">
                    <a:tint val="75000"/>
                  </a:schemeClr>
                </a:solidFill>
              </a:defRPr>
            </a:lvl4pPr>
            <a:lvl5pPr marL="2072860" indent="0">
              <a:buNone/>
              <a:defRPr sz="1600">
                <a:solidFill>
                  <a:schemeClr val="tx1">
                    <a:tint val="75000"/>
                  </a:schemeClr>
                </a:solidFill>
              </a:defRPr>
            </a:lvl5pPr>
            <a:lvl6pPr marL="2591078" indent="0">
              <a:buNone/>
              <a:defRPr sz="1600">
                <a:solidFill>
                  <a:schemeClr val="tx1">
                    <a:tint val="75000"/>
                  </a:schemeClr>
                </a:solidFill>
              </a:defRPr>
            </a:lvl6pPr>
            <a:lvl7pPr marL="3109290" indent="0">
              <a:buNone/>
              <a:defRPr sz="1600">
                <a:solidFill>
                  <a:schemeClr val="tx1">
                    <a:tint val="75000"/>
                  </a:schemeClr>
                </a:solidFill>
              </a:defRPr>
            </a:lvl7pPr>
            <a:lvl8pPr marL="3627506" indent="0">
              <a:buNone/>
              <a:defRPr sz="1600">
                <a:solidFill>
                  <a:schemeClr val="tx1">
                    <a:tint val="75000"/>
                  </a:schemeClr>
                </a:solidFill>
              </a:defRPr>
            </a:lvl8pPr>
            <a:lvl9pPr marL="4145722" indent="0">
              <a:buNone/>
              <a:defRPr sz="1600">
                <a:solidFill>
                  <a:schemeClr val="tx1">
                    <a:tint val="75000"/>
                  </a:schemeClr>
                </a:solidFill>
              </a:defRPr>
            </a:lvl9pPr>
          </a:lstStyle>
          <a:p>
            <a:pPr lvl="0"/>
            <a:r>
              <a:rPr lang="en-US" smtClean="0"/>
              <a:t>Click to edit Master text styles</a:t>
            </a:r>
          </a:p>
        </p:txBody>
      </p:sp>
      <p:sp>
        <p:nvSpPr>
          <p:cNvPr id="5" name="Text Placeholder 2"/>
          <p:cNvSpPr>
            <a:spLocks noGrp="1"/>
          </p:cNvSpPr>
          <p:nvPr>
            <p:ph type="body" idx="13" hasCustomPrompt="1"/>
          </p:nvPr>
        </p:nvSpPr>
        <p:spPr>
          <a:xfrm>
            <a:off x="475199" y="4695252"/>
            <a:ext cx="1050088" cy="301429"/>
          </a:xfrm>
          <a:prstGeom prst="rect">
            <a:avLst/>
          </a:prstGeom>
        </p:spPr>
        <p:txBody>
          <a:bodyPr lIns="103643" tIns="51821" rIns="103643" bIns="51821" anchor="b"/>
          <a:lstStyle>
            <a:lvl1pPr marL="0" indent="0" algn="l">
              <a:buNone/>
              <a:defRPr sz="1100" b="0" i="0">
                <a:solidFill>
                  <a:schemeClr val="tx1"/>
                </a:solidFill>
                <a:latin typeface="Arial" panose="020B0604020202020204" pitchFamily="34" charset="0"/>
                <a:cs typeface="Arial" panose="020B0604020202020204" pitchFamily="34" charset="0"/>
              </a:defRPr>
            </a:lvl1pPr>
            <a:lvl2pPr marL="518215" indent="0">
              <a:buNone/>
              <a:defRPr sz="2000">
                <a:solidFill>
                  <a:schemeClr val="tx1">
                    <a:tint val="75000"/>
                  </a:schemeClr>
                </a:solidFill>
              </a:defRPr>
            </a:lvl2pPr>
            <a:lvl3pPr marL="1036430" indent="0">
              <a:buNone/>
              <a:defRPr sz="1800">
                <a:solidFill>
                  <a:schemeClr val="tx1">
                    <a:tint val="75000"/>
                  </a:schemeClr>
                </a:solidFill>
              </a:defRPr>
            </a:lvl3pPr>
            <a:lvl4pPr marL="1554645" indent="0">
              <a:buNone/>
              <a:defRPr sz="1600">
                <a:solidFill>
                  <a:schemeClr val="tx1">
                    <a:tint val="75000"/>
                  </a:schemeClr>
                </a:solidFill>
              </a:defRPr>
            </a:lvl4pPr>
            <a:lvl5pPr marL="2072860" indent="0">
              <a:buNone/>
              <a:defRPr sz="1600">
                <a:solidFill>
                  <a:schemeClr val="tx1">
                    <a:tint val="75000"/>
                  </a:schemeClr>
                </a:solidFill>
              </a:defRPr>
            </a:lvl5pPr>
            <a:lvl6pPr marL="2591078" indent="0">
              <a:buNone/>
              <a:defRPr sz="1600">
                <a:solidFill>
                  <a:schemeClr val="tx1">
                    <a:tint val="75000"/>
                  </a:schemeClr>
                </a:solidFill>
              </a:defRPr>
            </a:lvl6pPr>
            <a:lvl7pPr marL="3109290" indent="0">
              <a:buNone/>
              <a:defRPr sz="1600">
                <a:solidFill>
                  <a:schemeClr val="tx1">
                    <a:tint val="75000"/>
                  </a:schemeClr>
                </a:solidFill>
              </a:defRPr>
            </a:lvl7pPr>
            <a:lvl8pPr marL="3627506" indent="0">
              <a:buNone/>
              <a:defRPr sz="1600">
                <a:solidFill>
                  <a:schemeClr val="tx1">
                    <a:tint val="75000"/>
                  </a:schemeClr>
                </a:solidFill>
              </a:defRPr>
            </a:lvl8pPr>
            <a:lvl9pPr marL="4145722" indent="0">
              <a:buNone/>
              <a:defRPr sz="1600">
                <a:solidFill>
                  <a:schemeClr val="tx1">
                    <a:tint val="75000"/>
                  </a:schemeClr>
                </a:solidFill>
              </a:defRPr>
            </a:lvl9pPr>
          </a:lstStyle>
          <a:p>
            <a:pPr lvl="0"/>
            <a:r>
              <a:rPr lang="en-US" dirty="0" smtClean="0"/>
              <a:t>Date</a:t>
            </a:r>
          </a:p>
        </p:txBody>
      </p:sp>
      <p:sp>
        <p:nvSpPr>
          <p:cNvPr id="6" name="Text Placeholder 2"/>
          <p:cNvSpPr>
            <a:spLocks noGrp="1"/>
          </p:cNvSpPr>
          <p:nvPr>
            <p:ph type="body" idx="15"/>
          </p:nvPr>
        </p:nvSpPr>
        <p:spPr>
          <a:xfrm>
            <a:off x="475199" y="2563286"/>
            <a:ext cx="8407354" cy="1094801"/>
          </a:xfrm>
          <a:prstGeom prst="rect">
            <a:avLst/>
          </a:prstGeom>
        </p:spPr>
        <p:txBody>
          <a:bodyPr lIns="103643" tIns="51821" rIns="103643" bIns="51821" anchor="b"/>
          <a:lstStyle>
            <a:lvl1pPr marL="0" indent="0" algn="l">
              <a:buNone/>
              <a:defRPr lang="en-US" sz="3600" b="0" kern="1200" dirty="0" smtClean="0">
                <a:solidFill>
                  <a:schemeClr val="tx1"/>
                </a:solidFill>
                <a:latin typeface="Arial" panose="020B0604020202020204" pitchFamily="34" charset="0"/>
                <a:ea typeface="MS PGothic" pitchFamily="34" charset="-128"/>
                <a:cs typeface="Arial" panose="020B0604020202020204" pitchFamily="34" charset="0"/>
                <a:sym typeface="Gill Sans"/>
              </a:defRPr>
            </a:lvl1pPr>
            <a:lvl2pPr marL="518215" indent="0">
              <a:buNone/>
              <a:defRPr sz="2000">
                <a:solidFill>
                  <a:schemeClr val="tx1">
                    <a:tint val="75000"/>
                  </a:schemeClr>
                </a:solidFill>
              </a:defRPr>
            </a:lvl2pPr>
            <a:lvl3pPr marL="1036430" indent="0">
              <a:buNone/>
              <a:defRPr sz="1800">
                <a:solidFill>
                  <a:schemeClr val="tx1">
                    <a:tint val="75000"/>
                  </a:schemeClr>
                </a:solidFill>
              </a:defRPr>
            </a:lvl3pPr>
            <a:lvl4pPr marL="1554645" indent="0">
              <a:buNone/>
              <a:defRPr sz="1600">
                <a:solidFill>
                  <a:schemeClr val="tx1">
                    <a:tint val="75000"/>
                  </a:schemeClr>
                </a:solidFill>
              </a:defRPr>
            </a:lvl4pPr>
            <a:lvl5pPr marL="2072860" indent="0">
              <a:buNone/>
              <a:defRPr sz="1600">
                <a:solidFill>
                  <a:schemeClr val="tx1">
                    <a:tint val="75000"/>
                  </a:schemeClr>
                </a:solidFill>
              </a:defRPr>
            </a:lvl5pPr>
            <a:lvl6pPr marL="2591078" indent="0">
              <a:buNone/>
              <a:defRPr sz="1600">
                <a:solidFill>
                  <a:schemeClr val="tx1">
                    <a:tint val="75000"/>
                  </a:schemeClr>
                </a:solidFill>
              </a:defRPr>
            </a:lvl6pPr>
            <a:lvl7pPr marL="3109290" indent="0">
              <a:buNone/>
              <a:defRPr sz="1600">
                <a:solidFill>
                  <a:schemeClr val="tx1">
                    <a:tint val="75000"/>
                  </a:schemeClr>
                </a:solidFill>
              </a:defRPr>
            </a:lvl7pPr>
            <a:lvl8pPr marL="3627506" indent="0">
              <a:buNone/>
              <a:defRPr sz="1600">
                <a:solidFill>
                  <a:schemeClr val="tx1">
                    <a:tint val="75000"/>
                  </a:schemeClr>
                </a:solidFill>
              </a:defRPr>
            </a:lvl8pPr>
            <a:lvl9pPr marL="4145722" indent="0">
              <a:buNone/>
              <a:defRPr sz="1600">
                <a:solidFill>
                  <a:schemeClr val="tx1">
                    <a:tint val="75000"/>
                  </a:schemeClr>
                </a:solidFill>
              </a:defRPr>
            </a:lvl9pPr>
          </a:lstStyle>
          <a:p>
            <a:pPr lvl="0"/>
            <a:r>
              <a:rPr lang="en-US" smtClean="0"/>
              <a:t>Click to edit Master text styles</a:t>
            </a:r>
          </a:p>
        </p:txBody>
      </p:sp>
      <p:pic>
        <p:nvPicPr>
          <p:cNvPr id="7" name="Picture 6"/>
          <p:cNvPicPr>
            <a:picLocks noChangeAspect="1"/>
          </p:cNvPicPr>
          <p:nvPr userDrawn="1"/>
        </p:nvPicPr>
        <p:blipFill>
          <a:blip r:embed="rId4" cstate="print"/>
          <a:stretch>
            <a:fillRect/>
          </a:stretch>
        </p:blipFill>
        <p:spPr>
          <a:xfrm>
            <a:off x="587429" y="7036290"/>
            <a:ext cx="858412" cy="323166"/>
          </a:xfrm>
          <a:prstGeom prst="rect">
            <a:avLst/>
          </a:prstGeom>
        </p:spPr>
      </p:pic>
      <p:sp>
        <p:nvSpPr>
          <p:cNvPr id="8" name="TextBox 4"/>
          <p:cNvSpPr txBox="1">
            <a:spLocks noChangeArrowheads="1"/>
          </p:cNvSpPr>
          <p:nvPr userDrawn="1"/>
        </p:nvSpPr>
        <p:spPr bwMode="auto">
          <a:xfrm>
            <a:off x="1454362" y="6934790"/>
            <a:ext cx="1382395" cy="432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3643" tIns="51821" rIns="103643" bIns="51821">
            <a:spAutoFit/>
          </a:bodyPr>
          <a:lstStyle/>
          <a:p>
            <a:pPr algn="l"/>
            <a:r>
              <a:rPr lang="en-US" sz="1800" b="1" dirty="0" err="1">
                <a:solidFill>
                  <a:schemeClr val="tx1"/>
                </a:solidFill>
                <a:latin typeface="Arial" panose="020B0604020202020204" pitchFamily="34" charset="0"/>
                <a:cs typeface="Arial" panose="020B0604020202020204" pitchFamily="34" charset="0"/>
              </a:rPr>
              <a:t>XYZ</a:t>
            </a:r>
            <a:r>
              <a:rPr lang="en-US" sz="3200" i="1" baseline="-25000" dirty="0" err="1">
                <a:solidFill>
                  <a:schemeClr val="tx1"/>
                </a:solidFill>
                <a:latin typeface="Arial" panose="020B0604020202020204" pitchFamily="34" charset="0"/>
                <a:cs typeface="Arial" panose="020B0604020202020204" pitchFamily="34" charset="0"/>
              </a:rPr>
              <a:t>inc</a:t>
            </a:r>
            <a:endParaRPr lang="en-US" sz="1800" i="1" baseline="-25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746403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896">
          <p15:clr>
            <a:srgbClr val="FBAE40"/>
          </p15:clr>
        </p15:guide>
        <p15:guide id="2" pos="31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sp>
        <p:nvSpPr>
          <p:cNvPr id="19" name="Title 1"/>
          <p:cNvSpPr>
            <a:spLocks noGrp="1"/>
          </p:cNvSpPr>
          <p:nvPr>
            <p:ph type="title"/>
          </p:nvPr>
        </p:nvSpPr>
        <p:spPr>
          <a:xfrm>
            <a:off x="465750" y="440426"/>
            <a:ext cx="6790476" cy="798021"/>
          </a:xfrm>
          <a:prstGeom prst="rect">
            <a:avLst/>
          </a:prstGeom>
        </p:spPr>
        <p:txBody>
          <a:bodyPr lIns="103643" tIns="51821" rIns="103643" bIns="51821"/>
          <a:lstStyle>
            <a:lvl1pPr>
              <a:defRPr sz="3200" b="0">
                <a:solidFill>
                  <a:schemeClr val="tx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8" name="Content Placeholder 2"/>
          <p:cNvSpPr>
            <a:spLocks noGrp="1"/>
          </p:cNvSpPr>
          <p:nvPr>
            <p:ph idx="10"/>
          </p:nvPr>
        </p:nvSpPr>
        <p:spPr>
          <a:xfrm>
            <a:off x="465749" y="1658931"/>
            <a:ext cx="9413724" cy="4890499"/>
          </a:xfrm>
          <a:prstGeom prst="rect">
            <a:avLst/>
          </a:prstGeom>
        </p:spPr>
        <p:txBody>
          <a:bodyPr lIns="103643" tIns="51821" rIns="103643" bIns="51821"/>
          <a:lstStyle>
            <a:lvl1pPr marL="259108" indent="-259108">
              <a:lnSpc>
                <a:spcPct val="100000"/>
              </a:lnSpc>
              <a:spcBef>
                <a:spcPts val="0"/>
              </a:spcBef>
              <a:spcAft>
                <a:spcPts val="680"/>
              </a:spcAft>
              <a:buClr>
                <a:schemeClr val="accent2"/>
              </a:buClr>
              <a:buSzPct val="85000"/>
              <a:buFont typeface="Arial" panose="020B0604020202020204" pitchFamily="34" charset="0"/>
              <a:buChar char="•"/>
              <a:tabLst>
                <a:tab pos="647769" algn="l"/>
              </a:tabLst>
              <a:defRPr sz="1800">
                <a:solidFill>
                  <a:schemeClr val="tx1"/>
                </a:solidFill>
                <a:latin typeface="Arial" panose="020B0604020202020204" pitchFamily="34" charset="0"/>
                <a:cs typeface="Arial" panose="020B0604020202020204" pitchFamily="34" charset="0"/>
              </a:defRPr>
            </a:lvl1pPr>
            <a:lvl2pPr marL="518215" indent="-259108">
              <a:lnSpc>
                <a:spcPct val="100000"/>
              </a:lnSpc>
              <a:spcBef>
                <a:spcPts val="0"/>
              </a:spcBef>
              <a:spcAft>
                <a:spcPts val="567"/>
              </a:spcAft>
              <a:buClr>
                <a:schemeClr val="accent2"/>
              </a:buClr>
              <a:buSzPct val="85000"/>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2pPr>
            <a:lvl3pPr marL="1036430" indent="-259108">
              <a:lnSpc>
                <a:spcPct val="100000"/>
              </a:lnSpc>
              <a:spcBef>
                <a:spcPts val="0"/>
              </a:spcBef>
              <a:spcAft>
                <a:spcPts val="567"/>
              </a:spcAft>
              <a:buClr>
                <a:schemeClr val="accent2"/>
              </a:buClr>
              <a:buSzPct val="85000"/>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813752" indent="-259108">
              <a:buSzPct val="75000"/>
              <a:buFont typeface="Wingdings" panose="05000000000000000000" pitchFamily="2" charset="2"/>
              <a:buChar char="§"/>
              <a:defRPr sz="1400">
                <a:solidFill>
                  <a:schemeClr val="tx1"/>
                </a:solidFill>
                <a:latin typeface="Arial" panose="020B0604020202020204" pitchFamily="34" charset="0"/>
                <a:cs typeface="Arial" panose="020B0604020202020204" pitchFamily="34" charset="0"/>
              </a:defRPr>
            </a:lvl4pPr>
            <a:lvl5pPr marL="2331968" indent="-259108">
              <a:buSzPct val="75000"/>
              <a:buFont typeface="Wingdings" panose="05000000000000000000" pitchFamily="2" charset="2"/>
              <a:buChar char="§"/>
              <a:defRPr sz="1400">
                <a:solidFill>
                  <a:schemeClr val="tx1"/>
                </a:solidFill>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p:txBody>
      </p:sp>
      <p:sp>
        <p:nvSpPr>
          <p:cNvPr id="7" name="Rectangle 6"/>
          <p:cNvSpPr/>
          <p:nvPr userDrawn="1"/>
        </p:nvSpPr>
        <p:spPr>
          <a:xfrm>
            <a:off x="319014" y="7097708"/>
            <a:ext cx="1226876" cy="5120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43" tIns="51821" rIns="103643" bIns="51821" rtlCol="0" anchor="ctr"/>
          <a:lstStyle/>
          <a:p>
            <a:pPr algn="ctr"/>
            <a:endParaRPr lang="en-US"/>
          </a:p>
        </p:txBody>
      </p:sp>
      <p:pic>
        <p:nvPicPr>
          <p:cNvPr id="11" name="Picture 10"/>
          <p:cNvPicPr>
            <a:picLocks noChangeAspect="1"/>
          </p:cNvPicPr>
          <p:nvPr userDrawn="1"/>
        </p:nvPicPr>
        <p:blipFill>
          <a:blip r:embed="rId3" cstate="print"/>
          <a:stretch>
            <a:fillRect/>
          </a:stretch>
        </p:blipFill>
        <p:spPr>
          <a:xfrm>
            <a:off x="472225" y="7189888"/>
            <a:ext cx="858412" cy="323166"/>
          </a:xfrm>
          <a:prstGeom prst="rect">
            <a:avLst/>
          </a:prstGeom>
        </p:spPr>
      </p:pic>
      <p:sp>
        <p:nvSpPr>
          <p:cNvPr id="13" name="TextBox 4"/>
          <p:cNvSpPr txBox="1">
            <a:spLocks noChangeArrowheads="1"/>
          </p:cNvSpPr>
          <p:nvPr userDrawn="1"/>
        </p:nvSpPr>
        <p:spPr bwMode="auto">
          <a:xfrm>
            <a:off x="1329555" y="7088386"/>
            <a:ext cx="1382395" cy="432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3643" tIns="51821" rIns="103643" bIns="51821">
            <a:spAutoFit/>
          </a:bodyPr>
          <a:lstStyle/>
          <a:p>
            <a:pPr algn="l"/>
            <a:r>
              <a:rPr lang="en-US" sz="1800" b="1" dirty="0" err="1">
                <a:solidFill>
                  <a:schemeClr val="tx1"/>
                </a:solidFill>
                <a:latin typeface="Arial" panose="020B0604020202020204" pitchFamily="34" charset="0"/>
                <a:cs typeface="Arial" panose="020B0604020202020204" pitchFamily="34" charset="0"/>
              </a:rPr>
              <a:t>XYZ</a:t>
            </a:r>
            <a:r>
              <a:rPr lang="en-US" sz="3200" i="1" baseline="-25000" dirty="0" err="1">
                <a:solidFill>
                  <a:schemeClr val="tx1"/>
                </a:solidFill>
                <a:latin typeface="Arial" panose="020B0604020202020204" pitchFamily="34" charset="0"/>
                <a:cs typeface="Arial" panose="020B0604020202020204" pitchFamily="34" charset="0"/>
              </a:rPr>
              <a:t>inc</a:t>
            </a:r>
            <a:endParaRPr lang="en-US" sz="1800" i="1" baseline="-25000" dirty="0">
              <a:solidFill>
                <a:schemeClr val="tx1"/>
              </a:solidFill>
              <a:latin typeface="Arial" panose="020B0604020202020204" pitchFamily="34" charset="0"/>
              <a:cs typeface="Arial" panose="020B0604020202020204" pitchFamily="34" charset="0"/>
            </a:endParaRPr>
          </a:p>
        </p:txBody>
      </p:sp>
      <p:sp>
        <p:nvSpPr>
          <p:cNvPr id="10" name="Rectangle 7"/>
          <p:cNvSpPr txBox="1">
            <a:spLocks noChangeArrowheads="1"/>
          </p:cNvSpPr>
          <p:nvPr userDrawn="1"/>
        </p:nvSpPr>
        <p:spPr bwMode="black">
          <a:xfrm>
            <a:off x="9687256" y="7265928"/>
            <a:ext cx="415798" cy="3023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104363" tIns="52182" rIns="104363" bIns="52182"/>
          <a:lstStyle>
            <a:lvl1pPr defTabSz="457200" eaLnBrk="0" hangingPunct="0">
              <a:defRPr sz="2200">
                <a:solidFill>
                  <a:srgbClr val="000000"/>
                </a:solidFill>
                <a:latin typeface="Gill Sans" pitchFamily="-84" charset="0"/>
                <a:ea typeface="ヒラギノ角ゴ ProN W3" pitchFamily="-84" charset="-128"/>
                <a:sym typeface="Gill Sans" pitchFamily="-84" charset="0"/>
              </a:defRPr>
            </a:lvl1pPr>
            <a:lvl2pPr marL="742950" indent="-285750" defTabSz="457200" eaLnBrk="0" hangingPunct="0">
              <a:defRPr sz="2200">
                <a:solidFill>
                  <a:srgbClr val="000000"/>
                </a:solidFill>
                <a:latin typeface="Gill Sans" pitchFamily="-84" charset="0"/>
                <a:ea typeface="ヒラギノ角ゴ ProN W3" pitchFamily="-84" charset="-128"/>
                <a:sym typeface="Gill Sans" pitchFamily="-84" charset="0"/>
              </a:defRPr>
            </a:lvl2pPr>
            <a:lvl3pPr marL="11430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3pPr>
            <a:lvl4pPr marL="16002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4pPr>
            <a:lvl5pPr marL="2057400" indent="-228600" defTabSz="457200" eaLnBrk="0" hangingPunct="0">
              <a:defRPr sz="2200">
                <a:solidFill>
                  <a:srgbClr val="000000"/>
                </a:solidFill>
                <a:latin typeface="Gill Sans" pitchFamily="-84" charset="0"/>
                <a:ea typeface="ヒラギノ角ゴ ProN W3" pitchFamily="-84" charset="-128"/>
                <a:sym typeface="Gill Sans" pitchFamily="-84" charset="0"/>
              </a:defRPr>
            </a:lvl5pPr>
            <a:lvl6pPr marL="25146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6pPr>
            <a:lvl7pPr marL="29718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7pPr>
            <a:lvl8pPr marL="34290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8pPr>
            <a:lvl9pPr marL="3886200" indent="-228600" algn="ctr" defTabSz="457200" eaLnBrk="0" fontAlgn="base" hangingPunct="0">
              <a:spcBef>
                <a:spcPct val="0"/>
              </a:spcBef>
              <a:spcAft>
                <a:spcPct val="0"/>
              </a:spcAft>
              <a:defRPr sz="2200">
                <a:solidFill>
                  <a:srgbClr val="000000"/>
                </a:solidFill>
                <a:latin typeface="Gill Sans" pitchFamily="-84" charset="0"/>
                <a:ea typeface="ヒラギノ角ゴ ProN W3" pitchFamily="-84" charset="-128"/>
                <a:sym typeface="Gill Sans" pitchFamily="-84" charset="0"/>
              </a:defRPr>
            </a:lvl9pPr>
          </a:lstStyle>
          <a:p>
            <a:pPr algn="l" eaLnBrk="1" hangingPunct="1"/>
            <a:fld id="{524E6D1E-A310-4DC6-B4E1-6B5AE7710D7A}" type="slidenum">
              <a:rPr lang="en-US" altLang="en-US" sz="900">
                <a:solidFill>
                  <a:schemeClr val="tx1"/>
                </a:solidFill>
                <a:latin typeface="Arial" panose="020B0604020202020204" pitchFamily="34" charset="0"/>
                <a:ea typeface="HelvNeue Light for IBM" panose="020B0403020202020204" pitchFamily="34" charset="0"/>
                <a:cs typeface="Arial" panose="020B0604020202020204" pitchFamily="34" charset="0"/>
              </a:rPr>
              <a:pPr algn="l" eaLnBrk="1" hangingPunct="1"/>
              <a:t>‹#›</a:t>
            </a:fld>
            <a:endParaRPr lang="en-US" altLang="en-US" sz="900" dirty="0">
              <a:solidFill>
                <a:schemeClr val="tx1"/>
              </a:solidFill>
              <a:latin typeface="Arial" panose="020B0604020202020204" pitchFamily="34" charset="0"/>
              <a:ea typeface="HelvNeue Light for IBM" panose="020B0403020202020204" pitchFamily="34" charset="0"/>
              <a:cs typeface="Arial" panose="020B0604020202020204" pitchFamily="34" charset="0"/>
            </a:endParaRPr>
          </a:p>
        </p:txBody>
      </p:sp>
    </p:spTree>
    <p:extLst>
      <p:ext uri="{BB962C8B-B14F-4D97-AF65-F5344CB8AC3E}">
        <p14:creationId xmlns:p14="http://schemas.microsoft.com/office/powerpoint/2010/main" val="395210983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7" descr="zNext_white divider page-13.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sp>
        <p:nvSpPr>
          <p:cNvPr id="9" name="Text Placeholder 2"/>
          <p:cNvSpPr>
            <a:spLocks noGrp="1"/>
          </p:cNvSpPr>
          <p:nvPr>
            <p:ph type="body" idx="15"/>
          </p:nvPr>
        </p:nvSpPr>
        <p:spPr>
          <a:xfrm>
            <a:off x="1412300" y="2563286"/>
            <a:ext cx="8407354" cy="1094801"/>
          </a:xfrm>
          <a:prstGeom prst="rect">
            <a:avLst/>
          </a:prstGeom>
        </p:spPr>
        <p:txBody>
          <a:bodyPr lIns="103643" tIns="51821" rIns="103643" bIns="51821" anchor="b"/>
          <a:lstStyle>
            <a:lvl1pPr marL="0" indent="0" algn="r">
              <a:buNone/>
              <a:defRPr lang="en-US" sz="3600" b="0" kern="1200" dirty="0" smtClean="0">
                <a:solidFill>
                  <a:schemeClr val="tx1"/>
                </a:solidFill>
                <a:latin typeface="Arial" panose="020B0604020202020204" pitchFamily="34" charset="0"/>
                <a:ea typeface="MS PGothic" pitchFamily="34" charset="-128"/>
                <a:cs typeface="Arial" panose="020B0604020202020204" pitchFamily="34" charset="0"/>
                <a:sym typeface="Gill Sans"/>
              </a:defRPr>
            </a:lvl1pPr>
            <a:lvl2pPr marL="518215" indent="0">
              <a:buNone/>
              <a:defRPr sz="2000">
                <a:solidFill>
                  <a:schemeClr val="tx1">
                    <a:tint val="75000"/>
                  </a:schemeClr>
                </a:solidFill>
              </a:defRPr>
            </a:lvl2pPr>
            <a:lvl3pPr marL="1036430" indent="0">
              <a:buNone/>
              <a:defRPr sz="1800">
                <a:solidFill>
                  <a:schemeClr val="tx1">
                    <a:tint val="75000"/>
                  </a:schemeClr>
                </a:solidFill>
              </a:defRPr>
            </a:lvl3pPr>
            <a:lvl4pPr marL="1554645" indent="0">
              <a:buNone/>
              <a:defRPr sz="1600">
                <a:solidFill>
                  <a:schemeClr val="tx1">
                    <a:tint val="75000"/>
                  </a:schemeClr>
                </a:solidFill>
              </a:defRPr>
            </a:lvl4pPr>
            <a:lvl5pPr marL="2072860" indent="0">
              <a:buNone/>
              <a:defRPr sz="1600">
                <a:solidFill>
                  <a:schemeClr val="tx1">
                    <a:tint val="75000"/>
                  </a:schemeClr>
                </a:solidFill>
              </a:defRPr>
            </a:lvl5pPr>
            <a:lvl6pPr marL="2591078" indent="0">
              <a:buNone/>
              <a:defRPr sz="1600">
                <a:solidFill>
                  <a:schemeClr val="tx1">
                    <a:tint val="75000"/>
                  </a:schemeClr>
                </a:solidFill>
              </a:defRPr>
            </a:lvl6pPr>
            <a:lvl7pPr marL="3109290" indent="0">
              <a:buNone/>
              <a:defRPr sz="1600">
                <a:solidFill>
                  <a:schemeClr val="tx1">
                    <a:tint val="75000"/>
                  </a:schemeClr>
                </a:solidFill>
              </a:defRPr>
            </a:lvl7pPr>
            <a:lvl8pPr marL="3627506" indent="0">
              <a:buNone/>
              <a:defRPr sz="1600">
                <a:solidFill>
                  <a:schemeClr val="tx1">
                    <a:tint val="75000"/>
                  </a:schemeClr>
                </a:solidFill>
              </a:defRPr>
            </a:lvl8pPr>
            <a:lvl9pPr marL="4145722"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5857727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9.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9.jpe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795146"/>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98" r:id="rId5"/>
    <p:sldLayoutId id="2147484000" r:id="rId6"/>
  </p:sldLayoutIdLst>
  <p:timing>
    <p:tnLst>
      <p:par>
        <p:cTn id="1" dur="indefinite" restart="never" nodeType="tmRoot"/>
      </p:par>
    </p:tnLst>
  </p:timing>
  <p:hf sldNum="0" hdr="0" dt="0"/>
  <p:txStyles>
    <p:titleStyle>
      <a:lvl1pPr algn="l" rtl="0" eaLnBrk="1" fontAlgn="base" hangingPunct="1">
        <a:lnSpc>
          <a:spcPct val="90000"/>
        </a:lnSpc>
        <a:spcBef>
          <a:spcPct val="0"/>
        </a:spcBef>
        <a:spcAft>
          <a:spcPct val="0"/>
        </a:spcAft>
        <a:defRPr sz="2500" kern="1200">
          <a:solidFill>
            <a:srgbClr val="3B0256"/>
          </a:solidFill>
          <a:latin typeface="+mj-lt"/>
          <a:ea typeface="MS PGothic" panose="020B0600070205080204" pitchFamily="34" charset="-128"/>
          <a:cs typeface="+mj-cs"/>
        </a:defRPr>
      </a:lvl1pPr>
      <a:lvl2pPr algn="l" rtl="0" eaLnBrk="1" fontAlgn="base" hangingPunct="1">
        <a:lnSpc>
          <a:spcPct val="90000"/>
        </a:lnSpc>
        <a:spcBef>
          <a:spcPct val="0"/>
        </a:spcBef>
        <a:spcAft>
          <a:spcPct val="0"/>
        </a:spcAft>
        <a:defRPr sz="2500">
          <a:solidFill>
            <a:srgbClr val="3B0256"/>
          </a:solidFill>
          <a:latin typeface="Arial" panose="020B0604020202020204" pitchFamily="34" charset="0"/>
          <a:ea typeface="MS PGothic" panose="020B0600070205080204" pitchFamily="34" charset="-128"/>
          <a:cs typeface="Arial" panose="020B0604020202020204" pitchFamily="34" charset="0"/>
        </a:defRPr>
      </a:lvl2pPr>
      <a:lvl3pPr algn="l" rtl="0" eaLnBrk="1" fontAlgn="base" hangingPunct="1">
        <a:lnSpc>
          <a:spcPct val="90000"/>
        </a:lnSpc>
        <a:spcBef>
          <a:spcPct val="0"/>
        </a:spcBef>
        <a:spcAft>
          <a:spcPct val="0"/>
        </a:spcAft>
        <a:defRPr sz="2500">
          <a:solidFill>
            <a:srgbClr val="3B0256"/>
          </a:solidFill>
          <a:latin typeface="Arial" panose="020B0604020202020204" pitchFamily="34" charset="0"/>
          <a:ea typeface="MS PGothic" panose="020B0600070205080204" pitchFamily="34" charset="-128"/>
          <a:cs typeface="Arial" panose="020B0604020202020204" pitchFamily="34" charset="0"/>
        </a:defRPr>
      </a:lvl3pPr>
      <a:lvl4pPr algn="l" rtl="0" eaLnBrk="1" fontAlgn="base" hangingPunct="1">
        <a:lnSpc>
          <a:spcPct val="90000"/>
        </a:lnSpc>
        <a:spcBef>
          <a:spcPct val="0"/>
        </a:spcBef>
        <a:spcAft>
          <a:spcPct val="0"/>
        </a:spcAft>
        <a:defRPr sz="2500">
          <a:solidFill>
            <a:srgbClr val="3B0256"/>
          </a:solidFill>
          <a:latin typeface="Arial" panose="020B0604020202020204" pitchFamily="34" charset="0"/>
          <a:ea typeface="MS PGothic" panose="020B0600070205080204" pitchFamily="34" charset="-128"/>
          <a:cs typeface="Arial" panose="020B0604020202020204" pitchFamily="34" charset="0"/>
        </a:defRPr>
      </a:lvl4pPr>
      <a:lvl5pPr algn="l" rtl="0" eaLnBrk="1" fontAlgn="base" hangingPunct="1">
        <a:lnSpc>
          <a:spcPct val="90000"/>
        </a:lnSpc>
        <a:spcBef>
          <a:spcPct val="0"/>
        </a:spcBef>
        <a:spcAft>
          <a:spcPct val="0"/>
        </a:spcAft>
        <a:defRPr sz="2500">
          <a:solidFill>
            <a:srgbClr val="3B0256"/>
          </a:solidFill>
          <a:latin typeface="Arial" panose="020B0604020202020204" pitchFamily="34" charset="0"/>
          <a:ea typeface="MS PGothic" panose="020B0600070205080204" pitchFamily="34" charset="-128"/>
          <a:cs typeface="Arial" panose="020B0604020202020204" pitchFamily="34" charset="0"/>
        </a:defRPr>
      </a:lvl5pPr>
      <a:lvl6pPr marL="518320" algn="l" rtl="0" eaLnBrk="1" fontAlgn="base" hangingPunct="1">
        <a:lnSpc>
          <a:spcPct val="90000"/>
        </a:lnSpc>
        <a:spcBef>
          <a:spcPct val="0"/>
        </a:spcBef>
        <a:spcAft>
          <a:spcPct val="0"/>
        </a:spcAft>
        <a:defRPr sz="2500">
          <a:solidFill>
            <a:srgbClr val="3B0256"/>
          </a:solidFill>
          <a:latin typeface="Arial" panose="020B0604020202020204" pitchFamily="34" charset="0"/>
          <a:ea typeface="MS PGothic" panose="020B0600070205080204" pitchFamily="34" charset="-128"/>
          <a:cs typeface="Arial" panose="020B0604020202020204" pitchFamily="34" charset="0"/>
        </a:defRPr>
      </a:lvl6pPr>
      <a:lvl7pPr marL="1036641" algn="l" rtl="0" eaLnBrk="1" fontAlgn="base" hangingPunct="1">
        <a:lnSpc>
          <a:spcPct val="90000"/>
        </a:lnSpc>
        <a:spcBef>
          <a:spcPct val="0"/>
        </a:spcBef>
        <a:spcAft>
          <a:spcPct val="0"/>
        </a:spcAft>
        <a:defRPr sz="2500">
          <a:solidFill>
            <a:srgbClr val="3B0256"/>
          </a:solidFill>
          <a:latin typeface="Arial" panose="020B0604020202020204" pitchFamily="34" charset="0"/>
          <a:ea typeface="MS PGothic" panose="020B0600070205080204" pitchFamily="34" charset="-128"/>
          <a:cs typeface="Arial" panose="020B0604020202020204" pitchFamily="34" charset="0"/>
        </a:defRPr>
      </a:lvl7pPr>
      <a:lvl8pPr marL="1554961" algn="l" rtl="0" eaLnBrk="1" fontAlgn="base" hangingPunct="1">
        <a:lnSpc>
          <a:spcPct val="90000"/>
        </a:lnSpc>
        <a:spcBef>
          <a:spcPct val="0"/>
        </a:spcBef>
        <a:spcAft>
          <a:spcPct val="0"/>
        </a:spcAft>
        <a:defRPr sz="2500">
          <a:solidFill>
            <a:srgbClr val="3B0256"/>
          </a:solidFill>
          <a:latin typeface="Arial" panose="020B0604020202020204" pitchFamily="34" charset="0"/>
          <a:ea typeface="MS PGothic" panose="020B0600070205080204" pitchFamily="34" charset="-128"/>
          <a:cs typeface="Arial" panose="020B0604020202020204" pitchFamily="34" charset="0"/>
        </a:defRPr>
      </a:lvl8pPr>
      <a:lvl9pPr marL="2073281" algn="l" rtl="0" eaLnBrk="1" fontAlgn="base" hangingPunct="1">
        <a:lnSpc>
          <a:spcPct val="90000"/>
        </a:lnSpc>
        <a:spcBef>
          <a:spcPct val="0"/>
        </a:spcBef>
        <a:spcAft>
          <a:spcPct val="0"/>
        </a:spcAft>
        <a:defRPr sz="2500">
          <a:solidFill>
            <a:srgbClr val="3B0256"/>
          </a:solidFill>
          <a:latin typeface="Arial" panose="020B0604020202020204" pitchFamily="34" charset="0"/>
          <a:ea typeface="MS PGothic" panose="020B0600070205080204" pitchFamily="34" charset="-128"/>
          <a:cs typeface="Arial" panose="020B0604020202020204" pitchFamily="34" charset="0"/>
        </a:defRPr>
      </a:lvl9pPr>
    </p:titleStyle>
    <p:bodyStyle>
      <a:lvl1pPr marL="196170" indent="-196170" algn="l" rtl="0" eaLnBrk="1" fontAlgn="base" hangingPunct="1">
        <a:spcBef>
          <a:spcPct val="50000"/>
        </a:spcBef>
        <a:spcAft>
          <a:spcPct val="0"/>
        </a:spcAft>
        <a:buClr>
          <a:schemeClr val="tx1"/>
        </a:buClr>
        <a:buFont typeface="Wingdings" panose="05000000000000000000" pitchFamily="2" charset="2"/>
        <a:buChar char="§"/>
        <a:defRPr sz="1800" kern="1200">
          <a:solidFill>
            <a:schemeClr val="tx1"/>
          </a:solidFill>
          <a:latin typeface="+mn-lt"/>
          <a:ea typeface="MS PGothic" panose="020B0600070205080204" pitchFamily="34" charset="-128"/>
          <a:cs typeface="+mn-cs"/>
        </a:defRPr>
      </a:lvl1pPr>
      <a:lvl2pPr marL="577712" indent="-185372" algn="l" rtl="0" eaLnBrk="1" fontAlgn="base" hangingPunct="1">
        <a:spcBef>
          <a:spcPct val="0"/>
        </a:spcBef>
        <a:spcAft>
          <a:spcPct val="0"/>
        </a:spcAft>
        <a:buClr>
          <a:schemeClr val="tx1"/>
        </a:buClr>
        <a:buFont typeface="Arial" panose="020B0604020202020204" pitchFamily="34" charset="0"/>
        <a:buChar char="–"/>
        <a:defRPr sz="1800" kern="1200">
          <a:solidFill>
            <a:schemeClr val="tx1"/>
          </a:solidFill>
          <a:latin typeface="+mn-lt"/>
          <a:ea typeface="MS PGothic" panose="020B0600070205080204" pitchFamily="34" charset="-128"/>
          <a:cs typeface="+mn-cs"/>
        </a:defRPr>
      </a:lvl2pPr>
      <a:lvl3pPr marL="970052" indent="-196170" algn="l" rtl="0" eaLnBrk="1" fontAlgn="base" hangingPunct="1">
        <a:spcBef>
          <a:spcPct val="0"/>
        </a:spcBef>
        <a:spcAft>
          <a:spcPct val="0"/>
        </a:spcAft>
        <a:buClr>
          <a:schemeClr val="tx1"/>
        </a:buClr>
        <a:buChar char="•"/>
        <a:defRPr sz="1800" kern="1200">
          <a:solidFill>
            <a:schemeClr val="tx1"/>
          </a:solidFill>
          <a:latin typeface="+mn-lt"/>
          <a:ea typeface="MS PGothic" panose="020B0600070205080204" pitchFamily="34" charset="-128"/>
          <a:cs typeface="+mn-cs"/>
        </a:defRPr>
      </a:lvl3pPr>
      <a:lvl4pPr marL="1364192" indent="-196170" algn="l" rtl="0" eaLnBrk="1" fontAlgn="base" hangingPunct="1">
        <a:spcBef>
          <a:spcPct val="20000"/>
        </a:spcBef>
        <a:spcAft>
          <a:spcPct val="0"/>
        </a:spcAft>
        <a:buClr>
          <a:schemeClr val="bg1"/>
        </a:buClr>
        <a:buChar char="–"/>
        <a:defRPr sz="1800" kern="1200">
          <a:solidFill>
            <a:schemeClr val="bg1"/>
          </a:solidFill>
          <a:latin typeface="+mn-lt"/>
          <a:ea typeface="MS PGothic" panose="020B0600070205080204" pitchFamily="34" charset="-128"/>
          <a:cs typeface="+mn-cs"/>
        </a:defRPr>
      </a:lvl4pPr>
      <a:lvl5pPr marL="1745732" indent="-185372" algn="l" rtl="0" eaLnBrk="1" fontAlgn="base" hangingPunct="1">
        <a:spcBef>
          <a:spcPct val="20000"/>
        </a:spcBef>
        <a:spcAft>
          <a:spcPct val="0"/>
        </a:spcAft>
        <a:buClr>
          <a:schemeClr val="bg1"/>
        </a:buClr>
        <a:buChar char="»"/>
        <a:defRPr sz="1800" kern="1200">
          <a:solidFill>
            <a:schemeClr val="bg1"/>
          </a:solidFill>
          <a:latin typeface="+mn-lt"/>
          <a:ea typeface="MS PGothic" panose="020B0600070205080204" pitchFamily="34" charset="-128"/>
          <a:cs typeface="+mn-cs"/>
        </a:defRPr>
      </a:lvl5pPr>
      <a:lvl6pPr marL="2850763" indent="-259161" algn="l" defTabSz="1036641"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6pPr>
      <a:lvl7pPr marL="3369084" indent="-259161" algn="l" defTabSz="1036641"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7pPr>
      <a:lvl8pPr marL="3887405" indent="-259161" algn="l" defTabSz="1036641"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8pPr>
      <a:lvl9pPr marL="4405726" indent="-259161" algn="l" defTabSz="1036641"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1036641" rtl="0" eaLnBrk="1" latinLnBrk="0" hangingPunct="1">
        <a:defRPr sz="2000" kern="1200">
          <a:solidFill>
            <a:schemeClr val="tx1"/>
          </a:solidFill>
          <a:latin typeface="+mn-lt"/>
          <a:ea typeface="+mn-ea"/>
          <a:cs typeface="+mn-cs"/>
        </a:defRPr>
      </a:lvl1pPr>
      <a:lvl2pPr marL="518320" algn="l" defTabSz="1036641" rtl="0" eaLnBrk="1" latinLnBrk="0" hangingPunct="1">
        <a:defRPr sz="2000" kern="1200">
          <a:solidFill>
            <a:schemeClr val="tx1"/>
          </a:solidFill>
          <a:latin typeface="+mn-lt"/>
          <a:ea typeface="+mn-ea"/>
          <a:cs typeface="+mn-cs"/>
        </a:defRPr>
      </a:lvl2pPr>
      <a:lvl3pPr marL="1036641" algn="l" defTabSz="1036641" rtl="0" eaLnBrk="1" latinLnBrk="0" hangingPunct="1">
        <a:defRPr sz="2000" kern="1200">
          <a:solidFill>
            <a:schemeClr val="tx1"/>
          </a:solidFill>
          <a:latin typeface="+mn-lt"/>
          <a:ea typeface="+mn-ea"/>
          <a:cs typeface="+mn-cs"/>
        </a:defRPr>
      </a:lvl3pPr>
      <a:lvl4pPr marL="1554961" algn="l" defTabSz="1036641" rtl="0" eaLnBrk="1" latinLnBrk="0" hangingPunct="1">
        <a:defRPr sz="2000" kern="1200">
          <a:solidFill>
            <a:schemeClr val="tx1"/>
          </a:solidFill>
          <a:latin typeface="+mn-lt"/>
          <a:ea typeface="+mn-ea"/>
          <a:cs typeface="+mn-cs"/>
        </a:defRPr>
      </a:lvl4pPr>
      <a:lvl5pPr marL="2073281" algn="l" defTabSz="1036641" rtl="0" eaLnBrk="1" latinLnBrk="0" hangingPunct="1">
        <a:defRPr sz="2000" kern="1200">
          <a:solidFill>
            <a:schemeClr val="tx1"/>
          </a:solidFill>
          <a:latin typeface="+mn-lt"/>
          <a:ea typeface="+mn-ea"/>
          <a:cs typeface="+mn-cs"/>
        </a:defRPr>
      </a:lvl5pPr>
      <a:lvl6pPr marL="2591604" algn="l" defTabSz="1036641" rtl="0" eaLnBrk="1" latinLnBrk="0" hangingPunct="1">
        <a:defRPr sz="2000" kern="1200">
          <a:solidFill>
            <a:schemeClr val="tx1"/>
          </a:solidFill>
          <a:latin typeface="+mn-lt"/>
          <a:ea typeface="+mn-ea"/>
          <a:cs typeface="+mn-cs"/>
        </a:defRPr>
      </a:lvl6pPr>
      <a:lvl7pPr marL="3109924" algn="l" defTabSz="1036641" rtl="0" eaLnBrk="1" latinLnBrk="0" hangingPunct="1">
        <a:defRPr sz="2000" kern="1200">
          <a:solidFill>
            <a:schemeClr val="tx1"/>
          </a:solidFill>
          <a:latin typeface="+mn-lt"/>
          <a:ea typeface="+mn-ea"/>
          <a:cs typeface="+mn-cs"/>
        </a:defRPr>
      </a:lvl7pPr>
      <a:lvl8pPr marL="3628245" algn="l" defTabSz="1036641" rtl="0" eaLnBrk="1" latinLnBrk="0" hangingPunct="1">
        <a:defRPr sz="2000" kern="1200">
          <a:solidFill>
            <a:schemeClr val="tx1"/>
          </a:solidFill>
          <a:latin typeface="+mn-lt"/>
          <a:ea typeface="+mn-ea"/>
          <a:cs typeface="+mn-cs"/>
        </a:defRPr>
      </a:lvl8pPr>
      <a:lvl9pPr marL="4146565" algn="l" defTabSz="1036641"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0208182"/>
      </p:ext>
    </p:extLst>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Lst>
  <p:timing>
    <p:tnLst>
      <p:par>
        <p:cTn id="1" dur="indefinite" restart="never" nodeType="tmRoot"/>
      </p:par>
    </p:tnLst>
  </p:timing>
  <p:hf sldNum="0" hdr="0" dt="0"/>
  <p:txStyles>
    <p:titleStyle>
      <a:lvl1pPr algn="l" defTabSz="1036536" rtl="0" eaLnBrk="1" latinLnBrk="0" hangingPunct="1">
        <a:lnSpc>
          <a:spcPct val="90000"/>
        </a:lnSpc>
        <a:spcBef>
          <a:spcPct val="0"/>
        </a:spcBef>
        <a:buNone/>
        <a:defRPr sz="5000" kern="1200">
          <a:solidFill>
            <a:schemeClr val="tx1"/>
          </a:solidFill>
          <a:latin typeface="+mj-lt"/>
          <a:ea typeface="+mj-ea"/>
          <a:cs typeface="+mj-cs"/>
        </a:defRPr>
      </a:lvl1pPr>
    </p:titleStyle>
    <p:bodyStyle>
      <a:lvl1pPr marL="259135" indent="-259135" algn="l" defTabSz="1036536" rtl="0" eaLnBrk="1" latinLnBrk="0" hangingPunct="1">
        <a:lnSpc>
          <a:spcPct val="90000"/>
        </a:lnSpc>
        <a:spcBef>
          <a:spcPts val="1134"/>
        </a:spcBef>
        <a:buFont typeface="Arial" panose="020B0604020202020204" pitchFamily="34" charset="0"/>
        <a:buChar char="•"/>
        <a:defRPr sz="3200" kern="1200">
          <a:solidFill>
            <a:schemeClr val="tx1"/>
          </a:solidFill>
          <a:latin typeface="+mn-lt"/>
          <a:ea typeface="+mn-ea"/>
          <a:cs typeface="+mn-cs"/>
        </a:defRPr>
      </a:lvl1pPr>
      <a:lvl2pPr marL="777401" indent="-259135" algn="l" defTabSz="1036536" rtl="0" eaLnBrk="1" latinLnBrk="0" hangingPunct="1">
        <a:lnSpc>
          <a:spcPct val="90000"/>
        </a:lnSpc>
        <a:spcBef>
          <a:spcPts val="567"/>
        </a:spcBef>
        <a:buFont typeface="Arial" panose="020B0604020202020204" pitchFamily="34" charset="0"/>
        <a:buChar char="•"/>
        <a:defRPr sz="2700" kern="1200">
          <a:solidFill>
            <a:schemeClr val="tx1"/>
          </a:solidFill>
          <a:latin typeface="+mn-lt"/>
          <a:ea typeface="+mn-ea"/>
          <a:cs typeface="+mn-cs"/>
        </a:defRPr>
      </a:lvl2pPr>
      <a:lvl3pPr marL="1295669" indent="-259135" algn="l" defTabSz="1036536" rtl="0" eaLnBrk="1" latinLnBrk="0" hangingPunct="1">
        <a:lnSpc>
          <a:spcPct val="90000"/>
        </a:lnSpc>
        <a:spcBef>
          <a:spcPts val="567"/>
        </a:spcBef>
        <a:buFont typeface="Arial" panose="020B0604020202020204" pitchFamily="34" charset="0"/>
        <a:buChar char="•"/>
        <a:defRPr sz="2300" kern="1200">
          <a:solidFill>
            <a:schemeClr val="tx1"/>
          </a:solidFill>
          <a:latin typeface="+mn-lt"/>
          <a:ea typeface="+mn-ea"/>
          <a:cs typeface="+mn-cs"/>
        </a:defRPr>
      </a:lvl3pPr>
      <a:lvl4pPr marL="1813937" indent="-259135" algn="l" defTabSz="1036536"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4pPr>
      <a:lvl5pPr marL="2332205" indent="-259135" algn="l" defTabSz="1036536"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5pPr>
      <a:lvl6pPr marL="2850473" indent="-259135" algn="l" defTabSz="1036536"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6pPr>
      <a:lvl7pPr marL="3368741" indent="-259135" algn="l" defTabSz="1036536"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7pPr>
      <a:lvl8pPr marL="3887009" indent="-259135" algn="l" defTabSz="1036536"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8pPr>
      <a:lvl9pPr marL="4405278" indent="-259135" algn="l" defTabSz="1036536"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1036536" rtl="0" eaLnBrk="1" latinLnBrk="0" hangingPunct="1">
        <a:defRPr sz="2000" kern="1200">
          <a:solidFill>
            <a:schemeClr val="tx1"/>
          </a:solidFill>
          <a:latin typeface="+mn-lt"/>
          <a:ea typeface="+mn-ea"/>
          <a:cs typeface="+mn-cs"/>
        </a:defRPr>
      </a:lvl1pPr>
      <a:lvl2pPr marL="518267" algn="l" defTabSz="1036536" rtl="0" eaLnBrk="1" latinLnBrk="0" hangingPunct="1">
        <a:defRPr sz="2000" kern="1200">
          <a:solidFill>
            <a:schemeClr val="tx1"/>
          </a:solidFill>
          <a:latin typeface="+mn-lt"/>
          <a:ea typeface="+mn-ea"/>
          <a:cs typeface="+mn-cs"/>
        </a:defRPr>
      </a:lvl2pPr>
      <a:lvl3pPr marL="1036536" algn="l" defTabSz="1036536" rtl="0" eaLnBrk="1" latinLnBrk="0" hangingPunct="1">
        <a:defRPr sz="2000" kern="1200">
          <a:solidFill>
            <a:schemeClr val="tx1"/>
          </a:solidFill>
          <a:latin typeface="+mn-lt"/>
          <a:ea typeface="+mn-ea"/>
          <a:cs typeface="+mn-cs"/>
        </a:defRPr>
      </a:lvl3pPr>
      <a:lvl4pPr marL="1554803" algn="l" defTabSz="1036536" rtl="0" eaLnBrk="1" latinLnBrk="0" hangingPunct="1">
        <a:defRPr sz="2000" kern="1200">
          <a:solidFill>
            <a:schemeClr val="tx1"/>
          </a:solidFill>
          <a:latin typeface="+mn-lt"/>
          <a:ea typeface="+mn-ea"/>
          <a:cs typeface="+mn-cs"/>
        </a:defRPr>
      </a:lvl4pPr>
      <a:lvl5pPr marL="2073071" algn="l" defTabSz="1036536" rtl="0" eaLnBrk="1" latinLnBrk="0" hangingPunct="1">
        <a:defRPr sz="2000" kern="1200">
          <a:solidFill>
            <a:schemeClr val="tx1"/>
          </a:solidFill>
          <a:latin typeface="+mn-lt"/>
          <a:ea typeface="+mn-ea"/>
          <a:cs typeface="+mn-cs"/>
        </a:defRPr>
      </a:lvl5pPr>
      <a:lvl6pPr marL="2591341" algn="l" defTabSz="1036536" rtl="0" eaLnBrk="1" latinLnBrk="0" hangingPunct="1">
        <a:defRPr sz="2000" kern="1200">
          <a:solidFill>
            <a:schemeClr val="tx1"/>
          </a:solidFill>
          <a:latin typeface="+mn-lt"/>
          <a:ea typeface="+mn-ea"/>
          <a:cs typeface="+mn-cs"/>
        </a:defRPr>
      </a:lvl6pPr>
      <a:lvl7pPr marL="3109607" algn="l" defTabSz="1036536" rtl="0" eaLnBrk="1" latinLnBrk="0" hangingPunct="1">
        <a:defRPr sz="2000" kern="1200">
          <a:solidFill>
            <a:schemeClr val="tx1"/>
          </a:solidFill>
          <a:latin typeface="+mn-lt"/>
          <a:ea typeface="+mn-ea"/>
          <a:cs typeface="+mn-cs"/>
        </a:defRPr>
      </a:lvl7pPr>
      <a:lvl8pPr marL="3627875" algn="l" defTabSz="1036536" rtl="0" eaLnBrk="1" latinLnBrk="0" hangingPunct="1">
        <a:defRPr sz="2000" kern="1200">
          <a:solidFill>
            <a:schemeClr val="tx1"/>
          </a:solidFill>
          <a:latin typeface="+mn-lt"/>
          <a:ea typeface="+mn-ea"/>
          <a:cs typeface="+mn-cs"/>
        </a:defRPr>
      </a:lvl8pPr>
      <a:lvl9pPr marL="4146143" algn="l" defTabSz="1036536"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zNext_Blue background-11.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spTree>
    <p:extLst>
      <p:ext uri="{BB962C8B-B14F-4D97-AF65-F5344CB8AC3E}">
        <p14:creationId xmlns:p14="http://schemas.microsoft.com/office/powerpoint/2010/main" val="922440297"/>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Lst>
  <p:timing>
    <p:tnLst>
      <p:par>
        <p:cTn id="1" dur="indefinite" restart="never" nodeType="tmRoot"/>
      </p:par>
    </p:tnLst>
  </p:timing>
  <p:hf sldNum="0" hdr="0" dt="0"/>
  <p:txStyles>
    <p:titleStyle>
      <a:lvl1pPr algn="l" defTabSz="1036430" rtl="0" eaLnBrk="1" latinLnBrk="0" hangingPunct="1">
        <a:lnSpc>
          <a:spcPct val="90000"/>
        </a:lnSpc>
        <a:spcBef>
          <a:spcPct val="0"/>
        </a:spcBef>
        <a:buNone/>
        <a:defRPr sz="5000" kern="1200">
          <a:solidFill>
            <a:schemeClr val="tx1"/>
          </a:solidFill>
          <a:latin typeface="+mj-lt"/>
          <a:ea typeface="+mj-ea"/>
          <a:cs typeface="+mj-cs"/>
        </a:defRPr>
      </a:lvl1pPr>
    </p:titleStyle>
    <p:bodyStyle>
      <a:lvl1pPr marL="259108" indent="-259108" algn="l" defTabSz="1036430" rtl="0" eaLnBrk="1" latinLnBrk="0" hangingPunct="1">
        <a:lnSpc>
          <a:spcPct val="90000"/>
        </a:lnSpc>
        <a:spcBef>
          <a:spcPts val="1134"/>
        </a:spcBef>
        <a:buFont typeface="Arial" panose="020B0604020202020204" pitchFamily="34" charset="0"/>
        <a:buChar char="•"/>
        <a:defRPr sz="3200" kern="1200">
          <a:solidFill>
            <a:schemeClr val="tx1"/>
          </a:solidFill>
          <a:latin typeface="+mn-lt"/>
          <a:ea typeface="+mn-ea"/>
          <a:cs typeface="+mn-cs"/>
        </a:defRPr>
      </a:lvl1pPr>
      <a:lvl2pPr marL="777322" indent="-259108" algn="l" defTabSz="1036430" rtl="0" eaLnBrk="1" latinLnBrk="0" hangingPunct="1">
        <a:lnSpc>
          <a:spcPct val="90000"/>
        </a:lnSpc>
        <a:spcBef>
          <a:spcPts val="567"/>
        </a:spcBef>
        <a:buFont typeface="Arial" panose="020B0604020202020204" pitchFamily="34" charset="0"/>
        <a:buChar char="•"/>
        <a:defRPr sz="2700" kern="1200">
          <a:solidFill>
            <a:schemeClr val="tx1"/>
          </a:solidFill>
          <a:latin typeface="+mn-lt"/>
          <a:ea typeface="+mn-ea"/>
          <a:cs typeface="+mn-cs"/>
        </a:defRPr>
      </a:lvl2pPr>
      <a:lvl3pPr marL="1295537" indent="-259108" algn="l" defTabSz="1036430" rtl="0" eaLnBrk="1" latinLnBrk="0" hangingPunct="1">
        <a:lnSpc>
          <a:spcPct val="90000"/>
        </a:lnSpc>
        <a:spcBef>
          <a:spcPts val="567"/>
        </a:spcBef>
        <a:buFont typeface="Arial" panose="020B0604020202020204" pitchFamily="34" charset="0"/>
        <a:buChar char="•"/>
        <a:defRPr sz="2300" kern="1200">
          <a:solidFill>
            <a:schemeClr val="tx1"/>
          </a:solidFill>
          <a:latin typeface="+mn-lt"/>
          <a:ea typeface="+mn-ea"/>
          <a:cs typeface="+mn-cs"/>
        </a:defRPr>
      </a:lvl3pPr>
      <a:lvl4pPr marL="1813752" indent="-259108" algn="l" defTabSz="1036430"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4pPr>
      <a:lvl5pPr marL="2331968" indent="-259108" algn="l" defTabSz="1036430"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5pPr>
      <a:lvl6pPr marL="2850183" indent="-259108" algn="l" defTabSz="1036430"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6pPr>
      <a:lvl7pPr marL="3368398" indent="-259108" algn="l" defTabSz="1036430"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7pPr>
      <a:lvl8pPr marL="3886613" indent="-259108" algn="l" defTabSz="1036430"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8pPr>
      <a:lvl9pPr marL="4404830" indent="-259108" algn="l" defTabSz="1036430"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1036430" rtl="0" eaLnBrk="1" latinLnBrk="0" hangingPunct="1">
        <a:defRPr sz="2000" kern="1200">
          <a:solidFill>
            <a:schemeClr val="tx1"/>
          </a:solidFill>
          <a:latin typeface="+mn-lt"/>
          <a:ea typeface="+mn-ea"/>
          <a:cs typeface="+mn-cs"/>
        </a:defRPr>
      </a:lvl1pPr>
      <a:lvl2pPr marL="518215" algn="l" defTabSz="1036430" rtl="0" eaLnBrk="1" latinLnBrk="0" hangingPunct="1">
        <a:defRPr sz="2000" kern="1200">
          <a:solidFill>
            <a:schemeClr val="tx1"/>
          </a:solidFill>
          <a:latin typeface="+mn-lt"/>
          <a:ea typeface="+mn-ea"/>
          <a:cs typeface="+mn-cs"/>
        </a:defRPr>
      </a:lvl2pPr>
      <a:lvl3pPr marL="1036430" algn="l" defTabSz="1036430" rtl="0" eaLnBrk="1" latinLnBrk="0" hangingPunct="1">
        <a:defRPr sz="2000" kern="1200">
          <a:solidFill>
            <a:schemeClr val="tx1"/>
          </a:solidFill>
          <a:latin typeface="+mn-lt"/>
          <a:ea typeface="+mn-ea"/>
          <a:cs typeface="+mn-cs"/>
        </a:defRPr>
      </a:lvl3pPr>
      <a:lvl4pPr marL="1554645" algn="l" defTabSz="1036430" rtl="0" eaLnBrk="1" latinLnBrk="0" hangingPunct="1">
        <a:defRPr sz="2000" kern="1200">
          <a:solidFill>
            <a:schemeClr val="tx1"/>
          </a:solidFill>
          <a:latin typeface="+mn-lt"/>
          <a:ea typeface="+mn-ea"/>
          <a:cs typeface="+mn-cs"/>
        </a:defRPr>
      </a:lvl4pPr>
      <a:lvl5pPr marL="2072860" algn="l" defTabSz="1036430" rtl="0" eaLnBrk="1" latinLnBrk="0" hangingPunct="1">
        <a:defRPr sz="2000" kern="1200">
          <a:solidFill>
            <a:schemeClr val="tx1"/>
          </a:solidFill>
          <a:latin typeface="+mn-lt"/>
          <a:ea typeface="+mn-ea"/>
          <a:cs typeface="+mn-cs"/>
        </a:defRPr>
      </a:lvl5pPr>
      <a:lvl6pPr marL="2591078" algn="l" defTabSz="1036430" rtl="0" eaLnBrk="1" latinLnBrk="0" hangingPunct="1">
        <a:defRPr sz="2000" kern="1200">
          <a:solidFill>
            <a:schemeClr val="tx1"/>
          </a:solidFill>
          <a:latin typeface="+mn-lt"/>
          <a:ea typeface="+mn-ea"/>
          <a:cs typeface="+mn-cs"/>
        </a:defRPr>
      </a:lvl6pPr>
      <a:lvl7pPr marL="3109290" algn="l" defTabSz="1036430" rtl="0" eaLnBrk="1" latinLnBrk="0" hangingPunct="1">
        <a:defRPr sz="2000" kern="1200">
          <a:solidFill>
            <a:schemeClr val="tx1"/>
          </a:solidFill>
          <a:latin typeface="+mn-lt"/>
          <a:ea typeface="+mn-ea"/>
          <a:cs typeface="+mn-cs"/>
        </a:defRPr>
      </a:lvl7pPr>
      <a:lvl8pPr marL="3627506" algn="l" defTabSz="1036430" rtl="0" eaLnBrk="1" latinLnBrk="0" hangingPunct="1">
        <a:defRPr sz="2000" kern="1200">
          <a:solidFill>
            <a:schemeClr val="tx1"/>
          </a:solidFill>
          <a:latin typeface="+mn-lt"/>
          <a:ea typeface="+mn-ea"/>
          <a:cs typeface="+mn-cs"/>
        </a:defRPr>
      </a:lvl8pPr>
      <a:lvl9pPr marL="4145722" algn="l" defTabSz="1036430" rtl="0" eaLnBrk="1" latinLnBrk="0" hangingPunct="1">
        <a:defRPr sz="20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descr="zNext_Blue background-11.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0367963" cy="7775575"/>
          </a:xfrm>
          <a:prstGeom prst="rect">
            <a:avLst/>
          </a:prstGeom>
        </p:spPr>
      </p:pic>
    </p:spTree>
    <p:extLst>
      <p:ext uri="{BB962C8B-B14F-4D97-AF65-F5344CB8AC3E}">
        <p14:creationId xmlns:p14="http://schemas.microsoft.com/office/powerpoint/2010/main" val="3357919218"/>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Lst>
  <p:timing>
    <p:tnLst>
      <p:par>
        <p:cTn id="1" dur="indefinite" restart="never" nodeType="tmRoot"/>
      </p:par>
    </p:tnLst>
  </p:timing>
  <p:hf sldNum="0" hdr="0" dt="0"/>
  <p:txStyles>
    <p:titleStyle>
      <a:lvl1pPr algn="l" defTabSz="1036325" rtl="0" eaLnBrk="1" latinLnBrk="0" hangingPunct="1">
        <a:lnSpc>
          <a:spcPct val="90000"/>
        </a:lnSpc>
        <a:spcBef>
          <a:spcPct val="0"/>
        </a:spcBef>
        <a:buNone/>
        <a:defRPr sz="5000" kern="1200">
          <a:solidFill>
            <a:schemeClr val="tx1"/>
          </a:solidFill>
          <a:latin typeface="+mj-lt"/>
          <a:ea typeface="+mj-ea"/>
          <a:cs typeface="+mj-cs"/>
        </a:defRPr>
      </a:lvl1pPr>
    </p:titleStyle>
    <p:bodyStyle>
      <a:lvl1pPr marL="259081" indent="-259081" algn="l" defTabSz="1036325" rtl="0" eaLnBrk="1" latinLnBrk="0" hangingPunct="1">
        <a:lnSpc>
          <a:spcPct val="90000"/>
        </a:lnSpc>
        <a:spcBef>
          <a:spcPts val="1134"/>
        </a:spcBef>
        <a:buFont typeface="Arial" panose="020B0604020202020204" pitchFamily="34" charset="0"/>
        <a:buChar char="•"/>
        <a:defRPr sz="3200" kern="1200">
          <a:solidFill>
            <a:schemeClr val="tx1"/>
          </a:solidFill>
          <a:latin typeface="+mn-lt"/>
          <a:ea typeface="+mn-ea"/>
          <a:cs typeface="+mn-cs"/>
        </a:defRPr>
      </a:lvl1pPr>
      <a:lvl2pPr marL="777243" indent="-259081" algn="l" defTabSz="1036325" rtl="0" eaLnBrk="1" latinLnBrk="0" hangingPunct="1">
        <a:lnSpc>
          <a:spcPct val="90000"/>
        </a:lnSpc>
        <a:spcBef>
          <a:spcPts val="567"/>
        </a:spcBef>
        <a:buFont typeface="Arial" panose="020B0604020202020204" pitchFamily="34" charset="0"/>
        <a:buChar char="•"/>
        <a:defRPr sz="2700" kern="1200">
          <a:solidFill>
            <a:schemeClr val="tx1"/>
          </a:solidFill>
          <a:latin typeface="+mn-lt"/>
          <a:ea typeface="+mn-ea"/>
          <a:cs typeface="+mn-cs"/>
        </a:defRPr>
      </a:lvl2pPr>
      <a:lvl3pPr marL="1295405" indent="-259081" algn="l" defTabSz="1036325" rtl="0" eaLnBrk="1" latinLnBrk="0" hangingPunct="1">
        <a:lnSpc>
          <a:spcPct val="90000"/>
        </a:lnSpc>
        <a:spcBef>
          <a:spcPts val="567"/>
        </a:spcBef>
        <a:buFont typeface="Arial" panose="020B0604020202020204" pitchFamily="34" charset="0"/>
        <a:buChar char="•"/>
        <a:defRPr sz="2300" kern="1200">
          <a:solidFill>
            <a:schemeClr val="tx1"/>
          </a:solidFill>
          <a:latin typeface="+mn-lt"/>
          <a:ea typeface="+mn-ea"/>
          <a:cs typeface="+mn-cs"/>
        </a:defRPr>
      </a:lvl3pPr>
      <a:lvl4pPr marL="1813568" indent="-259081" algn="l" defTabSz="1036325"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4pPr>
      <a:lvl5pPr marL="2331731" indent="-259081" algn="l" defTabSz="1036325"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5pPr>
      <a:lvl6pPr marL="2849892" indent="-259081" algn="l" defTabSz="1036325"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6pPr>
      <a:lvl7pPr marL="3368055" indent="-259081" algn="l" defTabSz="1036325"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7pPr>
      <a:lvl8pPr marL="3886217" indent="-259081" algn="l" defTabSz="1036325"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8pPr>
      <a:lvl9pPr marL="4404382" indent="-259081" algn="l" defTabSz="1036325" rtl="0" eaLnBrk="1" latinLnBrk="0" hangingPunct="1">
        <a:lnSpc>
          <a:spcPct val="90000"/>
        </a:lnSpc>
        <a:spcBef>
          <a:spcPts val="567"/>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1036325" rtl="0" eaLnBrk="1" latinLnBrk="0" hangingPunct="1">
        <a:defRPr sz="2000" kern="1200">
          <a:solidFill>
            <a:schemeClr val="tx1"/>
          </a:solidFill>
          <a:latin typeface="+mn-lt"/>
          <a:ea typeface="+mn-ea"/>
          <a:cs typeface="+mn-cs"/>
        </a:defRPr>
      </a:lvl1pPr>
      <a:lvl2pPr marL="518162" algn="l" defTabSz="1036325" rtl="0" eaLnBrk="1" latinLnBrk="0" hangingPunct="1">
        <a:defRPr sz="2000" kern="1200">
          <a:solidFill>
            <a:schemeClr val="tx1"/>
          </a:solidFill>
          <a:latin typeface="+mn-lt"/>
          <a:ea typeface="+mn-ea"/>
          <a:cs typeface="+mn-cs"/>
        </a:defRPr>
      </a:lvl2pPr>
      <a:lvl3pPr marL="1036325" algn="l" defTabSz="1036325" rtl="0" eaLnBrk="1" latinLnBrk="0" hangingPunct="1">
        <a:defRPr sz="2000" kern="1200">
          <a:solidFill>
            <a:schemeClr val="tx1"/>
          </a:solidFill>
          <a:latin typeface="+mn-lt"/>
          <a:ea typeface="+mn-ea"/>
          <a:cs typeface="+mn-cs"/>
        </a:defRPr>
      </a:lvl3pPr>
      <a:lvl4pPr marL="1554486" algn="l" defTabSz="1036325" rtl="0" eaLnBrk="1" latinLnBrk="0" hangingPunct="1">
        <a:defRPr sz="2000" kern="1200">
          <a:solidFill>
            <a:schemeClr val="tx1"/>
          </a:solidFill>
          <a:latin typeface="+mn-lt"/>
          <a:ea typeface="+mn-ea"/>
          <a:cs typeface="+mn-cs"/>
        </a:defRPr>
      </a:lvl4pPr>
      <a:lvl5pPr marL="2072649" algn="l" defTabSz="1036325" rtl="0" eaLnBrk="1" latinLnBrk="0" hangingPunct="1">
        <a:defRPr sz="2000" kern="1200">
          <a:solidFill>
            <a:schemeClr val="tx1"/>
          </a:solidFill>
          <a:latin typeface="+mn-lt"/>
          <a:ea typeface="+mn-ea"/>
          <a:cs typeface="+mn-cs"/>
        </a:defRPr>
      </a:lvl5pPr>
      <a:lvl6pPr marL="2590815" algn="l" defTabSz="1036325" rtl="0" eaLnBrk="1" latinLnBrk="0" hangingPunct="1">
        <a:defRPr sz="2000" kern="1200">
          <a:solidFill>
            <a:schemeClr val="tx1"/>
          </a:solidFill>
          <a:latin typeface="+mn-lt"/>
          <a:ea typeface="+mn-ea"/>
          <a:cs typeface="+mn-cs"/>
        </a:defRPr>
      </a:lvl6pPr>
      <a:lvl7pPr marL="3108974" algn="l" defTabSz="1036325" rtl="0" eaLnBrk="1" latinLnBrk="0" hangingPunct="1">
        <a:defRPr sz="2000" kern="1200">
          <a:solidFill>
            <a:schemeClr val="tx1"/>
          </a:solidFill>
          <a:latin typeface="+mn-lt"/>
          <a:ea typeface="+mn-ea"/>
          <a:cs typeface="+mn-cs"/>
        </a:defRPr>
      </a:lvl7pPr>
      <a:lvl8pPr marL="3627137" algn="l" defTabSz="1036325" rtl="0" eaLnBrk="1" latinLnBrk="0" hangingPunct="1">
        <a:defRPr sz="2000" kern="1200">
          <a:solidFill>
            <a:schemeClr val="tx1"/>
          </a:solidFill>
          <a:latin typeface="+mn-lt"/>
          <a:ea typeface="+mn-ea"/>
          <a:cs typeface="+mn-cs"/>
        </a:defRPr>
      </a:lvl8pPr>
      <a:lvl9pPr marL="4145300" algn="l" defTabSz="103632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mailto:LINUX-390@VM.MARIST.EDU" TargetMode="External"/><Relationship Id="rId3" Type="http://schemas.openxmlformats.org/officeDocument/2006/relationships/hyperlink" Target="http://www.vm.ibm.com/" TargetMode="External"/><Relationship Id="rId7" Type="http://schemas.openxmlformats.org/officeDocument/2006/relationships/hyperlink" Target="mailto:IBMVM@LISTSERV.UARK.EDU"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mailto:IBMTCP-L@VM.MARIST.EDU" TargetMode="External"/><Relationship Id="rId5" Type="http://schemas.openxmlformats.org/officeDocument/2006/relationships/hyperlink" Target="http://www.vm.ibm.com/education" TargetMode="External"/><Relationship Id="rId4" Type="http://schemas.openxmlformats.org/officeDocument/2006/relationships/hyperlink" Target="http://www.vm.ibm.com/library" TargetMode="External"/><Relationship Id="rId9" Type="http://schemas.openxmlformats.org/officeDocument/2006/relationships/hyperlink" Target="mailto:timgreer@us.ibm.com"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4"/>
          <p:cNvSpPr>
            <a:spLocks noGrp="1"/>
          </p:cNvSpPr>
          <p:nvPr>
            <p:ph type="ctrTitle"/>
          </p:nvPr>
        </p:nvSpPr>
        <p:spPr/>
        <p:txBody>
          <a:bodyPr/>
          <a:lstStyle/>
          <a:p>
            <a:r>
              <a:rPr lang="en-US" altLang="en-US" sz="2800" dirty="0" smtClean="0"/>
              <a:t/>
            </a:r>
            <a:br>
              <a:rPr lang="en-US" altLang="en-US" sz="2800" dirty="0" smtClean="0"/>
            </a:br>
            <a:r>
              <a:rPr lang="en-US" altLang="en-US" sz="2800" dirty="0"/>
              <a:t>How z/VM Begins</a:t>
            </a:r>
            <a:endParaRPr lang="en-US" altLang="en-US" i="1" dirty="0" smtClean="0"/>
          </a:p>
        </p:txBody>
      </p:sp>
      <p:sp>
        <p:nvSpPr>
          <p:cNvPr id="5122" name="Subtitle 5"/>
          <p:cNvSpPr>
            <a:spLocks noGrp="1"/>
          </p:cNvSpPr>
          <p:nvPr>
            <p:ph type="subTitle" idx="1"/>
          </p:nvPr>
        </p:nvSpPr>
        <p:spPr/>
        <p:txBody>
          <a:bodyPr/>
          <a:lstStyle/>
          <a:p>
            <a:endParaRPr lang="en-US" altLang="en-US" sz="1800" dirty="0" smtClean="0">
              <a:solidFill>
                <a:schemeClr val="accent1"/>
              </a:solidFill>
            </a:endParaRPr>
          </a:p>
        </p:txBody>
      </p:sp>
      <p:sp>
        <p:nvSpPr>
          <p:cNvPr id="4" name="Text Placeholder 3"/>
          <p:cNvSpPr>
            <a:spLocks noGrp="1"/>
          </p:cNvSpPr>
          <p:nvPr>
            <p:ph type="body" sz="quarter" idx="10"/>
          </p:nvPr>
        </p:nvSpPr>
        <p:spPr>
          <a:xfrm>
            <a:off x="311402" y="3278188"/>
            <a:ext cx="4534183" cy="809390"/>
          </a:xfrm>
        </p:spPr>
        <p:txBody>
          <a:bodyPr/>
          <a:lstStyle/>
          <a:p>
            <a:r>
              <a:rPr lang="en-US" altLang="en-US" dirty="0" smtClean="0"/>
              <a:t>Tim Greer</a:t>
            </a:r>
            <a:br>
              <a:rPr lang="en-US" altLang="en-US" dirty="0" smtClean="0"/>
            </a:br>
            <a:r>
              <a:rPr lang="en-US" altLang="en-US" dirty="0" smtClean="0"/>
              <a:t>z/VM System Test</a:t>
            </a:r>
            <a:br>
              <a:rPr lang="en-US" altLang="en-US" dirty="0" smtClean="0"/>
            </a:br>
            <a:r>
              <a:rPr lang="en-US" altLang="en-US" dirty="0" smtClean="0"/>
              <a:t>timgreer@us.ibm.com</a:t>
            </a:r>
            <a:r>
              <a:rPr lang="en-US" altLang="en-US" dirty="0" smtClean="0">
                <a:solidFill>
                  <a:schemeClr val="accent1"/>
                </a:solidFill>
              </a:rPr>
              <a:t> </a:t>
            </a:r>
          </a:p>
          <a:p>
            <a:endParaRPr lang="en-US" dirty="0"/>
          </a:p>
        </p:txBody>
      </p:sp>
      <p:sp>
        <p:nvSpPr>
          <p:cNvPr id="5" name="Footer Placeholder 4"/>
          <p:cNvSpPr>
            <a:spLocks noGrp="1"/>
          </p:cNvSpPr>
          <p:nvPr>
            <p:ph type="ftr" sz="quarter" idx="11"/>
          </p:nvPr>
        </p:nvSpPr>
        <p:spPr>
          <a:xfrm>
            <a:off x="3358789" y="7411995"/>
            <a:ext cx="2282392" cy="208789"/>
          </a:xfrm>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Stand-Alone Program Loader (SAPL) screen</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4381" y="1373187"/>
            <a:ext cx="8839200" cy="5638799"/>
          </a:xfrm>
        </p:spPr>
      </p:pic>
      <p:sp>
        <p:nvSpPr>
          <p:cNvPr id="4" name="Footer Placeholder 3"/>
          <p:cNvSpPr>
            <a:spLocks noGrp="1"/>
          </p:cNvSpPr>
          <p:nvPr>
            <p:ph type="ftr" sz="quarter" idx="10"/>
          </p:nvPr>
        </p:nvSpPr>
        <p:spPr/>
        <p:txBody>
          <a:bodyPr/>
          <a:lstStyle/>
          <a:p>
            <a:endParaRPr lang="en-US"/>
          </a:p>
        </p:txBody>
      </p:sp>
      <p:sp>
        <p:nvSpPr>
          <p:cNvPr id="3" name="Rectangle 2"/>
          <p:cNvSpPr/>
          <p:nvPr/>
        </p:nvSpPr>
        <p:spPr>
          <a:xfrm>
            <a:off x="5336381" y="3125787"/>
            <a:ext cx="457200" cy="381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9162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Stand-Alone Program Loader (SAPL) screen</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5781" y="1525587"/>
            <a:ext cx="9372599" cy="5334000"/>
          </a:xfrm>
        </p:spPr>
      </p:pic>
      <p:sp>
        <p:nvSpPr>
          <p:cNvPr id="4" name="Footer Placeholder 3"/>
          <p:cNvSpPr>
            <a:spLocks noGrp="1"/>
          </p:cNvSpPr>
          <p:nvPr>
            <p:ph type="ftr" sz="quarter" idx="10"/>
          </p:nvPr>
        </p:nvSpPr>
        <p:spPr/>
        <p:txBody>
          <a:bodyPr/>
          <a:lstStyle/>
          <a:p>
            <a:endParaRPr lang="en-US"/>
          </a:p>
        </p:txBody>
      </p:sp>
      <p:sp>
        <p:nvSpPr>
          <p:cNvPr id="6" name="Oval 5"/>
          <p:cNvSpPr/>
          <p:nvPr/>
        </p:nvSpPr>
        <p:spPr>
          <a:xfrm flipV="1">
            <a:off x="535781" y="5228906"/>
            <a:ext cx="381000" cy="10668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57931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Stand-Alone Program Loader (SAPL) screen</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5781" y="1525587"/>
            <a:ext cx="9372599" cy="5334000"/>
          </a:xfrm>
        </p:spPr>
      </p:pic>
      <p:sp>
        <p:nvSpPr>
          <p:cNvPr id="4" name="Footer Placeholder 3"/>
          <p:cNvSpPr>
            <a:spLocks noGrp="1"/>
          </p:cNvSpPr>
          <p:nvPr>
            <p:ph type="ftr" sz="quarter" idx="10"/>
          </p:nvPr>
        </p:nvSpPr>
        <p:spPr/>
        <p:txBody>
          <a:bodyPr/>
          <a:lstStyle/>
          <a:p>
            <a:endParaRPr lang="en-US"/>
          </a:p>
        </p:txBody>
      </p:sp>
      <p:sp>
        <p:nvSpPr>
          <p:cNvPr id="6" name="Oval 5"/>
          <p:cNvSpPr/>
          <p:nvPr/>
        </p:nvSpPr>
        <p:spPr>
          <a:xfrm flipV="1">
            <a:off x="535781" y="5228906"/>
            <a:ext cx="381000" cy="10668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311401" y="3049587"/>
            <a:ext cx="571078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669381" y="4802187"/>
            <a:ext cx="44958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These determine SYSTEM CONFIG</a:t>
            </a:r>
            <a:endParaRPr lang="en-US" dirty="0">
              <a:solidFill>
                <a:schemeClr val="tx1"/>
              </a:solidFill>
            </a:endParaRPr>
          </a:p>
        </p:txBody>
      </p:sp>
      <p:cxnSp>
        <p:nvCxnSpPr>
          <p:cNvPr id="10" name="Curved Connector 9"/>
          <p:cNvCxnSpPr>
            <a:stCxn id="8" idx="1"/>
          </p:cNvCxnSpPr>
          <p:nvPr/>
        </p:nvCxnSpPr>
        <p:spPr>
          <a:xfrm rot="10800000">
            <a:off x="2059781" y="3963987"/>
            <a:ext cx="609600" cy="990600"/>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078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Stand-Alone Program Loader (SAPL) screen</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5781" y="1525587"/>
            <a:ext cx="9372599" cy="5334000"/>
          </a:xfrm>
        </p:spPr>
      </p:pic>
      <p:sp>
        <p:nvSpPr>
          <p:cNvPr id="4" name="Footer Placeholder 3"/>
          <p:cNvSpPr>
            <a:spLocks noGrp="1"/>
          </p:cNvSpPr>
          <p:nvPr>
            <p:ph type="ftr" sz="quarter" idx="10"/>
          </p:nvPr>
        </p:nvSpPr>
        <p:spPr/>
        <p:txBody>
          <a:bodyPr/>
          <a:lstStyle/>
          <a:p>
            <a:endParaRPr lang="en-US"/>
          </a:p>
        </p:txBody>
      </p:sp>
      <p:sp>
        <p:nvSpPr>
          <p:cNvPr id="6" name="Oval 5"/>
          <p:cNvSpPr/>
          <p:nvPr/>
        </p:nvSpPr>
        <p:spPr>
          <a:xfrm flipV="1">
            <a:off x="535781" y="5228906"/>
            <a:ext cx="381000" cy="10668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7012781" y="3430587"/>
            <a:ext cx="2667000" cy="7620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Specifying the CPLOAD MODULE</a:t>
            </a:r>
            <a:endParaRPr lang="en-US" dirty="0">
              <a:solidFill>
                <a:schemeClr val="tx1"/>
              </a:solidFill>
            </a:endParaRPr>
          </a:p>
        </p:txBody>
      </p:sp>
      <p:cxnSp>
        <p:nvCxnSpPr>
          <p:cNvPr id="8" name="Curved Connector 7"/>
          <p:cNvCxnSpPr/>
          <p:nvPr/>
        </p:nvCxnSpPr>
        <p:spPr>
          <a:xfrm rot="5400000" flipH="1" flipV="1">
            <a:off x="6538559" y="2798222"/>
            <a:ext cx="1137257" cy="115988"/>
          </a:xfrm>
          <a:prstGeom prst="curvedConnector3">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urved Connector 11"/>
          <p:cNvCxnSpPr/>
          <p:nvPr/>
        </p:nvCxnSpPr>
        <p:spPr>
          <a:xfrm rot="10800000">
            <a:off x="3507581" y="2138058"/>
            <a:ext cx="3541612" cy="1289658"/>
          </a:xfrm>
          <a:prstGeom prst="curvedConnector3">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urved Connector 13"/>
          <p:cNvCxnSpPr/>
          <p:nvPr/>
        </p:nvCxnSpPr>
        <p:spPr>
          <a:xfrm rot="10800000">
            <a:off x="3812381" y="2751421"/>
            <a:ext cx="3236812" cy="673424"/>
          </a:xfrm>
          <a:prstGeom prst="curvedConnector3">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10800000" flipV="1">
            <a:off x="2135981" y="3424845"/>
            <a:ext cx="4913212" cy="3206142"/>
          </a:xfrm>
          <a:prstGeom prst="curvedConnector3">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58641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 facts</a:t>
            </a:r>
            <a:endParaRPr lang="en-US" dirty="0"/>
          </a:p>
        </p:txBody>
      </p:sp>
      <p:sp>
        <p:nvSpPr>
          <p:cNvPr id="3" name="Content Placeholder 2"/>
          <p:cNvSpPr>
            <a:spLocks noGrp="1"/>
          </p:cNvSpPr>
          <p:nvPr>
            <p:ph idx="1"/>
          </p:nvPr>
        </p:nvSpPr>
        <p:spPr/>
        <p:txBody>
          <a:bodyPr/>
          <a:lstStyle/>
          <a:p>
            <a:r>
              <a:rPr lang="en-US" sz="2400" dirty="0" smtClean="0"/>
              <a:t>The minidisk with CPLOAD MODULE does not need to be allocated PARM.</a:t>
            </a:r>
          </a:p>
          <a:p>
            <a:endParaRPr lang="en-US" sz="2400" dirty="0" smtClean="0"/>
          </a:p>
          <a:p>
            <a:r>
              <a:rPr lang="en-US" sz="2400" dirty="0" smtClean="0"/>
              <a:t>…Unless you want to find it by “Extent” rather than “Offset”.</a:t>
            </a:r>
            <a:endParaRPr lang="en-US" sz="24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124689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SAPL screen – EXTENT vs. OFFSET </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9581" y="1658008"/>
            <a:ext cx="9296400" cy="5096784"/>
          </a:xfrm>
        </p:spPr>
      </p:pic>
      <p:sp>
        <p:nvSpPr>
          <p:cNvPr id="4" name="Footer Placeholder 3"/>
          <p:cNvSpPr>
            <a:spLocks noGrp="1"/>
          </p:cNvSpPr>
          <p:nvPr>
            <p:ph type="ftr" sz="quarter" idx="10"/>
          </p:nvPr>
        </p:nvSpPr>
        <p:spPr/>
        <p:txBody>
          <a:bodyPr/>
          <a:lstStyle/>
          <a:p>
            <a:endParaRPr lang="en-US"/>
          </a:p>
        </p:txBody>
      </p:sp>
      <p:sp>
        <p:nvSpPr>
          <p:cNvPr id="3" name="Oval 2"/>
          <p:cNvSpPr/>
          <p:nvPr/>
        </p:nvSpPr>
        <p:spPr>
          <a:xfrm>
            <a:off x="4040981" y="1982787"/>
            <a:ext cx="5715000" cy="609600"/>
          </a:xfrm>
          <a:prstGeom prst="ellipse">
            <a:avLst/>
          </a:prstGeom>
          <a:noFill/>
          <a:ln>
            <a:solidFill>
              <a:schemeClr val="accent3">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431381" y="6249987"/>
            <a:ext cx="3581400" cy="685800"/>
          </a:xfrm>
          <a:prstGeom prst="ellipse">
            <a:avLst/>
          </a:prstGeom>
          <a:noFill/>
          <a:ln>
            <a:solidFill>
              <a:schemeClr val="accent3">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53808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 facts (continued)</a:t>
            </a:r>
            <a:endParaRPr lang="en-US" dirty="0"/>
          </a:p>
        </p:txBody>
      </p:sp>
      <p:sp>
        <p:nvSpPr>
          <p:cNvPr id="3" name="Content Placeholder 2"/>
          <p:cNvSpPr>
            <a:spLocks noGrp="1"/>
          </p:cNvSpPr>
          <p:nvPr>
            <p:ph idx="1"/>
          </p:nvPr>
        </p:nvSpPr>
        <p:spPr/>
        <p:txBody>
          <a:bodyPr/>
          <a:lstStyle/>
          <a:p>
            <a:r>
              <a:rPr lang="en-US" sz="2400" dirty="0" smtClean="0"/>
              <a:t>The minidisk with CPLOAD MODULE does not need to be allocated PARM.</a:t>
            </a:r>
          </a:p>
          <a:p>
            <a:endParaRPr lang="en-US" sz="2400" dirty="0" smtClean="0"/>
          </a:p>
          <a:p>
            <a:r>
              <a:rPr lang="en-US" sz="2400" dirty="0" smtClean="0"/>
              <a:t>…Unless you want to find it by “Extent” rather than “Offset”.</a:t>
            </a:r>
          </a:p>
          <a:p>
            <a:endParaRPr lang="en-US" sz="2400" dirty="0" smtClean="0"/>
          </a:p>
          <a:p>
            <a:r>
              <a:rPr lang="en-US" sz="2400" dirty="0" smtClean="0"/>
              <a:t>You can pick any MODULE to load</a:t>
            </a:r>
          </a:p>
          <a:p>
            <a:pPr lvl="1"/>
            <a:r>
              <a:rPr lang="en-US" sz="2400" dirty="0" smtClean="0"/>
              <a:t> It doesn’t need to be named CPLOAD</a:t>
            </a:r>
          </a:p>
          <a:p>
            <a:pPr lvl="1"/>
            <a:r>
              <a:rPr lang="en-US" sz="2400" dirty="0"/>
              <a:t> </a:t>
            </a:r>
            <a:r>
              <a:rPr lang="en-US" sz="2400" dirty="0" smtClean="0"/>
              <a:t>It doesn’t have to be CP, either!</a:t>
            </a:r>
          </a:p>
          <a:p>
            <a:pPr lvl="2"/>
            <a:r>
              <a:rPr lang="en-US" sz="2400" dirty="0" smtClean="0"/>
              <a:t>Examples:  DDR, ICKSADSF</a:t>
            </a:r>
          </a:p>
          <a:p>
            <a:pPr lvl="1"/>
            <a:endParaRPr lang="en-US" sz="2400" dirty="0"/>
          </a:p>
          <a:p>
            <a:r>
              <a:rPr lang="en-US" sz="2400" dirty="0" smtClean="0"/>
              <a:t>…Which means, we haven’t even started VM yet.</a:t>
            </a:r>
            <a:endParaRPr lang="en-US" sz="24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4366354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 might go on the SAPL screen?</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1981" y="1525587"/>
            <a:ext cx="8991600" cy="5257800"/>
          </a:xfrm>
        </p:spPr>
      </p:pic>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3503966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walk through SYSTEM CONFIG</a:t>
            </a:r>
            <a:endParaRPr lang="en-US" dirty="0"/>
          </a:p>
        </p:txBody>
      </p:sp>
      <p:sp>
        <p:nvSpPr>
          <p:cNvPr id="3" name="Content Placeholder 2"/>
          <p:cNvSpPr>
            <a:spLocks noGrp="1"/>
          </p:cNvSpPr>
          <p:nvPr>
            <p:ph idx="1"/>
          </p:nvPr>
        </p:nvSpPr>
        <p:spPr/>
        <p:txBody>
          <a:bodyPr/>
          <a:lstStyle/>
          <a:p>
            <a:r>
              <a:rPr lang="en-US" sz="3600" dirty="0" smtClean="0"/>
              <a:t>Who</a:t>
            </a:r>
            <a:r>
              <a:rPr lang="en-US" sz="2400" dirty="0" smtClean="0"/>
              <a:t> am I?</a:t>
            </a:r>
          </a:p>
          <a:p>
            <a:r>
              <a:rPr lang="en-US" sz="3600" dirty="0"/>
              <a:t>Where</a:t>
            </a:r>
            <a:r>
              <a:rPr lang="en-US" sz="2400" dirty="0"/>
              <a:t> is all my stuff?</a:t>
            </a:r>
          </a:p>
          <a:p>
            <a:r>
              <a:rPr lang="en-US" sz="3600" dirty="0" smtClean="0"/>
              <a:t>What</a:t>
            </a:r>
            <a:r>
              <a:rPr lang="en-US" sz="2400" dirty="0" smtClean="0"/>
              <a:t> am I allowing?</a:t>
            </a:r>
          </a:p>
          <a:p>
            <a:r>
              <a:rPr lang="en-US" sz="3600" dirty="0" smtClean="0"/>
              <a:t>When</a:t>
            </a:r>
            <a:r>
              <a:rPr lang="en-US" sz="2400" dirty="0" smtClean="0"/>
              <a:t> do I adjust the time?</a:t>
            </a:r>
          </a:p>
          <a:p>
            <a:r>
              <a:rPr lang="en-US" sz="3600" dirty="0" smtClean="0"/>
              <a:t>Why…</a:t>
            </a:r>
            <a:r>
              <a:rPr lang="en-US" sz="2400" dirty="0" smtClean="0"/>
              <a:t>?</a:t>
            </a:r>
          </a:p>
          <a:p>
            <a:r>
              <a:rPr lang="en-US" sz="3600" dirty="0" smtClean="0"/>
              <a:t>How </a:t>
            </a:r>
            <a:r>
              <a:rPr lang="en-US" sz="2400" dirty="0" smtClean="0"/>
              <a:t>to specify various things?</a:t>
            </a:r>
            <a:endParaRPr lang="en-US" sz="36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685350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am I?</a:t>
            </a:r>
            <a:endParaRPr lang="en-US" dirty="0"/>
          </a:p>
        </p:txBody>
      </p:sp>
      <p:sp>
        <p:nvSpPr>
          <p:cNvPr id="3" name="Content Placeholder 2"/>
          <p:cNvSpPr>
            <a:spLocks noGrp="1"/>
          </p:cNvSpPr>
          <p:nvPr>
            <p:ph idx="1"/>
          </p:nvPr>
        </p:nvSpPr>
        <p:spPr>
          <a:xfrm>
            <a:off x="311401" y="1826626"/>
            <a:ext cx="9745165" cy="5079322"/>
          </a:xfrm>
        </p:spPr>
        <p:txBody>
          <a:bodyPr/>
          <a:lstStyle/>
          <a:p>
            <a:r>
              <a:rPr lang="en-US" sz="3200" dirty="0" err="1" smtClean="0"/>
              <a:t>System_Identifier</a:t>
            </a:r>
            <a:r>
              <a:rPr lang="en-US" dirty="0" smtClean="0"/>
              <a:t> </a:t>
            </a:r>
            <a:r>
              <a:rPr lang="en-US" sz="2400" dirty="0" smtClean="0"/>
              <a:t>statement</a:t>
            </a:r>
          </a:p>
          <a:p>
            <a:pPr lvl="1"/>
            <a:r>
              <a:rPr lang="en-US" sz="2400" dirty="0"/>
              <a:t> </a:t>
            </a:r>
            <a:r>
              <a:rPr lang="en-US" sz="2400" dirty="0" err="1"/>
              <a:t>System_Identifier</a:t>
            </a:r>
            <a:r>
              <a:rPr lang="en-US" sz="2400" dirty="0"/>
              <a:t> * * </a:t>
            </a:r>
            <a:r>
              <a:rPr lang="en-US" sz="2400" dirty="0" smtClean="0"/>
              <a:t>SLUG1</a:t>
            </a:r>
          </a:p>
          <a:p>
            <a:pPr lvl="1"/>
            <a:r>
              <a:rPr lang="en-US" sz="2400" dirty="0"/>
              <a:t> </a:t>
            </a:r>
            <a:r>
              <a:rPr lang="en-US" sz="2400" dirty="0" err="1"/>
              <a:t>System_Identifier</a:t>
            </a:r>
            <a:r>
              <a:rPr lang="en-US" sz="2400" dirty="0"/>
              <a:t> 2097 </a:t>
            </a:r>
            <a:r>
              <a:rPr lang="en-US" sz="2400" dirty="0" smtClean="0"/>
              <a:t>031757 GUERNSEY </a:t>
            </a:r>
            <a:r>
              <a:rPr lang="en-US" sz="2400" dirty="0"/>
              <a:t>Gateway </a:t>
            </a:r>
            <a:r>
              <a:rPr lang="en-US" sz="2400" dirty="0" smtClean="0"/>
              <a:t>Cow</a:t>
            </a:r>
          </a:p>
          <a:p>
            <a:pPr lvl="1"/>
            <a:r>
              <a:rPr lang="en-US" sz="2400" dirty="0"/>
              <a:t> </a:t>
            </a:r>
            <a:r>
              <a:rPr lang="en-US" sz="2400" dirty="0" err="1"/>
              <a:t>System_Identifier</a:t>
            </a:r>
            <a:r>
              <a:rPr lang="en-US" sz="2400" dirty="0"/>
              <a:t> * * &amp;</a:t>
            </a:r>
            <a:r>
              <a:rPr lang="en-US" sz="2400" dirty="0" smtClean="0"/>
              <a:t>LPARNAME</a:t>
            </a:r>
          </a:p>
          <a:p>
            <a:pPr lvl="1"/>
            <a:r>
              <a:rPr lang="en-US" sz="2400" dirty="0"/>
              <a:t> </a:t>
            </a:r>
            <a:r>
              <a:rPr lang="en-US" sz="2400" dirty="0" err="1"/>
              <a:t>System_Identifier_Default</a:t>
            </a:r>
            <a:r>
              <a:rPr lang="en-US" sz="2400" dirty="0"/>
              <a:t> </a:t>
            </a:r>
            <a:r>
              <a:rPr lang="en-US" sz="2400" dirty="0" smtClean="0"/>
              <a:t>BEAR</a:t>
            </a:r>
          </a:p>
          <a:p>
            <a:endParaRPr lang="en-US" sz="2400" dirty="0"/>
          </a:p>
          <a:p>
            <a:r>
              <a:rPr lang="en-US" sz="3200" dirty="0" smtClean="0"/>
              <a:t>SSI</a:t>
            </a:r>
            <a:r>
              <a:rPr lang="en-US" sz="2400" dirty="0" smtClean="0"/>
              <a:t> statement (if in an SSI)</a:t>
            </a:r>
          </a:p>
          <a:p>
            <a:pPr marL="392340" lvl="1" indent="0">
              <a:buNone/>
            </a:pPr>
            <a:r>
              <a:rPr lang="en-US" sz="2400" dirty="0"/>
              <a:t> SSI SLUG  PDR_VOLUME VMCOM1,</a:t>
            </a:r>
          </a:p>
          <a:p>
            <a:pPr marL="392340" lvl="1" indent="0">
              <a:buNone/>
            </a:pPr>
            <a:r>
              <a:rPr lang="en-US" sz="2400" dirty="0"/>
              <a:t>        SLOT 1 SLUG1          </a:t>
            </a:r>
          </a:p>
          <a:p>
            <a:pPr marL="392340" lvl="1" indent="0">
              <a:buNone/>
            </a:pPr>
            <a:r>
              <a:rPr lang="en-US" sz="2400" dirty="0"/>
              <a:t>/*      SLOT 2 @@MEMSLOT2,  */</a:t>
            </a:r>
          </a:p>
          <a:p>
            <a:pPr marL="392340" lvl="1" indent="0">
              <a:buNone/>
            </a:pPr>
            <a:r>
              <a:rPr lang="en-US" sz="2400" dirty="0"/>
              <a:t>/*      SLOT 3 @@MEMSLOT3,  */</a:t>
            </a:r>
          </a:p>
          <a:p>
            <a:pPr marL="392340" lvl="1" indent="0">
              <a:buNone/>
            </a:pPr>
            <a:r>
              <a:rPr lang="en-US" sz="2400" dirty="0"/>
              <a:t>/*      SLOT 4 @@MEMSLOT4   */</a:t>
            </a:r>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207144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2"/>
          <p:cNvSpPr>
            <a:spLocks noGrp="1"/>
          </p:cNvSpPr>
          <p:nvPr>
            <p:ph type="title"/>
          </p:nvPr>
        </p:nvSpPr>
        <p:spPr/>
        <p:txBody>
          <a:bodyPr/>
          <a:lstStyle/>
          <a:p>
            <a:pPr eaLnBrk="1" hangingPunct="1"/>
            <a:r>
              <a:rPr lang="en-US" dirty="0" smtClean="0"/>
              <a:t>Trademarks</a:t>
            </a:r>
          </a:p>
        </p:txBody>
      </p:sp>
      <p:sp>
        <p:nvSpPr>
          <p:cNvPr id="6150" name="Text Box 4"/>
          <p:cNvSpPr txBox="1">
            <a:spLocks noChangeArrowheads="1"/>
          </p:cNvSpPr>
          <p:nvPr/>
        </p:nvSpPr>
        <p:spPr bwMode="auto">
          <a:xfrm>
            <a:off x="385764" y="1355726"/>
            <a:ext cx="8605837" cy="157163"/>
          </a:xfrm>
          <a:prstGeom prst="rect">
            <a:avLst/>
          </a:prstGeom>
          <a:noFill/>
          <a:ln w="12700">
            <a:noFill/>
            <a:miter lim="800000"/>
            <a:headEnd/>
            <a:tailEnd/>
          </a:ln>
        </p:spPr>
        <p:txBody>
          <a:bodyPr lIns="0" tIns="0" rIns="0" bIns="0" anchor="b">
            <a:spAutoFit/>
          </a:bodyPr>
          <a:lstStyle/>
          <a:p>
            <a:pPr defTabSz="930181" eaLnBrk="0" hangingPunct="0"/>
            <a:r>
              <a:rPr lang="en-US" sz="1000" b="1" dirty="0"/>
              <a:t>The following are trademarks of the International Business Machines Corporation in the United States, other countries, or both.</a:t>
            </a:r>
          </a:p>
        </p:txBody>
      </p:sp>
      <p:sp>
        <p:nvSpPr>
          <p:cNvPr id="6151" name="Text Box 5"/>
          <p:cNvSpPr txBox="1">
            <a:spLocks noChangeArrowheads="1"/>
          </p:cNvSpPr>
          <p:nvPr/>
        </p:nvSpPr>
        <p:spPr bwMode="auto">
          <a:xfrm>
            <a:off x="366713" y="3643313"/>
            <a:ext cx="8551862" cy="157162"/>
          </a:xfrm>
          <a:prstGeom prst="rect">
            <a:avLst/>
          </a:prstGeom>
          <a:noFill/>
          <a:ln w="12700">
            <a:noFill/>
            <a:miter lim="800000"/>
            <a:headEnd/>
            <a:tailEnd/>
          </a:ln>
        </p:spPr>
        <p:txBody>
          <a:bodyPr lIns="0" tIns="0" rIns="0" bIns="0">
            <a:spAutoFit/>
          </a:bodyPr>
          <a:lstStyle/>
          <a:p>
            <a:pPr defTabSz="930181" eaLnBrk="0" hangingPunct="0"/>
            <a:r>
              <a:rPr lang="en-US" sz="1000" b="1" dirty="0"/>
              <a:t>The following are trademarks or registered trademarks of other companies.</a:t>
            </a:r>
          </a:p>
        </p:txBody>
      </p:sp>
      <p:sp>
        <p:nvSpPr>
          <p:cNvPr id="6152" name="Text Box 7"/>
          <p:cNvSpPr txBox="1">
            <a:spLocks noChangeArrowheads="1"/>
          </p:cNvSpPr>
          <p:nvPr/>
        </p:nvSpPr>
        <p:spPr bwMode="auto">
          <a:xfrm>
            <a:off x="366714" y="5438776"/>
            <a:ext cx="7604125" cy="104775"/>
          </a:xfrm>
          <a:prstGeom prst="rect">
            <a:avLst/>
          </a:prstGeom>
          <a:noFill/>
          <a:ln w="12700">
            <a:noFill/>
            <a:miter lim="800000"/>
            <a:headEnd/>
            <a:tailEnd/>
          </a:ln>
        </p:spPr>
        <p:txBody>
          <a:bodyPr lIns="0" tIns="0" rIns="0" bIns="0">
            <a:spAutoFit/>
          </a:bodyPr>
          <a:lstStyle/>
          <a:p>
            <a:pPr defTabSz="930181" eaLnBrk="0" hangingPunct="0">
              <a:lnSpc>
                <a:spcPct val="85000"/>
              </a:lnSpc>
            </a:pPr>
            <a:r>
              <a:rPr lang="en-US" sz="800" dirty="0"/>
              <a:t>* All other products may be trademarks or registered trademarks of their respective companies.</a:t>
            </a:r>
          </a:p>
        </p:txBody>
      </p:sp>
      <p:sp>
        <p:nvSpPr>
          <p:cNvPr id="6153" name="Text Box 8"/>
          <p:cNvSpPr txBox="1">
            <a:spLocks noChangeArrowheads="1"/>
          </p:cNvSpPr>
          <p:nvPr/>
        </p:nvSpPr>
        <p:spPr bwMode="auto">
          <a:xfrm>
            <a:off x="385763" y="5649914"/>
            <a:ext cx="9164638" cy="1555811"/>
          </a:xfrm>
          <a:prstGeom prst="rect">
            <a:avLst/>
          </a:prstGeom>
          <a:noFill/>
          <a:ln w="12700">
            <a:noFill/>
            <a:miter lim="800000"/>
            <a:headEnd/>
            <a:tailEnd/>
          </a:ln>
        </p:spPr>
        <p:txBody>
          <a:bodyPr lIns="0" tIns="0" rIns="0" bIns="0">
            <a:spAutoFit/>
          </a:bodyPr>
          <a:lstStyle/>
          <a:p>
            <a:pPr defTabSz="930181" eaLnBrk="0" hangingPunct="0">
              <a:lnSpc>
                <a:spcPct val="90000"/>
              </a:lnSpc>
              <a:spcAft>
                <a:spcPct val="15000"/>
              </a:spcAft>
            </a:pPr>
            <a:r>
              <a:rPr lang="en-US" sz="800" b="1" dirty="0"/>
              <a:t>Notes</a:t>
            </a:r>
            <a:r>
              <a:rPr lang="en-US" sz="800" dirty="0"/>
              <a:t>:  </a:t>
            </a:r>
          </a:p>
          <a:p>
            <a:pPr defTabSz="930181" eaLnBrk="0" hangingPunct="0">
              <a:lnSpc>
                <a:spcPct val="90000"/>
              </a:lnSpc>
              <a:spcAft>
                <a:spcPct val="15000"/>
              </a:spcAft>
            </a:pPr>
            <a:r>
              <a:rPr lang="en-US" sz="800" dirty="0"/>
              <a:t>Performance is in Internal Throughput Rate (ITR) ratio based on measurements and projections using standard IBM benchmarks in a controlled environment.  The actual throughput that any user will experience will vary depending upon considerations such as the amount of multiprogramming in the user's job stream, the I/O configuration, the storage configuration, and the workload processed.  Therefore, no assurance can  be given that an individual user will achieve throughput improvements equivalent to the performance ratios stated here. </a:t>
            </a:r>
          </a:p>
          <a:p>
            <a:pPr defTabSz="930181" eaLnBrk="0" hangingPunct="0">
              <a:lnSpc>
                <a:spcPct val="90000"/>
              </a:lnSpc>
              <a:spcAft>
                <a:spcPct val="15000"/>
              </a:spcAft>
            </a:pPr>
            <a:r>
              <a:rPr lang="en-US" sz="800" dirty="0"/>
              <a:t>IBM hardware products are manufactured from new parts, or new and serviceable used parts. Regardless, our warranty terms apply.</a:t>
            </a:r>
          </a:p>
          <a:p>
            <a:pPr defTabSz="930181" eaLnBrk="0" hangingPunct="0">
              <a:lnSpc>
                <a:spcPct val="90000"/>
              </a:lnSpc>
              <a:spcAft>
                <a:spcPct val="15000"/>
              </a:spcAft>
            </a:pPr>
            <a:r>
              <a:rPr lang="en-US" sz="800" dirty="0"/>
              <a:t>All customer examples cited or described in this presentation are presented as illustrations of  the manner in which some customers have used IBM products and the results they may have achieved.  Actual environmental costs and performance characteristics will vary depending on individual customer configurations and conditions.</a:t>
            </a:r>
          </a:p>
          <a:p>
            <a:pPr defTabSz="930181" eaLnBrk="0" hangingPunct="0">
              <a:lnSpc>
                <a:spcPct val="90000"/>
              </a:lnSpc>
              <a:spcAft>
                <a:spcPct val="15000"/>
              </a:spcAft>
            </a:pPr>
            <a:r>
              <a:rPr lang="en-US" sz="800" dirty="0"/>
              <a:t>This publication was produced in the United States.  IBM may not offer the products, services or features discussed in this document in other countries, and the information may be subject to change without notice.  Consult your local IBM business contact for information on the product or services available in your area.</a:t>
            </a:r>
          </a:p>
          <a:p>
            <a:pPr defTabSz="930181" eaLnBrk="0" hangingPunct="0">
              <a:lnSpc>
                <a:spcPct val="90000"/>
              </a:lnSpc>
              <a:spcAft>
                <a:spcPct val="15000"/>
              </a:spcAft>
            </a:pPr>
            <a:r>
              <a:rPr lang="en-US" sz="800" dirty="0"/>
              <a:t>All statements regarding IBM's future direction and intent are subject to change or withdrawal without notice, and represent goals and objectives only.</a:t>
            </a:r>
          </a:p>
          <a:p>
            <a:pPr defTabSz="930181" eaLnBrk="0" hangingPunct="0">
              <a:lnSpc>
                <a:spcPct val="90000"/>
              </a:lnSpc>
              <a:spcAft>
                <a:spcPct val="15000"/>
              </a:spcAft>
            </a:pPr>
            <a:r>
              <a:rPr lang="en-US" sz="800" dirty="0"/>
              <a:t>Information about non-IBM products is obtained from the manufacturers of those products or their published announcements.  IBM has not tested those products and cannot confirm the performance, compatibility, or any other claims related to non-IBM products.  Questions on the capabilities of non-IBM products should be addressed to the suppliers of those products.</a:t>
            </a:r>
          </a:p>
          <a:p>
            <a:pPr defTabSz="930181" eaLnBrk="0" hangingPunct="0">
              <a:lnSpc>
                <a:spcPct val="90000"/>
              </a:lnSpc>
              <a:spcAft>
                <a:spcPct val="15000"/>
              </a:spcAft>
            </a:pPr>
            <a:r>
              <a:rPr lang="en-US" sz="800" dirty="0"/>
              <a:t>Prices subject to change without notice.  Contact your IBM representative or Business Partner for the most current pricing in your geography.</a:t>
            </a:r>
          </a:p>
        </p:txBody>
      </p:sp>
      <p:sp>
        <p:nvSpPr>
          <p:cNvPr id="6154" name="Rectangle 9"/>
          <p:cNvSpPr>
            <a:spLocks noChangeArrowheads="1"/>
          </p:cNvSpPr>
          <p:nvPr/>
        </p:nvSpPr>
        <p:spPr bwMode="auto">
          <a:xfrm>
            <a:off x="395290" y="3887789"/>
            <a:ext cx="9972675" cy="1479171"/>
          </a:xfrm>
          <a:prstGeom prst="rect">
            <a:avLst/>
          </a:prstGeom>
          <a:noFill/>
          <a:ln w="12700" algn="ctr">
            <a:noFill/>
            <a:miter lim="800000"/>
            <a:headEnd/>
            <a:tailEnd/>
          </a:ln>
        </p:spPr>
        <p:txBody>
          <a:bodyPr lIns="93270" tIns="46633" rIns="93270" bIns="46633">
            <a:spAutoFit/>
          </a:bodyPr>
          <a:lstStyle/>
          <a:p>
            <a:pPr defTabSz="930181"/>
            <a:r>
              <a:rPr lang="en-US" sz="900" dirty="0">
                <a:solidFill>
                  <a:schemeClr val="tx1"/>
                </a:solidFill>
              </a:rPr>
              <a:t>Adobe, the Adobe logo, PostScript, and the PostScript logo are either registered trademarks or trademarks of Adobe Systems Incorporated in the United States, and/or other countries.</a:t>
            </a:r>
          </a:p>
          <a:p>
            <a:pPr defTabSz="930181"/>
            <a:r>
              <a:rPr lang="en-US" sz="900" dirty="0">
                <a:solidFill>
                  <a:schemeClr val="tx1"/>
                </a:solidFill>
              </a:rPr>
              <a:t>Cell Broadband Engine is a trademark of Sony Computer Entertainment, Inc. in the United States, other countries, or both and is used under license </a:t>
            </a:r>
            <a:r>
              <a:rPr lang="en-US" sz="900" dirty="0" err="1">
                <a:solidFill>
                  <a:schemeClr val="tx1"/>
                </a:solidFill>
              </a:rPr>
              <a:t>therefrom</a:t>
            </a:r>
            <a:r>
              <a:rPr lang="en-US" sz="900" dirty="0">
                <a:solidFill>
                  <a:schemeClr val="tx1"/>
                </a:solidFill>
              </a:rPr>
              <a:t>. </a:t>
            </a:r>
          </a:p>
          <a:p>
            <a:pPr defTabSz="930181"/>
            <a:r>
              <a:rPr lang="en-US" sz="900" dirty="0">
                <a:solidFill>
                  <a:schemeClr val="tx1"/>
                </a:solidFill>
              </a:rPr>
              <a:t>Java and all Java-based trademarks are trademarks of Sun Microsystems, Inc. in the United States, other countries, or both. </a:t>
            </a:r>
          </a:p>
          <a:p>
            <a:pPr defTabSz="930181"/>
            <a:r>
              <a:rPr lang="en-US" sz="900" dirty="0">
                <a:solidFill>
                  <a:schemeClr val="tx1"/>
                </a:solidFill>
              </a:rPr>
              <a:t>Microsoft, Windows, Windows NT, and the Windows logo are trademarks of Microsoft Corporation in the United States, other countries, or both.</a:t>
            </a:r>
          </a:p>
          <a:p>
            <a:pPr defTabSz="930181"/>
            <a:r>
              <a:rPr lang="en-US" sz="900" dirty="0">
                <a:solidFill>
                  <a:schemeClr val="tx1"/>
                </a:solidFill>
              </a:rPr>
              <a:t>Intel, Intel logo, Intel Inside, Intel Inside logo, Intel </a:t>
            </a:r>
            <a:r>
              <a:rPr lang="en-US" sz="900" dirty="0" err="1">
                <a:solidFill>
                  <a:schemeClr val="tx1"/>
                </a:solidFill>
              </a:rPr>
              <a:t>Centrino</a:t>
            </a:r>
            <a:r>
              <a:rPr lang="en-US" sz="900" dirty="0">
                <a:solidFill>
                  <a:schemeClr val="tx1"/>
                </a:solidFill>
              </a:rPr>
              <a:t>, Intel </a:t>
            </a:r>
            <a:r>
              <a:rPr lang="en-US" sz="900" dirty="0" err="1">
                <a:solidFill>
                  <a:schemeClr val="tx1"/>
                </a:solidFill>
              </a:rPr>
              <a:t>Centrino</a:t>
            </a:r>
            <a:r>
              <a:rPr lang="en-US" sz="900" dirty="0">
                <a:solidFill>
                  <a:schemeClr val="tx1"/>
                </a:solidFill>
              </a:rPr>
              <a:t> logo, Celeron, Intel Xeon, Intel </a:t>
            </a:r>
            <a:r>
              <a:rPr lang="en-US" sz="900" dirty="0" err="1">
                <a:solidFill>
                  <a:schemeClr val="tx1"/>
                </a:solidFill>
              </a:rPr>
              <a:t>SpeedStep</a:t>
            </a:r>
            <a:r>
              <a:rPr lang="en-US" sz="900" dirty="0">
                <a:solidFill>
                  <a:schemeClr val="tx1"/>
                </a:solidFill>
              </a:rPr>
              <a:t>, Itanium, and Pentium are trademarks or registered trademarks of Intel Corporation or its subsidiaries in the United States and other countries.</a:t>
            </a:r>
          </a:p>
          <a:p>
            <a:pPr defTabSz="930181"/>
            <a:r>
              <a:rPr lang="en-US" sz="900" dirty="0">
                <a:solidFill>
                  <a:schemeClr val="tx1"/>
                </a:solidFill>
              </a:rPr>
              <a:t>UNIX is a registered trademark of The Open Group in the United States and other countries. </a:t>
            </a:r>
          </a:p>
          <a:p>
            <a:pPr defTabSz="930181"/>
            <a:r>
              <a:rPr lang="en-US" sz="900" dirty="0">
                <a:solidFill>
                  <a:schemeClr val="tx1"/>
                </a:solidFill>
              </a:rPr>
              <a:t>Linux is a registered trademark of </a:t>
            </a:r>
            <a:r>
              <a:rPr lang="en-US" sz="900" dirty="0" err="1">
                <a:solidFill>
                  <a:schemeClr val="tx1"/>
                </a:solidFill>
              </a:rPr>
              <a:t>Linus</a:t>
            </a:r>
            <a:r>
              <a:rPr lang="en-US" sz="900" dirty="0">
                <a:solidFill>
                  <a:schemeClr val="tx1"/>
                </a:solidFill>
              </a:rPr>
              <a:t> </a:t>
            </a:r>
            <a:r>
              <a:rPr lang="en-US" sz="900" dirty="0" err="1">
                <a:solidFill>
                  <a:schemeClr val="tx1"/>
                </a:solidFill>
              </a:rPr>
              <a:t>Torvalds</a:t>
            </a:r>
            <a:r>
              <a:rPr lang="en-US" sz="900" dirty="0">
                <a:solidFill>
                  <a:schemeClr val="tx1"/>
                </a:solidFill>
              </a:rPr>
              <a:t> in the United States, other countries, or both. </a:t>
            </a:r>
          </a:p>
          <a:p>
            <a:pPr defTabSz="930181"/>
            <a:r>
              <a:rPr lang="en-US" sz="900" dirty="0">
                <a:solidFill>
                  <a:schemeClr val="tx1"/>
                </a:solidFill>
              </a:rPr>
              <a:t>ITIL is a registered trademark, and a registered community trademark of the Office of Government Commerce, and is registered in the U.S. Patent and Trademark Office.</a:t>
            </a:r>
          </a:p>
          <a:p>
            <a:pPr defTabSz="930181"/>
            <a:r>
              <a:rPr lang="en-US" sz="900" dirty="0">
                <a:solidFill>
                  <a:schemeClr val="tx1"/>
                </a:solidFill>
              </a:rPr>
              <a:t>IT Infrastructure Library is a registered trademark of the Central Computer and Telecommunications Agency, which is now part of the Office of Government Commerce. </a:t>
            </a:r>
          </a:p>
        </p:txBody>
      </p:sp>
      <p:sp>
        <p:nvSpPr>
          <p:cNvPr id="6155" name="Rectangle 11"/>
          <p:cNvSpPr>
            <a:spLocks noChangeArrowheads="1"/>
          </p:cNvSpPr>
          <p:nvPr/>
        </p:nvSpPr>
        <p:spPr bwMode="auto">
          <a:xfrm>
            <a:off x="447675" y="2500313"/>
            <a:ext cx="8572500" cy="1101850"/>
          </a:xfrm>
          <a:prstGeom prst="rect">
            <a:avLst/>
          </a:prstGeom>
          <a:noFill/>
          <a:ln w="12700" algn="ctr">
            <a:noFill/>
            <a:miter lim="800000"/>
            <a:headEnd/>
            <a:tailEnd/>
          </a:ln>
        </p:spPr>
        <p:txBody>
          <a:bodyPr lIns="103643" tIns="51821" rIns="103643" bIns="51821">
            <a:spAutoFit/>
          </a:bodyPr>
          <a:lstStyle/>
          <a:p>
            <a:pPr defTabSz="1034945">
              <a:lnSpc>
                <a:spcPct val="90000"/>
              </a:lnSpc>
              <a:buClr>
                <a:schemeClr val="accent2"/>
              </a:buClr>
            </a:pPr>
            <a:r>
              <a:rPr lang="en-US" sz="1400" dirty="0">
                <a:solidFill>
                  <a:schemeClr val="tx1"/>
                </a:solidFill>
              </a:rPr>
              <a:t>For a complete list of IBM Trademarks, see www.ibm.com/legal/copytrade.shtml:</a:t>
            </a:r>
            <a:r>
              <a:rPr lang="en-US" sz="900" dirty="0">
                <a:solidFill>
                  <a:schemeClr val="tx1"/>
                </a:solidFill>
              </a:rPr>
              <a:t>  </a:t>
            </a:r>
          </a:p>
          <a:p>
            <a:pPr defTabSz="1034945">
              <a:lnSpc>
                <a:spcPct val="90000"/>
              </a:lnSpc>
              <a:buClr>
                <a:schemeClr val="accent2"/>
              </a:buClr>
            </a:pPr>
            <a:endParaRPr lang="en-US" sz="900" dirty="0">
              <a:solidFill>
                <a:schemeClr val="tx1"/>
              </a:solidFill>
            </a:endParaRPr>
          </a:p>
          <a:p>
            <a:pPr defTabSz="1034945">
              <a:lnSpc>
                <a:spcPct val="90000"/>
              </a:lnSpc>
              <a:buClr>
                <a:schemeClr val="accent2"/>
              </a:buClr>
            </a:pPr>
            <a:endParaRPr lang="en-US" sz="900" dirty="0">
              <a:solidFill>
                <a:schemeClr val="tx1"/>
              </a:solidFill>
            </a:endParaRPr>
          </a:p>
          <a:p>
            <a:pPr defTabSz="1034945"/>
            <a:r>
              <a:rPr lang="en-US" sz="900" dirty="0">
                <a:solidFill>
                  <a:schemeClr val="tx1"/>
                </a:solidFill>
              </a:rPr>
              <a:t>*, IBM Systems, IBM System z10®, IBM System Storage® , IBM System Storage DS®, IBM </a:t>
            </a:r>
            <a:r>
              <a:rPr lang="en-US" sz="900" dirty="0" err="1">
                <a:solidFill>
                  <a:schemeClr val="tx1"/>
                </a:solidFill>
              </a:rPr>
              <a:t>BladeCenter</a:t>
            </a:r>
            <a:r>
              <a:rPr lang="en-US" sz="900" dirty="0">
                <a:solidFill>
                  <a:schemeClr val="tx1"/>
                </a:solidFill>
              </a:rPr>
              <a:t>®, IBM System z®, IBM System p®, IBM System </a:t>
            </a:r>
            <a:r>
              <a:rPr lang="en-US" sz="900" dirty="0" err="1">
                <a:solidFill>
                  <a:schemeClr val="tx1"/>
                </a:solidFill>
              </a:rPr>
              <a:t>i</a:t>
            </a:r>
            <a:r>
              <a:rPr lang="en-US" sz="900" dirty="0">
                <a:solidFill>
                  <a:schemeClr val="tx1"/>
                </a:solidFill>
              </a:rPr>
              <a:t>®, </a:t>
            </a:r>
            <a:br>
              <a:rPr lang="en-US" sz="900" dirty="0">
                <a:solidFill>
                  <a:schemeClr val="tx1"/>
                </a:solidFill>
              </a:rPr>
            </a:br>
            <a:r>
              <a:rPr lang="en-US" sz="900" dirty="0">
                <a:solidFill>
                  <a:schemeClr val="tx1"/>
                </a:solidFill>
              </a:rPr>
              <a:t>IBM System x®, IBM </a:t>
            </a:r>
            <a:r>
              <a:rPr lang="en-US" sz="900" dirty="0" err="1">
                <a:solidFill>
                  <a:schemeClr val="tx1"/>
                </a:solidFill>
              </a:rPr>
              <a:t>IntelliStation</a:t>
            </a:r>
            <a:r>
              <a:rPr lang="en-US" sz="900" dirty="0">
                <a:solidFill>
                  <a:schemeClr val="tx1"/>
                </a:solidFill>
              </a:rPr>
              <a:t>®, IBM Power Architecture®, IBM </a:t>
            </a:r>
            <a:r>
              <a:rPr lang="en-US" sz="900" dirty="0" err="1">
                <a:solidFill>
                  <a:schemeClr val="tx1"/>
                </a:solidFill>
              </a:rPr>
              <a:t>SureOne</a:t>
            </a:r>
            <a:r>
              <a:rPr lang="en-US" sz="900" dirty="0">
                <a:solidFill>
                  <a:schemeClr val="tx1"/>
                </a:solidFill>
              </a:rPr>
              <a:t>®, IBM Power Systems™, POWER®, POWER6®,  POWER7®, POWER8®, Power ®, IBM z/OS®,  IBM AIX®, IBM </a:t>
            </a:r>
            <a:r>
              <a:rPr lang="en-US" sz="900" dirty="0" err="1">
                <a:solidFill>
                  <a:schemeClr val="tx1"/>
                </a:solidFill>
              </a:rPr>
              <a:t>i</a:t>
            </a:r>
            <a:r>
              <a:rPr lang="en-US" sz="900" dirty="0">
                <a:solidFill>
                  <a:schemeClr val="tx1"/>
                </a:solidFill>
              </a:rPr>
              <a:t>, IBM z/VSE®, IBM z/VM ®, IBM i5/OS®, IBM </a:t>
            </a:r>
            <a:r>
              <a:rPr lang="en-US" sz="900" dirty="0" err="1">
                <a:solidFill>
                  <a:schemeClr val="tx1"/>
                </a:solidFill>
              </a:rPr>
              <a:t>zEnterprise</a:t>
            </a:r>
            <a:r>
              <a:rPr lang="en-US" sz="900" dirty="0">
                <a:solidFill>
                  <a:schemeClr val="tx1"/>
                </a:solidFill>
              </a:rPr>
              <a:t>®, Smarter Planet™ ,</a:t>
            </a:r>
            <a:r>
              <a:rPr lang="en-US" sz="900" dirty="0" err="1">
                <a:solidFill>
                  <a:schemeClr val="tx1"/>
                </a:solidFill>
              </a:rPr>
              <a:t>Storwize</a:t>
            </a:r>
            <a:r>
              <a:rPr lang="en-US" sz="900" dirty="0">
                <a:solidFill>
                  <a:schemeClr val="tx1"/>
                </a:solidFill>
              </a:rPr>
              <a:t>®, XIV® , </a:t>
            </a:r>
            <a:r>
              <a:rPr lang="en-US" sz="900" dirty="0" err="1">
                <a:solidFill>
                  <a:schemeClr val="tx1"/>
                </a:solidFill>
              </a:rPr>
              <a:t>PureSystems</a:t>
            </a:r>
            <a:r>
              <a:rPr lang="en-US" sz="900" dirty="0">
                <a:solidFill>
                  <a:schemeClr val="tx1"/>
                </a:solidFill>
              </a:rPr>
              <a:t>™, </a:t>
            </a:r>
            <a:r>
              <a:rPr lang="en-US" sz="900" dirty="0" err="1">
                <a:solidFill>
                  <a:schemeClr val="tx1"/>
                </a:solidFill>
              </a:rPr>
              <a:t>PureFlex</a:t>
            </a:r>
            <a:r>
              <a:rPr lang="en-US" sz="900" dirty="0">
                <a:solidFill>
                  <a:schemeClr val="tx1"/>
                </a:solidFill>
              </a:rPr>
              <a:t>™, </a:t>
            </a:r>
            <a:r>
              <a:rPr lang="en-US" sz="900" dirty="0" err="1">
                <a:solidFill>
                  <a:schemeClr val="tx1"/>
                </a:solidFill>
              </a:rPr>
              <a:t>PureApplication</a:t>
            </a:r>
            <a:r>
              <a:rPr lang="en-US" sz="900" dirty="0">
                <a:solidFill>
                  <a:schemeClr val="tx1"/>
                </a:solidFill>
              </a:rPr>
              <a:t>™ , IBM Flex System™ , Smarter Storage</a:t>
            </a:r>
          </a:p>
        </p:txBody>
      </p:sp>
      <p:sp>
        <p:nvSpPr>
          <p:cNvPr id="6156" name="Rectangle 15"/>
          <p:cNvSpPr>
            <a:spLocks noChangeArrowheads="1"/>
          </p:cNvSpPr>
          <p:nvPr/>
        </p:nvSpPr>
        <p:spPr bwMode="auto">
          <a:xfrm>
            <a:off x="366714" y="1682751"/>
            <a:ext cx="9717086" cy="589402"/>
          </a:xfrm>
          <a:prstGeom prst="rect">
            <a:avLst/>
          </a:prstGeom>
          <a:noFill/>
          <a:ln w="12700" algn="ctr">
            <a:noFill/>
            <a:miter lim="800000"/>
            <a:headEnd/>
            <a:tailEnd/>
          </a:ln>
        </p:spPr>
        <p:txBody>
          <a:bodyPr lIns="103643" tIns="51821" rIns="103643" bIns="51821" anchor="ctr">
            <a:spAutoFit/>
          </a:bodyPr>
          <a:lstStyle/>
          <a:p>
            <a:pPr defTabSz="1034945">
              <a:spcBef>
                <a:spcPct val="50000"/>
              </a:spcBef>
              <a:buClr>
                <a:schemeClr val="accent2"/>
              </a:buClr>
            </a:pPr>
            <a:r>
              <a:rPr lang="en-US" sz="900" dirty="0">
                <a:solidFill>
                  <a:schemeClr val="tx1"/>
                </a:solidFill>
              </a:rPr>
              <a:t>Not all common law marks used by IBM are listed on this page. Failure of a mark to appear does not mean that IBM does not use the mark nor does it mean that the product is not actively marketed or is not significant within its relevant market.</a:t>
            </a:r>
          </a:p>
          <a:p>
            <a:pPr defTabSz="1034945">
              <a:spcBef>
                <a:spcPct val="50000"/>
              </a:spcBef>
              <a:buClr>
                <a:schemeClr val="accent2"/>
              </a:buClr>
            </a:pPr>
            <a:r>
              <a:rPr lang="en-US" sz="900" dirty="0">
                <a:solidFill>
                  <a:schemeClr val="tx1"/>
                </a:solidFill>
              </a:rPr>
              <a:t>Those trademarks followed by ® are registered trademarks of IBM in the United States; all others are trademarks or common law marks of IBM in the United States.</a:t>
            </a:r>
          </a:p>
        </p:txBody>
      </p:sp>
      <p:sp>
        <p:nvSpPr>
          <p:cNvPr id="15" name="Footer Placeholder 14"/>
          <p:cNvSpPr>
            <a:spLocks noGrp="1"/>
          </p:cNvSpPr>
          <p:nvPr>
            <p:ph type="ftr" sz="quarter" idx="10"/>
          </p:nvPr>
        </p:nvSpPr>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is all my stuff?</a:t>
            </a:r>
            <a:endParaRPr lang="en-US" dirty="0"/>
          </a:p>
        </p:txBody>
      </p:sp>
      <p:sp>
        <p:nvSpPr>
          <p:cNvPr id="3" name="Content Placeholder 2"/>
          <p:cNvSpPr>
            <a:spLocks noGrp="1"/>
          </p:cNvSpPr>
          <p:nvPr>
            <p:ph idx="1"/>
          </p:nvPr>
        </p:nvSpPr>
        <p:spPr/>
        <p:txBody>
          <a:bodyPr/>
          <a:lstStyle/>
          <a:p>
            <a:r>
              <a:rPr lang="en-US" sz="3200" dirty="0" smtClean="0"/>
              <a:t> DASD Statements</a:t>
            </a:r>
          </a:p>
          <a:p>
            <a:pPr marL="392340" lvl="1" indent="0">
              <a:buNone/>
            </a:pPr>
            <a:r>
              <a:rPr lang="en-US" sz="3200" dirty="0"/>
              <a:t>   </a:t>
            </a:r>
            <a:r>
              <a:rPr lang="en-US" sz="2400" dirty="0" smtClean="0"/>
              <a:t>SLUG1</a:t>
            </a:r>
            <a:r>
              <a:rPr lang="en-US" sz="2400" dirty="0"/>
              <a:t>:      </a:t>
            </a:r>
            <a:r>
              <a:rPr lang="en-US" sz="2400" dirty="0" err="1"/>
              <a:t>CP_Owned</a:t>
            </a:r>
            <a:r>
              <a:rPr lang="en-US" sz="2400" dirty="0"/>
              <a:t>   Slot   1  </a:t>
            </a:r>
            <a:r>
              <a:rPr lang="en-US" sz="2400" dirty="0" smtClean="0"/>
              <a:t>M01RES</a:t>
            </a:r>
          </a:p>
          <a:p>
            <a:pPr marL="392340" lvl="1" indent="0">
              <a:buNone/>
            </a:pPr>
            <a:r>
              <a:rPr lang="en-US" sz="2400" dirty="0"/>
              <a:t>   </a:t>
            </a:r>
            <a:r>
              <a:rPr lang="en-US" sz="2400" dirty="0" smtClean="0"/>
              <a:t>                    </a:t>
            </a:r>
            <a:r>
              <a:rPr lang="en-US" sz="2400" dirty="0" err="1"/>
              <a:t>CP_Owned</a:t>
            </a:r>
            <a:r>
              <a:rPr lang="en-US" sz="2400" dirty="0"/>
              <a:t>   Slot   5  </a:t>
            </a:r>
            <a:r>
              <a:rPr lang="en-US" sz="2400" dirty="0" smtClean="0"/>
              <a:t>VMCOM1</a:t>
            </a:r>
          </a:p>
          <a:p>
            <a:pPr marL="392340" lvl="1" indent="0">
              <a:buNone/>
            </a:pPr>
            <a:r>
              <a:rPr lang="en-US" sz="2400" dirty="0"/>
              <a:t> </a:t>
            </a:r>
            <a:r>
              <a:rPr lang="en-US" sz="2400" dirty="0" smtClean="0"/>
              <a:t>     …</a:t>
            </a:r>
          </a:p>
          <a:p>
            <a:pPr marL="392340" lvl="1" indent="0">
              <a:buNone/>
            </a:pPr>
            <a:r>
              <a:rPr lang="en-US" sz="2400" dirty="0"/>
              <a:t>     SLUG1:      BEGIN                                 </a:t>
            </a:r>
          </a:p>
          <a:p>
            <a:pPr marL="392340" lvl="1" indent="0">
              <a:buNone/>
            </a:pPr>
            <a:r>
              <a:rPr lang="en-US" sz="2400" dirty="0"/>
              <a:t>            </a:t>
            </a:r>
            <a:r>
              <a:rPr lang="en-US" sz="2400" dirty="0" err="1"/>
              <a:t>User_Volume_List</a:t>
            </a:r>
            <a:r>
              <a:rPr lang="en-US" sz="2400" dirty="0"/>
              <a:t>  M01W01 M01W02 M01W03</a:t>
            </a:r>
          </a:p>
          <a:p>
            <a:pPr marL="392340" lvl="1" indent="0">
              <a:buNone/>
            </a:pPr>
            <a:r>
              <a:rPr lang="en-US" sz="2400" dirty="0" smtClean="0"/>
              <a:t>     SLUG1</a:t>
            </a:r>
            <a:r>
              <a:rPr lang="en-US" sz="2400" dirty="0"/>
              <a:t>:      END </a:t>
            </a:r>
            <a:endParaRPr lang="en-US" sz="2400" dirty="0" smtClean="0"/>
          </a:p>
          <a:p>
            <a:r>
              <a:rPr lang="en-US" sz="3200" dirty="0" smtClean="0"/>
              <a:t> System data from last run</a:t>
            </a:r>
          </a:p>
          <a:p>
            <a:pPr marL="392340" lvl="1" indent="0">
              <a:buNone/>
            </a:pPr>
            <a:r>
              <a:rPr lang="en-US" sz="3200" dirty="0"/>
              <a:t>    </a:t>
            </a:r>
            <a:r>
              <a:rPr lang="en-US" sz="2400" dirty="0" smtClean="0"/>
              <a:t>SLUG1</a:t>
            </a:r>
            <a:r>
              <a:rPr lang="en-US" sz="2400" dirty="0"/>
              <a:t>:     </a:t>
            </a:r>
            <a:r>
              <a:rPr lang="en-US" sz="2400" dirty="0" smtClean="0"/>
              <a:t> </a:t>
            </a:r>
            <a:r>
              <a:rPr lang="en-US" sz="2400" dirty="0" err="1" smtClean="0"/>
              <a:t>System_Residence</a:t>
            </a:r>
            <a:r>
              <a:rPr lang="en-US" sz="2400" dirty="0"/>
              <a:t>,                              </a:t>
            </a:r>
          </a:p>
          <a:p>
            <a:pPr marL="392340" lvl="1" indent="0">
              <a:buNone/>
            </a:pPr>
            <a:r>
              <a:rPr lang="en-US" sz="2400" dirty="0"/>
              <a:t>           </a:t>
            </a:r>
            <a:r>
              <a:rPr lang="en-US" sz="2400" dirty="0" smtClean="0"/>
              <a:t>             Checkpoint  </a:t>
            </a:r>
            <a:r>
              <a:rPr lang="en-US" sz="2400" dirty="0" err="1"/>
              <a:t>Volid</a:t>
            </a:r>
            <a:r>
              <a:rPr lang="en-US" sz="2400" dirty="0"/>
              <a:t> M01RES   From CYL 21  For 9 ,</a:t>
            </a:r>
          </a:p>
          <a:p>
            <a:pPr marL="392340" lvl="1" indent="0">
              <a:buNone/>
            </a:pPr>
            <a:r>
              <a:rPr lang="en-US" sz="2400" dirty="0"/>
              <a:t>             </a:t>
            </a:r>
            <a:r>
              <a:rPr lang="en-US" sz="2400" dirty="0" smtClean="0"/>
              <a:t>           </a:t>
            </a:r>
            <a:r>
              <a:rPr lang="en-US" sz="2400" dirty="0" err="1" smtClean="0"/>
              <a:t>Warmstart</a:t>
            </a:r>
            <a:r>
              <a:rPr lang="en-US" sz="2400" dirty="0" smtClean="0"/>
              <a:t>   </a:t>
            </a:r>
            <a:r>
              <a:rPr lang="en-US" sz="2400" dirty="0" err="1"/>
              <a:t>Volid</a:t>
            </a:r>
            <a:r>
              <a:rPr lang="en-US" sz="2400" dirty="0"/>
              <a:t> M01RES   From CYL 30  For 9 </a:t>
            </a:r>
            <a:endParaRPr lang="en-US" sz="32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9538683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am I allowing?   (part 1)</a:t>
            </a:r>
            <a:endParaRPr lang="en-US" dirty="0"/>
          </a:p>
        </p:txBody>
      </p:sp>
      <p:sp>
        <p:nvSpPr>
          <p:cNvPr id="3" name="Content Placeholder 2"/>
          <p:cNvSpPr>
            <a:spLocks noGrp="1"/>
          </p:cNvSpPr>
          <p:nvPr>
            <p:ph idx="1"/>
          </p:nvPr>
        </p:nvSpPr>
        <p:spPr/>
        <p:txBody>
          <a:bodyPr/>
          <a:lstStyle/>
          <a:p>
            <a:pPr marL="0" indent="0">
              <a:lnSpc>
                <a:spcPct val="50000"/>
              </a:lnSpc>
              <a:buNone/>
            </a:pPr>
            <a:r>
              <a:rPr lang="en-US" sz="2400" dirty="0"/>
              <a:t>   </a:t>
            </a:r>
            <a:r>
              <a:rPr lang="en-US" sz="2800" dirty="0" err="1" smtClean="0"/>
              <a:t>Priv_Classes</a:t>
            </a:r>
            <a:r>
              <a:rPr lang="en-US" sz="2800" dirty="0" smtClean="0"/>
              <a:t>  </a:t>
            </a:r>
            <a:r>
              <a:rPr lang="en-US" sz="2800" dirty="0"/>
              <a:t>,    </a:t>
            </a:r>
            <a:endParaRPr lang="en-US" sz="2800" dirty="0" smtClean="0"/>
          </a:p>
          <a:p>
            <a:pPr marL="0" indent="0">
              <a:lnSpc>
                <a:spcPct val="50000"/>
              </a:lnSpc>
              <a:buNone/>
            </a:pPr>
            <a:r>
              <a:rPr lang="en-US" sz="2400" dirty="0" smtClean="0"/>
              <a:t>           Operator              </a:t>
            </a:r>
            <a:r>
              <a:rPr lang="en-US" sz="2400" dirty="0"/>
              <a:t>A </a:t>
            </a:r>
            <a:r>
              <a:rPr lang="en-US" sz="2400" dirty="0" smtClean="0"/>
              <a:t>, </a:t>
            </a:r>
          </a:p>
          <a:p>
            <a:pPr marL="0" indent="0">
              <a:lnSpc>
                <a:spcPct val="50000"/>
              </a:lnSpc>
              <a:buNone/>
            </a:pPr>
            <a:r>
              <a:rPr lang="en-US" sz="2400" dirty="0" smtClean="0"/>
              <a:t>             </a:t>
            </a:r>
            <a:r>
              <a:rPr lang="en-US" sz="2400" dirty="0" err="1"/>
              <a:t>IOCP_Read</a:t>
            </a:r>
            <a:r>
              <a:rPr lang="en-US" sz="2400" dirty="0"/>
              <a:t>    CE </a:t>
            </a:r>
            <a:r>
              <a:rPr lang="en-US" sz="2400" dirty="0" smtClean="0"/>
              <a:t>,</a:t>
            </a:r>
          </a:p>
          <a:p>
            <a:pPr marL="0" indent="0">
              <a:lnSpc>
                <a:spcPct val="50000"/>
              </a:lnSpc>
              <a:buNone/>
            </a:pPr>
            <a:r>
              <a:rPr lang="en-US" sz="2400" dirty="0"/>
              <a:t> </a:t>
            </a:r>
            <a:r>
              <a:rPr lang="en-US" sz="2400" dirty="0" smtClean="0"/>
              <a:t>            </a:t>
            </a:r>
            <a:r>
              <a:rPr lang="en-US" sz="2400" dirty="0" err="1"/>
              <a:t>IOCP_Write</a:t>
            </a:r>
            <a:r>
              <a:rPr lang="en-US" sz="2400" dirty="0"/>
              <a:t> </a:t>
            </a:r>
            <a:r>
              <a:rPr lang="en-US" sz="2400" dirty="0" smtClean="0"/>
              <a:t>      </a:t>
            </a:r>
            <a:r>
              <a:rPr lang="en-US" sz="2400" dirty="0"/>
              <a:t>C , </a:t>
            </a:r>
            <a:endParaRPr lang="en-US" sz="2400" dirty="0" smtClean="0"/>
          </a:p>
          <a:p>
            <a:pPr marL="0" indent="0">
              <a:lnSpc>
                <a:spcPct val="50000"/>
              </a:lnSpc>
              <a:buNone/>
            </a:pPr>
            <a:r>
              <a:rPr lang="en-US" sz="2400" dirty="0" smtClean="0"/>
              <a:t>             </a:t>
            </a:r>
            <a:r>
              <a:rPr lang="en-US" sz="2400" dirty="0" err="1" smtClean="0"/>
              <a:t>HW_Service</a:t>
            </a:r>
            <a:r>
              <a:rPr lang="en-US" sz="2400" dirty="0" smtClean="0"/>
              <a:t>      F ,</a:t>
            </a:r>
          </a:p>
          <a:p>
            <a:pPr marL="0" indent="0">
              <a:lnSpc>
                <a:spcPct val="50000"/>
              </a:lnSpc>
              <a:buNone/>
            </a:pPr>
            <a:r>
              <a:rPr lang="en-US" sz="2400" dirty="0" smtClean="0"/>
              <a:t>             </a:t>
            </a:r>
            <a:r>
              <a:rPr lang="en-US" sz="2400" dirty="0" err="1" smtClean="0"/>
              <a:t>User_Default</a:t>
            </a:r>
            <a:r>
              <a:rPr lang="en-US" sz="2400" dirty="0" smtClean="0"/>
              <a:t>     G </a:t>
            </a:r>
          </a:p>
          <a:p>
            <a:pPr marL="0" indent="0">
              <a:lnSpc>
                <a:spcPct val="50000"/>
              </a:lnSpc>
              <a:buNone/>
            </a:pPr>
            <a:endParaRPr lang="en-US" sz="2000" dirty="0"/>
          </a:p>
          <a:p>
            <a:pPr marL="0" indent="0">
              <a:lnSpc>
                <a:spcPct val="50000"/>
              </a:lnSpc>
              <a:buNone/>
            </a:pPr>
            <a:r>
              <a:rPr lang="en-US" sz="2000" dirty="0" smtClean="0"/>
              <a:t>   </a:t>
            </a:r>
            <a:r>
              <a:rPr lang="en-US" sz="2800" dirty="0" err="1" smtClean="0"/>
              <a:t>System_Userids</a:t>
            </a:r>
            <a:r>
              <a:rPr lang="en-US" sz="2800" dirty="0" smtClean="0"/>
              <a:t>   ,</a:t>
            </a:r>
            <a:r>
              <a:rPr lang="en-US" sz="2000" dirty="0" smtClean="0"/>
              <a:t>     </a:t>
            </a:r>
            <a:endParaRPr lang="en-US" sz="2000" dirty="0"/>
          </a:p>
          <a:p>
            <a:pPr marL="0" indent="0">
              <a:lnSpc>
                <a:spcPct val="50000"/>
              </a:lnSpc>
              <a:buNone/>
            </a:pPr>
            <a:r>
              <a:rPr lang="en-US" sz="2000" dirty="0"/>
              <a:t>  </a:t>
            </a:r>
            <a:r>
              <a:rPr lang="en-US" sz="2000" dirty="0" smtClean="0"/>
              <a:t>             </a:t>
            </a:r>
            <a:r>
              <a:rPr lang="en-US" sz="2400" dirty="0" smtClean="0"/>
              <a:t>Operator  </a:t>
            </a:r>
            <a:r>
              <a:rPr lang="en-US" sz="2400" dirty="0"/>
              <a:t>OPERATOR  ,</a:t>
            </a:r>
          </a:p>
          <a:p>
            <a:pPr marL="0" indent="0">
              <a:lnSpc>
                <a:spcPct val="50000"/>
              </a:lnSpc>
              <a:buNone/>
            </a:pPr>
            <a:r>
              <a:rPr lang="en-US" sz="2400" dirty="0"/>
              <a:t>  </a:t>
            </a:r>
            <a:r>
              <a:rPr lang="en-US" sz="2400" dirty="0" smtClean="0"/>
              <a:t>           Account   </a:t>
            </a:r>
            <a:r>
              <a:rPr lang="en-US" sz="2400" dirty="0"/>
              <a:t>DISKACNT  ,</a:t>
            </a:r>
          </a:p>
          <a:p>
            <a:pPr marL="0" indent="0">
              <a:lnSpc>
                <a:spcPct val="50000"/>
              </a:lnSpc>
              <a:buNone/>
            </a:pPr>
            <a:r>
              <a:rPr lang="en-US" sz="2400" dirty="0"/>
              <a:t>  </a:t>
            </a:r>
            <a:r>
              <a:rPr lang="en-US" sz="2400" dirty="0" smtClean="0"/>
              <a:t>           Dump      </a:t>
            </a:r>
            <a:r>
              <a:rPr lang="en-US" sz="2400" dirty="0"/>
              <a:t>OPERATNS  ,</a:t>
            </a:r>
          </a:p>
          <a:p>
            <a:pPr marL="0" indent="0">
              <a:lnSpc>
                <a:spcPct val="50000"/>
              </a:lnSpc>
              <a:buNone/>
            </a:pPr>
            <a:r>
              <a:rPr lang="en-US" sz="2400" dirty="0"/>
              <a:t>  </a:t>
            </a:r>
            <a:r>
              <a:rPr lang="en-US" sz="2400" dirty="0" smtClean="0"/>
              <a:t>           </a:t>
            </a:r>
            <a:r>
              <a:rPr lang="en-US" sz="2400" dirty="0" err="1" smtClean="0"/>
              <a:t>Erep</a:t>
            </a:r>
            <a:r>
              <a:rPr lang="en-US" sz="2400" dirty="0" smtClean="0"/>
              <a:t>        </a:t>
            </a:r>
            <a:r>
              <a:rPr lang="en-US" sz="2400" dirty="0"/>
              <a:t>EREP </a:t>
            </a:r>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6721567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am I allowing?   (part 2)</a:t>
            </a:r>
            <a:endParaRPr lang="en-US" dirty="0"/>
          </a:p>
        </p:txBody>
      </p:sp>
      <p:sp>
        <p:nvSpPr>
          <p:cNvPr id="3" name="Content Placeholder 2"/>
          <p:cNvSpPr>
            <a:spLocks noGrp="1"/>
          </p:cNvSpPr>
          <p:nvPr>
            <p:ph idx="1"/>
          </p:nvPr>
        </p:nvSpPr>
        <p:spPr>
          <a:xfrm>
            <a:off x="727198" y="2058987"/>
            <a:ext cx="9745165" cy="5079322"/>
          </a:xfrm>
        </p:spPr>
        <p:txBody>
          <a:bodyPr/>
          <a:lstStyle/>
          <a:p>
            <a:pPr marL="0" indent="0">
              <a:lnSpc>
                <a:spcPct val="50000"/>
              </a:lnSpc>
              <a:buNone/>
            </a:pPr>
            <a:r>
              <a:rPr lang="en-US" sz="2400" dirty="0"/>
              <a:t>   </a:t>
            </a:r>
            <a:r>
              <a:rPr lang="en-US" sz="2800" dirty="0" err="1" smtClean="0"/>
              <a:t>Operator_Consoles</a:t>
            </a:r>
            <a:r>
              <a:rPr lang="en-US" sz="2800" dirty="0" smtClean="0"/>
              <a:t>  </a:t>
            </a:r>
            <a:r>
              <a:rPr lang="en-US" sz="2800" dirty="0"/>
              <a:t>,    </a:t>
            </a:r>
            <a:endParaRPr lang="en-US" sz="2800" dirty="0" smtClean="0"/>
          </a:p>
          <a:p>
            <a:pPr marL="0" indent="0">
              <a:lnSpc>
                <a:spcPct val="50000"/>
              </a:lnSpc>
              <a:buNone/>
            </a:pPr>
            <a:r>
              <a:rPr lang="en-US" sz="2400" dirty="0" smtClean="0"/>
              <a:t>           </a:t>
            </a:r>
            <a:r>
              <a:rPr lang="pt-BR" sz="2400" dirty="0" smtClean="0"/>
              <a:t>0020  0021  0022  0023  0E20  03E0  0E21  1020 </a:t>
            </a:r>
            <a:r>
              <a:rPr lang="pt-BR" sz="2400" dirty="0"/>
              <a:t>,</a:t>
            </a:r>
          </a:p>
          <a:p>
            <a:pPr marL="0" indent="0">
              <a:lnSpc>
                <a:spcPct val="50000"/>
              </a:lnSpc>
              <a:buNone/>
            </a:pPr>
            <a:r>
              <a:rPr lang="pt-BR" sz="2400" dirty="0" smtClean="0"/>
              <a:t>           System_3270   </a:t>
            </a:r>
            <a:r>
              <a:rPr lang="pt-BR" sz="2400" dirty="0"/>
              <a:t>System_Console </a:t>
            </a:r>
            <a:r>
              <a:rPr lang="en-US" sz="2400" dirty="0" smtClean="0"/>
              <a:t> </a:t>
            </a:r>
          </a:p>
          <a:p>
            <a:pPr marL="0" indent="0">
              <a:lnSpc>
                <a:spcPct val="50000"/>
              </a:lnSpc>
              <a:buNone/>
            </a:pPr>
            <a:endParaRPr lang="en-US" sz="2000" dirty="0"/>
          </a:p>
          <a:p>
            <a:pPr marL="0" indent="0">
              <a:lnSpc>
                <a:spcPct val="50000"/>
              </a:lnSpc>
              <a:buNone/>
            </a:pPr>
            <a:r>
              <a:rPr lang="en-US" sz="2000" dirty="0" smtClean="0"/>
              <a:t>   </a:t>
            </a:r>
            <a:r>
              <a:rPr lang="en-US" sz="2800" dirty="0" err="1" smtClean="0"/>
              <a:t>Emergency_Message_Consoles</a:t>
            </a:r>
            <a:r>
              <a:rPr lang="en-US" sz="2800" dirty="0" smtClean="0"/>
              <a:t>   ,</a:t>
            </a:r>
            <a:r>
              <a:rPr lang="en-US" sz="2000" dirty="0" smtClean="0"/>
              <a:t>     </a:t>
            </a:r>
            <a:endParaRPr lang="en-US" sz="2000" dirty="0"/>
          </a:p>
          <a:p>
            <a:pPr marL="0" indent="0">
              <a:lnSpc>
                <a:spcPct val="50000"/>
              </a:lnSpc>
              <a:buNone/>
            </a:pPr>
            <a:r>
              <a:rPr lang="en-US" sz="2000" dirty="0"/>
              <a:t>  </a:t>
            </a:r>
            <a:r>
              <a:rPr lang="en-US" sz="2000" dirty="0" smtClean="0"/>
              <a:t>             </a:t>
            </a:r>
            <a:r>
              <a:rPr lang="pt-BR" sz="2400" dirty="0" smtClean="0"/>
              <a:t>0020  0021  0022  </a:t>
            </a:r>
            <a:r>
              <a:rPr lang="pt-BR" sz="2400" dirty="0"/>
              <a:t>0023 </a:t>
            </a:r>
            <a:r>
              <a:rPr lang="pt-BR" sz="2400" dirty="0" smtClean="0"/>
              <a:t> 0E20  03E0  0E21  1020 </a:t>
            </a:r>
            <a:r>
              <a:rPr lang="pt-BR" sz="2400" dirty="0"/>
              <a:t>,</a:t>
            </a:r>
          </a:p>
          <a:p>
            <a:pPr marL="0" indent="0">
              <a:lnSpc>
                <a:spcPct val="50000"/>
              </a:lnSpc>
              <a:buNone/>
            </a:pPr>
            <a:r>
              <a:rPr lang="pt-BR" sz="2400" dirty="0" smtClean="0"/>
              <a:t>            System_Console </a:t>
            </a:r>
            <a:r>
              <a:rPr lang="en-US" sz="2400" dirty="0" smtClean="0"/>
              <a:t> </a:t>
            </a:r>
            <a:endParaRPr lang="en-US" sz="24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877496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am I allowing?   (part 3)</a:t>
            </a:r>
            <a:endParaRPr lang="en-US" dirty="0"/>
          </a:p>
        </p:txBody>
      </p:sp>
      <p:sp>
        <p:nvSpPr>
          <p:cNvPr id="3" name="Content Placeholder 2"/>
          <p:cNvSpPr>
            <a:spLocks noGrp="1"/>
          </p:cNvSpPr>
          <p:nvPr>
            <p:ph idx="1"/>
          </p:nvPr>
        </p:nvSpPr>
        <p:spPr>
          <a:xfrm>
            <a:off x="617158" y="1795336"/>
            <a:ext cx="9745165" cy="5079322"/>
          </a:xfrm>
        </p:spPr>
        <p:txBody>
          <a:bodyPr/>
          <a:lstStyle/>
          <a:p>
            <a:pPr marL="0" indent="0">
              <a:lnSpc>
                <a:spcPct val="50000"/>
              </a:lnSpc>
              <a:buNone/>
            </a:pPr>
            <a:r>
              <a:rPr lang="en-US" sz="2000" dirty="0"/>
              <a:t> </a:t>
            </a:r>
            <a:r>
              <a:rPr lang="en-US" sz="2800" dirty="0"/>
              <a:t>Features ,                   </a:t>
            </a:r>
          </a:p>
          <a:p>
            <a:pPr marL="0" indent="0">
              <a:lnSpc>
                <a:spcPct val="50000"/>
              </a:lnSpc>
              <a:buNone/>
            </a:pPr>
            <a:r>
              <a:rPr lang="en-US" sz="2000" dirty="0"/>
              <a:t>  Disable ,                  </a:t>
            </a:r>
          </a:p>
          <a:p>
            <a:pPr marL="0" indent="0">
              <a:lnSpc>
                <a:spcPct val="50000"/>
              </a:lnSpc>
              <a:buNone/>
            </a:pPr>
            <a:r>
              <a:rPr lang="en-US" sz="2000" dirty="0"/>
              <a:t>    </a:t>
            </a:r>
            <a:r>
              <a:rPr lang="en-US" sz="2000" dirty="0" err="1"/>
              <a:t>Set_Privclass</a:t>
            </a:r>
            <a:r>
              <a:rPr lang="en-US" sz="2000" dirty="0"/>
              <a:t> ,          </a:t>
            </a:r>
          </a:p>
          <a:p>
            <a:pPr marL="0" indent="0">
              <a:lnSpc>
                <a:spcPct val="50000"/>
              </a:lnSpc>
              <a:buNone/>
            </a:pPr>
            <a:r>
              <a:rPr lang="en-US" sz="2000" dirty="0"/>
              <a:t>    </a:t>
            </a:r>
            <a:r>
              <a:rPr lang="en-US" sz="2000" dirty="0" err="1"/>
              <a:t>Auto_Warm_IPL</a:t>
            </a:r>
            <a:r>
              <a:rPr lang="en-US" sz="2000" dirty="0"/>
              <a:t> ,          </a:t>
            </a:r>
          </a:p>
          <a:p>
            <a:pPr marL="0" indent="0">
              <a:lnSpc>
                <a:spcPct val="50000"/>
              </a:lnSpc>
              <a:buNone/>
            </a:pPr>
            <a:r>
              <a:rPr lang="en-US" sz="2000" dirty="0"/>
              <a:t>    </a:t>
            </a:r>
            <a:r>
              <a:rPr lang="en-US" sz="2000" dirty="0" err="1"/>
              <a:t>Clear_TDisk</a:t>
            </a:r>
            <a:r>
              <a:rPr lang="en-US" sz="2000" dirty="0"/>
              <a:t>   ,          </a:t>
            </a:r>
          </a:p>
          <a:p>
            <a:pPr marL="0" indent="0">
              <a:lnSpc>
                <a:spcPct val="50000"/>
              </a:lnSpc>
              <a:buNone/>
            </a:pPr>
            <a:r>
              <a:rPr lang="en-US" sz="2000" dirty="0"/>
              <a:t>  Retrieve ,                 </a:t>
            </a:r>
          </a:p>
          <a:p>
            <a:pPr marL="0" indent="0">
              <a:lnSpc>
                <a:spcPct val="50000"/>
              </a:lnSpc>
              <a:buNone/>
            </a:pPr>
            <a:r>
              <a:rPr lang="en-US" sz="2000" dirty="0"/>
              <a:t>    Default  20 ,            </a:t>
            </a:r>
          </a:p>
          <a:p>
            <a:pPr marL="0" indent="0">
              <a:lnSpc>
                <a:spcPct val="50000"/>
              </a:lnSpc>
              <a:buNone/>
            </a:pPr>
            <a:r>
              <a:rPr lang="en-US" sz="2000" dirty="0"/>
              <a:t>    Maximum  255 ,           </a:t>
            </a:r>
          </a:p>
          <a:p>
            <a:pPr marL="0" indent="0">
              <a:lnSpc>
                <a:spcPct val="50000"/>
              </a:lnSpc>
              <a:buNone/>
            </a:pPr>
            <a:r>
              <a:rPr lang="en-US" sz="2000" dirty="0"/>
              <a:t>  </a:t>
            </a:r>
            <a:r>
              <a:rPr lang="en-US" sz="2000" dirty="0" err="1"/>
              <a:t>MaxUsers</a:t>
            </a:r>
            <a:r>
              <a:rPr lang="en-US" sz="2000" dirty="0"/>
              <a:t> </a:t>
            </a:r>
            <a:r>
              <a:rPr lang="en-US" sz="2000" dirty="0" err="1"/>
              <a:t>noLimit</a:t>
            </a:r>
            <a:r>
              <a:rPr lang="en-US" sz="2000" dirty="0"/>
              <a:t> ,         </a:t>
            </a:r>
          </a:p>
          <a:p>
            <a:pPr marL="0" indent="0">
              <a:lnSpc>
                <a:spcPct val="50000"/>
              </a:lnSpc>
              <a:buNone/>
            </a:pPr>
            <a:r>
              <a:rPr lang="en-US" sz="2000" dirty="0"/>
              <a:t>  </a:t>
            </a:r>
            <a:r>
              <a:rPr lang="en-US" sz="2000" dirty="0" err="1"/>
              <a:t>Passwords_on_Cmds</a:t>
            </a:r>
            <a:r>
              <a:rPr lang="en-US" sz="2000" dirty="0"/>
              <a:t> ,        </a:t>
            </a:r>
          </a:p>
          <a:p>
            <a:pPr marL="0" indent="0">
              <a:lnSpc>
                <a:spcPct val="50000"/>
              </a:lnSpc>
              <a:buNone/>
            </a:pPr>
            <a:r>
              <a:rPr lang="en-US" sz="2000" dirty="0"/>
              <a:t>    </a:t>
            </a:r>
            <a:r>
              <a:rPr lang="en-US" sz="2000" dirty="0" err="1"/>
              <a:t>Autolog</a:t>
            </a:r>
            <a:r>
              <a:rPr lang="en-US" sz="2000" dirty="0"/>
              <a:t>  yes ,           </a:t>
            </a:r>
          </a:p>
          <a:p>
            <a:pPr marL="0" indent="0">
              <a:lnSpc>
                <a:spcPct val="50000"/>
              </a:lnSpc>
              <a:buNone/>
            </a:pPr>
            <a:r>
              <a:rPr lang="en-US" sz="2000" dirty="0"/>
              <a:t>    Link     yes ,           </a:t>
            </a:r>
          </a:p>
          <a:p>
            <a:pPr marL="0" indent="0">
              <a:lnSpc>
                <a:spcPct val="50000"/>
              </a:lnSpc>
              <a:buNone/>
            </a:pPr>
            <a:r>
              <a:rPr lang="en-US" sz="2000" dirty="0"/>
              <a:t>    Logon    yes ,           </a:t>
            </a:r>
          </a:p>
          <a:p>
            <a:pPr marL="0" indent="0">
              <a:lnSpc>
                <a:spcPct val="50000"/>
              </a:lnSpc>
              <a:buNone/>
            </a:pPr>
            <a:r>
              <a:rPr lang="en-US" sz="2000" dirty="0"/>
              <a:t>  </a:t>
            </a:r>
            <a:r>
              <a:rPr lang="en-US" sz="2000" dirty="0" err="1"/>
              <a:t>Vdisk</a:t>
            </a:r>
            <a:r>
              <a:rPr lang="en-US" sz="2000" dirty="0"/>
              <a:t> </a:t>
            </a:r>
            <a:r>
              <a:rPr lang="en-US" sz="2000" dirty="0" err="1"/>
              <a:t>Userlim</a:t>
            </a:r>
            <a:r>
              <a:rPr lang="en-US" sz="2000" dirty="0"/>
              <a:t> 144000 blocks</a:t>
            </a:r>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9443670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do I adjust the time?</a:t>
            </a:r>
            <a:endParaRPr lang="en-US" dirty="0"/>
          </a:p>
        </p:txBody>
      </p:sp>
      <p:sp>
        <p:nvSpPr>
          <p:cNvPr id="3" name="Content Placeholder 2"/>
          <p:cNvSpPr>
            <a:spLocks noGrp="1"/>
          </p:cNvSpPr>
          <p:nvPr>
            <p:ph idx="1"/>
          </p:nvPr>
        </p:nvSpPr>
        <p:spPr/>
        <p:txBody>
          <a:bodyPr/>
          <a:lstStyle/>
          <a:p>
            <a:pPr marL="0" indent="0">
              <a:lnSpc>
                <a:spcPct val="50000"/>
              </a:lnSpc>
              <a:buNone/>
            </a:pPr>
            <a:r>
              <a:rPr lang="en-US" dirty="0" smtClean="0"/>
              <a:t> </a:t>
            </a:r>
            <a:r>
              <a:rPr lang="en-US" sz="2400" dirty="0" err="1" smtClean="0"/>
              <a:t>Timezone_Definition</a:t>
            </a:r>
            <a:r>
              <a:rPr lang="en-US" sz="2400" dirty="0" smtClean="0"/>
              <a:t> </a:t>
            </a:r>
            <a:r>
              <a:rPr lang="en-US" sz="2400" dirty="0"/>
              <a:t>EDT West 04.00.00</a:t>
            </a:r>
          </a:p>
          <a:p>
            <a:pPr marL="0" indent="0">
              <a:lnSpc>
                <a:spcPct val="50000"/>
              </a:lnSpc>
              <a:buNone/>
            </a:pPr>
            <a:r>
              <a:rPr lang="en-US" sz="2400" dirty="0" smtClean="0"/>
              <a:t> </a:t>
            </a:r>
            <a:r>
              <a:rPr lang="en-US" sz="2400" dirty="0" err="1" smtClean="0"/>
              <a:t>Timezone_Definition</a:t>
            </a:r>
            <a:r>
              <a:rPr lang="en-US" sz="2400" dirty="0" smtClean="0"/>
              <a:t> </a:t>
            </a:r>
            <a:r>
              <a:rPr lang="en-US" sz="2400" dirty="0"/>
              <a:t>EST West 05.00.00</a:t>
            </a:r>
          </a:p>
          <a:p>
            <a:pPr marL="0" indent="0">
              <a:lnSpc>
                <a:spcPct val="50000"/>
              </a:lnSpc>
              <a:buNone/>
            </a:pPr>
            <a:r>
              <a:rPr lang="en-US" sz="2400" dirty="0" smtClean="0"/>
              <a:t> </a:t>
            </a:r>
            <a:r>
              <a:rPr lang="en-US" sz="2400" dirty="0" err="1" smtClean="0"/>
              <a:t>Timezone_Definition</a:t>
            </a:r>
            <a:r>
              <a:rPr lang="en-US" sz="2400" dirty="0" smtClean="0"/>
              <a:t> </a:t>
            </a:r>
            <a:r>
              <a:rPr lang="en-US" sz="2400" dirty="0"/>
              <a:t>CDT West </a:t>
            </a:r>
            <a:r>
              <a:rPr lang="en-US" sz="2400" dirty="0" smtClean="0"/>
              <a:t>05.00.00</a:t>
            </a:r>
          </a:p>
          <a:p>
            <a:pPr marL="0" indent="0">
              <a:lnSpc>
                <a:spcPct val="50000"/>
              </a:lnSpc>
              <a:buNone/>
            </a:pPr>
            <a:r>
              <a:rPr lang="en-US" sz="2400" dirty="0"/>
              <a:t> </a:t>
            </a:r>
            <a:r>
              <a:rPr lang="en-US" sz="2400" dirty="0" smtClean="0"/>
              <a:t> …</a:t>
            </a:r>
          </a:p>
          <a:p>
            <a:pPr marL="0" indent="0">
              <a:lnSpc>
                <a:spcPct val="50000"/>
              </a:lnSpc>
              <a:buNone/>
            </a:pPr>
            <a:endParaRPr lang="en-US" sz="2400" dirty="0"/>
          </a:p>
          <a:p>
            <a:pPr marL="0" indent="0">
              <a:lnSpc>
                <a:spcPct val="50000"/>
              </a:lnSpc>
              <a:buNone/>
            </a:pPr>
            <a:r>
              <a:rPr lang="en-US" sz="2400" dirty="0"/>
              <a:t> </a:t>
            </a:r>
            <a:r>
              <a:rPr lang="en-US" sz="2400" dirty="0" err="1" smtClean="0"/>
              <a:t>Timezone_boundary</a:t>
            </a:r>
            <a:r>
              <a:rPr lang="en-US" sz="2400" dirty="0" smtClean="0"/>
              <a:t> </a:t>
            </a:r>
            <a:r>
              <a:rPr lang="en-US" sz="2400" dirty="0"/>
              <a:t>on 2015-03-08 at 02:00:00 to EDT</a:t>
            </a:r>
          </a:p>
          <a:p>
            <a:pPr marL="0" indent="0">
              <a:lnSpc>
                <a:spcPct val="50000"/>
              </a:lnSpc>
              <a:buNone/>
            </a:pPr>
            <a:r>
              <a:rPr lang="en-US" sz="2400" dirty="0"/>
              <a:t> </a:t>
            </a:r>
            <a:r>
              <a:rPr lang="en-US" sz="2400" dirty="0" err="1"/>
              <a:t>Timezone_boundary</a:t>
            </a:r>
            <a:r>
              <a:rPr lang="en-US" sz="2400" dirty="0"/>
              <a:t> on 2015-11-01 at 02:00:00 to </a:t>
            </a:r>
            <a:r>
              <a:rPr lang="en-US" sz="2400" dirty="0" smtClean="0"/>
              <a:t>EST</a:t>
            </a:r>
            <a:endParaRPr lang="en-US" sz="2400" dirty="0"/>
          </a:p>
          <a:p>
            <a:pPr marL="0" indent="0">
              <a:lnSpc>
                <a:spcPct val="50000"/>
              </a:lnSpc>
              <a:buNone/>
            </a:pPr>
            <a:r>
              <a:rPr lang="en-US" sz="2400" dirty="0"/>
              <a:t> </a:t>
            </a:r>
            <a:r>
              <a:rPr lang="en-US" sz="2400" dirty="0" err="1"/>
              <a:t>Timezone_boundary</a:t>
            </a:r>
            <a:r>
              <a:rPr lang="en-US" sz="2400" dirty="0"/>
              <a:t> on 2016-03-13 at 02:00:00 to EDT</a:t>
            </a:r>
          </a:p>
          <a:p>
            <a:pPr marL="0" indent="0">
              <a:lnSpc>
                <a:spcPct val="50000"/>
              </a:lnSpc>
              <a:buNone/>
            </a:pPr>
            <a:r>
              <a:rPr lang="en-US" sz="2400" dirty="0"/>
              <a:t> </a:t>
            </a:r>
            <a:r>
              <a:rPr lang="en-US" sz="2400" dirty="0" err="1"/>
              <a:t>Timezone_boundary</a:t>
            </a:r>
            <a:r>
              <a:rPr lang="en-US" sz="2400" dirty="0"/>
              <a:t> on 2016-11-06 at 02:00:00 to EST</a:t>
            </a:r>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2634322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a:p>
            <a:pPr marL="0" indent="0">
              <a:buNone/>
            </a:pPr>
            <a:r>
              <a:rPr lang="en-US" sz="3600" dirty="0" smtClean="0"/>
              <a:t>       “No, no!  There is no ‘why’.”</a:t>
            </a:r>
          </a:p>
          <a:p>
            <a:pPr marL="0" indent="0">
              <a:buNone/>
            </a:pPr>
            <a:r>
              <a:rPr lang="en-US" sz="3600" dirty="0"/>
              <a:t> </a:t>
            </a:r>
            <a:r>
              <a:rPr lang="en-US" sz="3600" dirty="0" smtClean="0"/>
              <a:t>                                      -- Yoda</a:t>
            </a:r>
            <a:endParaRPr lang="en-US" sz="36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9377461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specify various things?   (part 1)</a:t>
            </a:r>
            <a:endParaRPr lang="en-US" dirty="0"/>
          </a:p>
        </p:txBody>
      </p:sp>
      <p:sp>
        <p:nvSpPr>
          <p:cNvPr id="3" name="Content Placeholder 2"/>
          <p:cNvSpPr>
            <a:spLocks noGrp="1"/>
          </p:cNvSpPr>
          <p:nvPr>
            <p:ph idx="1"/>
          </p:nvPr>
        </p:nvSpPr>
        <p:spPr/>
        <p:txBody>
          <a:bodyPr/>
          <a:lstStyle/>
          <a:p>
            <a:r>
              <a:rPr lang="en-US" sz="2800" dirty="0" smtClean="0"/>
              <a:t>Language:</a:t>
            </a:r>
          </a:p>
          <a:p>
            <a:pPr lvl="1"/>
            <a:r>
              <a:rPr lang="en-US" sz="2400" dirty="0" smtClean="0"/>
              <a:t> </a:t>
            </a:r>
            <a:r>
              <a:rPr lang="en-US" sz="2400" dirty="0" err="1" smtClean="0"/>
              <a:t>User_Defaults</a:t>
            </a:r>
            <a:r>
              <a:rPr lang="en-US" sz="2400" dirty="0" smtClean="0"/>
              <a:t>     </a:t>
            </a:r>
            <a:r>
              <a:rPr lang="en-US" sz="2400" dirty="0"/>
              <a:t>CPLANG UCENG </a:t>
            </a:r>
            <a:endParaRPr lang="en-US" sz="2400" dirty="0" smtClean="0"/>
          </a:p>
          <a:p>
            <a:pPr lvl="1"/>
            <a:endParaRPr lang="en-US" sz="2400" dirty="0"/>
          </a:p>
          <a:p>
            <a:r>
              <a:rPr lang="en-US" sz="2800" dirty="0" smtClean="0"/>
              <a:t>Powers of Special Characters:</a:t>
            </a:r>
          </a:p>
          <a:p>
            <a:pPr marL="392340" lvl="1" indent="0">
              <a:buNone/>
            </a:pPr>
            <a:r>
              <a:rPr lang="en-US" sz="2400" dirty="0"/>
              <a:t> </a:t>
            </a:r>
            <a:r>
              <a:rPr lang="en-US" sz="2400" dirty="0" err="1"/>
              <a:t>Character_Defaults</a:t>
            </a:r>
            <a:r>
              <a:rPr lang="en-US" sz="2400" dirty="0"/>
              <a:t> ,  </a:t>
            </a:r>
          </a:p>
          <a:p>
            <a:pPr marL="392340" lvl="1" indent="0">
              <a:buNone/>
            </a:pPr>
            <a:r>
              <a:rPr lang="en-US" sz="2400" dirty="0"/>
              <a:t>   </a:t>
            </a:r>
            <a:r>
              <a:rPr lang="en-US" sz="2400" dirty="0" err="1"/>
              <a:t>Char_Delete</a:t>
            </a:r>
            <a:r>
              <a:rPr lang="en-US" sz="2400" dirty="0"/>
              <a:t>  OFF   ,</a:t>
            </a:r>
          </a:p>
          <a:p>
            <a:pPr marL="392340" lvl="1" indent="0">
              <a:buNone/>
            </a:pPr>
            <a:r>
              <a:rPr lang="en-US" sz="2400" dirty="0"/>
              <a:t>   Escape   </a:t>
            </a:r>
            <a:r>
              <a:rPr lang="en-US" sz="2400" dirty="0" smtClean="0"/>
              <a:t>            </a:t>
            </a:r>
            <a:r>
              <a:rPr lang="en-US" sz="2400" dirty="0"/>
              <a:t>'"'   ,</a:t>
            </a:r>
          </a:p>
          <a:p>
            <a:pPr marL="392340" lvl="1" indent="0">
              <a:buNone/>
            </a:pPr>
            <a:r>
              <a:rPr lang="en-US" sz="2400" dirty="0"/>
              <a:t>   </a:t>
            </a:r>
            <a:r>
              <a:rPr lang="en-US" sz="2400" dirty="0" err="1"/>
              <a:t>Line_Delete</a:t>
            </a:r>
            <a:r>
              <a:rPr lang="en-US" sz="2400" dirty="0"/>
              <a:t>  </a:t>
            </a:r>
            <a:r>
              <a:rPr lang="en-US" sz="2400" dirty="0" smtClean="0"/>
              <a:t> OFF   </a:t>
            </a:r>
            <a:r>
              <a:rPr lang="en-US" sz="2400" dirty="0"/>
              <a:t>,</a:t>
            </a:r>
          </a:p>
          <a:p>
            <a:pPr marL="392340" lvl="1" indent="0">
              <a:buNone/>
            </a:pPr>
            <a:r>
              <a:rPr lang="en-US" sz="2400" dirty="0"/>
              <a:t>   </a:t>
            </a:r>
            <a:r>
              <a:rPr lang="en-US" sz="2400" dirty="0" err="1"/>
              <a:t>Line_End</a:t>
            </a:r>
            <a:r>
              <a:rPr lang="en-US" sz="2400" dirty="0"/>
              <a:t>    </a:t>
            </a:r>
            <a:r>
              <a:rPr lang="en-US" sz="2400" dirty="0" smtClean="0"/>
              <a:t>       </a:t>
            </a:r>
            <a:r>
              <a:rPr lang="en-US" sz="2400" dirty="0"/>
              <a:t>'#'   ,</a:t>
            </a:r>
          </a:p>
          <a:p>
            <a:pPr marL="392340" lvl="1" indent="0">
              <a:buNone/>
            </a:pPr>
            <a:r>
              <a:rPr lang="en-US" sz="2400" dirty="0"/>
              <a:t>   Tab          </a:t>
            </a:r>
            <a:r>
              <a:rPr lang="en-US" sz="2400" dirty="0" smtClean="0"/>
              <a:t>       OFF </a:t>
            </a:r>
            <a:endParaRPr lang="en-US" sz="24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7201844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specify various things?   (part 2)</a:t>
            </a:r>
            <a:endParaRPr lang="en-US" dirty="0"/>
          </a:p>
        </p:txBody>
      </p:sp>
      <p:sp>
        <p:nvSpPr>
          <p:cNvPr id="3" name="Content Placeholder 2"/>
          <p:cNvSpPr>
            <a:spLocks noGrp="1"/>
          </p:cNvSpPr>
          <p:nvPr>
            <p:ph idx="1"/>
          </p:nvPr>
        </p:nvSpPr>
        <p:spPr/>
        <p:txBody>
          <a:bodyPr/>
          <a:lstStyle/>
          <a:p>
            <a:r>
              <a:rPr lang="en-US" sz="2800" dirty="0" smtClean="0"/>
              <a:t> </a:t>
            </a:r>
            <a:r>
              <a:rPr lang="en-US" sz="3200" dirty="0" smtClean="0"/>
              <a:t>Choose the logo screen:</a:t>
            </a:r>
          </a:p>
          <a:p>
            <a:pPr lvl="1"/>
            <a:endParaRPr lang="en-US" sz="2800" dirty="0"/>
          </a:p>
          <a:p>
            <a:pPr marL="392340" lvl="1" indent="0">
              <a:buNone/>
            </a:pPr>
            <a:r>
              <a:rPr lang="en-US" sz="2800" dirty="0"/>
              <a:t>  </a:t>
            </a:r>
            <a:r>
              <a:rPr lang="en-US" sz="2800" dirty="0" err="1"/>
              <a:t>CP_Access</a:t>
            </a:r>
            <a:r>
              <a:rPr lang="en-US" sz="2800" dirty="0"/>
              <a:t>  MAINT    CF1  </a:t>
            </a:r>
            <a:r>
              <a:rPr lang="en-US" sz="2800" dirty="0" smtClean="0"/>
              <a:t>A</a:t>
            </a:r>
          </a:p>
          <a:p>
            <a:pPr marL="392340" lvl="1" indent="0">
              <a:buNone/>
            </a:pPr>
            <a:r>
              <a:rPr lang="en-US" sz="2800" dirty="0"/>
              <a:t>  </a:t>
            </a:r>
            <a:r>
              <a:rPr lang="en-US" sz="2800" dirty="0" err="1"/>
              <a:t>CP_Access</a:t>
            </a:r>
            <a:r>
              <a:rPr lang="en-US" sz="2800" dirty="0"/>
              <a:t>  MAINT    CF3  C</a:t>
            </a:r>
            <a:endParaRPr lang="en-US" sz="2800" dirty="0" smtClean="0"/>
          </a:p>
          <a:p>
            <a:pPr marL="392340" lvl="1" indent="0">
              <a:buNone/>
            </a:pPr>
            <a:r>
              <a:rPr lang="en-US" sz="2800" dirty="0"/>
              <a:t> </a:t>
            </a:r>
            <a:r>
              <a:rPr lang="en-US" sz="2800" dirty="0" smtClean="0"/>
              <a:t> …</a:t>
            </a:r>
          </a:p>
          <a:p>
            <a:pPr marL="392340" lvl="1" indent="0">
              <a:buNone/>
            </a:pPr>
            <a:r>
              <a:rPr lang="en-US" sz="2800" dirty="0"/>
              <a:t>  </a:t>
            </a:r>
            <a:r>
              <a:rPr lang="en-US" sz="2800" dirty="0" err="1" smtClean="0"/>
              <a:t>Logo_Config</a:t>
            </a:r>
            <a:r>
              <a:rPr lang="en-US" sz="2800" dirty="0" smtClean="0"/>
              <a:t>   </a:t>
            </a:r>
            <a:r>
              <a:rPr lang="en-US" sz="2800" dirty="0"/>
              <a:t>LOGO    CONFIG</a:t>
            </a:r>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5422113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specify various things?   (part 3)</a:t>
            </a:r>
            <a:endParaRPr lang="en-US" dirty="0"/>
          </a:p>
        </p:txBody>
      </p:sp>
      <p:sp>
        <p:nvSpPr>
          <p:cNvPr id="3" name="Content Placeholder 2"/>
          <p:cNvSpPr>
            <a:spLocks noGrp="1"/>
          </p:cNvSpPr>
          <p:nvPr>
            <p:ph idx="1"/>
          </p:nvPr>
        </p:nvSpPr>
        <p:spPr/>
        <p:txBody>
          <a:bodyPr/>
          <a:lstStyle/>
          <a:p>
            <a:r>
              <a:rPr lang="en-US" sz="2800" dirty="0" smtClean="0"/>
              <a:t>  Devices </a:t>
            </a:r>
            <a:r>
              <a:rPr lang="en-US" sz="2800" dirty="0"/>
              <a:t>,                   </a:t>
            </a:r>
          </a:p>
          <a:p>
            <a:pPr marL="0" indent="0">
              <a:lnSpc>
                <a:spcPct val="50000"/>
              </a:lnSpc>
              <a:buNone/>
            </a:pPr>
            <a:r>
              <a:rPr lang="en-US" sz="2800" dirty="0" smtClean="0"/>
              <a:t>      </a:t>
            </a:r>
            <a:r>
              <a:rPr lang="en-US" sz="2800" dirty="0" err="1"/>
              <a:t>Online_at_IPL</a:t>
            </a:r>
            <a:r>
              <a:rPr lang="en-US" sz="2800" dirty="0"/>
              <a:t>   0000-FFFF</a:t>
            </a:r>
            <a:r>
              <a:rPr lang="en-US" sz="2800" dirty="0" smtClean="0"/>
              <a:t>,</a:t>
            </a:r>
          </a:p>
          <a:p>
            <a:pPr marL="0" indent="0">
              <a:lnSpc>
                <a:spcPct val="50000"/>
              </a:lnSpc>
              <a:buNone/>
            </a:pPr>
            <a:r>
              <a:rPr lang="en-US" sz="2800" dirty="0" smtClean="0"/>
              <a:t>      Sensed             </a:t>
            </a:r>
            <a:r>
              <a:rPr lang="en-US" sz="2800" dirty="0"/>
              <a:t>0000-FFFF </a:t>
            </a:r>
            <a:endParaRPr lang="en-US" sz="2800" dirty="0" smtClean="0"/>
          </a:p>
          <a:p>
            <a:pPr marL="0" indent="0">
              <a:lnSpc>
                <a:spcPct val="50000"/>
              </a:lnSpc>
              <a:buNone/>
            </a:pPr>
            <a:endParaRPr lang="en-US" sz="2800" dirty="0"/>
          </a:p>
          <a:p>
            <a:pPr>
              <a:lnSpc>
                <a:spcPct val="50000"/>
              </a:lnSpc>
            </a:pPr>
            <a:r>
              <a:rPr lang="en-US" sz="2800" dirty="0" smtClean="0"/>
              <a:t>  </a:t>
            </a:r>
            <a:r>
              <a:rPr lang="en-US" sz="2800" dirty="0" err="1" smtClean="0"/>
              <a:t>Form_Default</a:t>
            </a:r>
            <a:r>
              <a:rPr lang="en-US" sz="2800" dirty="0" smtClean="0"/>
              <a:t> …</a:t>
            </a:r>
          </a:p>
          <a:p>
            <a:pPr marL="0" indent="0">
              <a:lnSpc>
                <a:spcPct val="50000"/>
              </a:lnSpc>
              <a:buNone/>
            </a:pPr>
            <a:endParaRPr lang="en-US" sz="2800" dirty="0"/>
          </a:p>
          <a:p>
            <a:pPr>
              <a:lnSpc>
                <a:spcPct val="50000"/>
              </a:lnSpc>
            </a:pPr>
            <a:r>
              <a:rPr lang="en-US" sz="2800" dirty="0"/>
              <a:t>  PRODUCT PRODID 6VMRSC30 STATE </a:t>
            </a:r>
            <a:r>
              <a:rPr lang="en-US" sz="2800" dirty="0" smtClean="0"/>
              <a:t>DISABLED …</a:t>
            </a:r>
          </a:p>
          <a:p>
            <a:pPr marL="0" indent="0">
              <a:lnSpc>
                <a:spcPct val="50000"/>
              </a:lnSpc>
              <a:buNone/>
            </a:pPr>
            <a:r>
              <a:rPr lang="en-US" sz="2800" dirty="0"/>
              <a:t> </a:t>
            </a:r>
            <a:r>
              <a:rPr lang="en-US" sz="2800" dirty="0" smtClean="0"/>
              <a:t>   …</a:t>
            </a:r>
          </a:p>
          <a:p>
            <a:pPr marL="0" indent="0">
              <a:lnSpc>
                <a:spcPct val="50000"/>
              </a:lnSpc>
              <a:buNone/>
            </a:pPr>
            <a:r>
              <a:rPr lang="en-US" sz="2800" dirty="0"/>
              <a:t>  </a:t>
            </a:r>
            <a:r>
              <a:rPr lang="en-US" sz="2800" dirty="0" smtClean="0"/>
              <a:t>  </a:t>
            </a:r>
            <a:r>
              <a:rPr lang="en-US" sz="2400" dirty="0" smtClean="0"/>
              <a:t>(Note that these are generally licensed products.)</a:t>
            </a:r>
            <a:endParaRPr lang="en-US" sz="24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2189685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specify various things?   (part 4)</a:t>
            </a:r>
            <a:endParaRPr lang="en-US" dirty="0"/>
          </a:p>
        </p:txBody>
      </p:sp>
      <p:sp>
        <p:nvSpPr>
          <p:cNvPr id="3" name="Content Placeholder 2"/>
          <p:cNvSpPr>
            <a:spLocks noGrp="1"/>
          </p:cNvSpPr>
          <p:nvPr>
            <p:ph idx="1"/>
          </p:nvPr>
        </p:nvSpPr>
        <p:spPr>
          <a:xfrm>
            <a:off x="311401" y="1826625"/>
            <a:ext cx="9745165" cy="5261561"/>
          </a:xfrm>
        </p:spPr>
        <p:txBody>
          <a:bodyPr/>
          <a:lstStyle/>
          <a:p>
            <a:r>
              <a:rPr lang="en-US" sz="3200" dirty="0"/>
              <a:t> </a:t>
            </a:r>
            <a:r>
              <a:rPr lang="en-US" sz="3200" dirty="0" smtClean="0"/>
              <a:t>Where is the directory really?</a:t>
            </a:r>
          </a:p>
          <a:p>
            <a:r>
              <a:rPr lang="en-US" sz="3200" dirty="0"/>
              <a:t> </a:t>
            </a:r>
            <a:r>
              <a:rPr lang="en-US" sz="3200" i="1" dirty="0" smtClean="0"/>
              <a:t>Source</a:t>
            </a:r>
            <a:r>
              <a:rPr lang="en-US" sz="3200" dirty="0" smtClean="0"/>
              <a:t> directory USER DIRECT starts out on PMAINT.2CC</a:t>
            </a:r>
          </a:p>
          <a:p>
            <a:r>
              <a:rPr lang="en-US" sz="3200" dirty="0"/>
              <a:t> </a:t>
            </a:r>
            <a:r>
              <a:rPr lang="en-US" sz="3200" dirty="0" smtClean="0"/>
              <a:t>CPFMTXA shows allocation map of SYSRES disk:</a:t>
            </a:r>
          </a:p>
          <a:p>
            <a:pPr marL="0" indent="0">
              <a:lnSpc>
                <a:spcPct val="50000"/>
              </a:lnSpc>
              <a:buNone/>
            </a:pPr>
            <a:r>
              <a:rPr lang="en-US" sz="3200" dirty="0"/>
              <a:t> </a:t>
            </a:r>
            <a:r>
              <a:rPr lang="en-US" sz="3200" dirty="0" smtClean="0"/>
              <a:t>      </a:t>
            </a:r>
            <a:r>
              <a:rPr lang="en-US" sz="2400" dirty="0" smtClean="0"/>
              <a:t>PERM        0              0             1  </a:t>
            </a:r>
            <a:endParaRPr lang="en-US" sz="2400" dirty="0"/>
          </a:p>
          <a:p>
            <a:pPr marL="0" indent="0">
              <a:lnSpc>
                <a:spcPct val="50000"/>
              </a:lnSpc>
              <a:buNone/>
            </a:pPr>
            <a:r>
              <a:rPr lang="en-US" sz="2400" dirty="0" smtClean="0"/>
              <a:t>         DRCT         1            20           20     </a:t>
            </a:r>
            <a:r>
              <a:rPr lang="en-US" sz="2400" dirty="0" smtClean="0">
                <a:solidFill>
                  <a:srgbClr val="92D050"/>
                </a:solidFill>
                <a:sym typeface="Wingdings" panose="05000000000000000000" pitchFamily="2" charset="2"/>
              </a:rPr>
              <a:t> </a:t>
            </a:r>
            <a:r>
              <a:rPr lang="en-US" sz="2400" i="1" dirty="0" smtClean="0">
                <a:solidFill>
                  <a:srgbClr val="92D050"/>
                </a:solidFill>
                <a:sym typeface="Wingdings" panose="05000000000000000000" pitchFamily="2" charset="2"/>
              </a:rPr>
              <a:t>Object</a:t>
            </a:r>
            <a:r>
              <a:rPr lang="en-US" sz="2400" dirty="0" smtClean="0">
                <a:solidFill>
                  <a:srgbClr val="92D050"/>
                </a:solidFill>
                <a:sym typeface="Wingdings" panose="05000000000000000000" pitchFamily="2" charset="2"/>
              </a:rPr>
              <a:t> directory</a:t>
            </a:r>
            <a:endParaRPr lang="en-US" sz="2400" dirty="0"/>
          </a:p>
          <a:p>
            <a:pPr marL="0" indent="0">
              <a:lnSpc>
                <a:spcPct val="50000"/>
              </a:lnSpc>
              <a:buNone/>
            </a:pPr>
            <a:r>
              <a:rPr lang="en-US" sz="2400" dirty="0" smtClean="0"/>
              <a:t>         PERM       21            38           18 </a:t>
            </a:r>
            <a:endParaRPr lang="en-US" sz="2400" dirty="0"/>
          </a:p>
          <a:p>
            <a:pPr marL="0" indent="0">
              <a:lnSpc>
                <a:spcPct val="50000"/>
              </a:lnSpc>
              <a:buNone/>
            </a:pPr>
            <a:r>
              <a:rPr lang="en-US" sz="2400" dirty="0" smtClean="0"/>
              <a:t>         PARM       39          </a:t>
            </a:r>
            <a:r>
              <a:rPr lang="en-US" sz="2400" dirty="0"/>
              <a:t>158        </a:t>
            </a:r>
            <a:r>
              <a:rPr lang="en-US" sz="2400" dirty="0" smtClean="0"/>
              <a:t> 120</a:t>
            </a:r>
            <a:endParaRPr lang="en-US" sz="2400" dirty="0"/>
          </a:p>
          <a:p>
            <a:pPr marL="0" indent="0">
              <a:lnSpc>
                <a:spcPct val="50000"/>
              </a:lnSpc>
              <a:buNone/>
            </a:pPr>
            <a:r>
              <a:rPr lang="en-US" sz="2400" dirty="0" smtClean="0"/>
              <a:t>         PARM     </a:t>
            </a:r>
            <a:r>
              <a:rPr lang="en-US" sz="2400" dirty="0"/>
              <a:t>159     </a:t>
            </a:r>
            <a:r>
              <a:rPr lang="en-US" sz="2400" dirty="0" smtClean="0"/>
              <a:t>     </a:t>
            </a:r>
            <a:r>
              <a:rPr lang="en-US" sz="2400" dirty="0"/>
              <a:t>159    </a:t>
            </a:r>
            <a:r>
              <a:rPr lang="en-US" sz="2400" dirty="0" smtClean="0"/>
              <a:t>         </a:t>
            </a:r>
            <a:r>
              <a:rPr lang="en-US" sz="2400" dirty="0"/>
              <a:t>1 </a:t>
            </a:r>
            <a:endParaRPr lang="en-US" sz="2400" dirty="0" smtClean="0"/>
          </a:p>
          <a:p>
            <a:pPr marL="0" indent="0">
              <a:lnSpc>
                <a:spcPct val="50000"/>
              </a:lnSpc>
              <a:buNone/>
            </a:pPr>
            <a:r>
              <a:rPr lang="en-US" sz="2400" dirty="0"/>
              <a:t>     </a:t>
            </a:r>
            <a:r>
              <a:rPr lang="en-US" sz="2400" dirty="0" smtClean="0"/>
              <a:t>    PARM     </a:t>
            </a:r>
            <a:r>
              <a:rPr lang="en-US" sz="2400" dirty="0"/>
              <a:t>160   </a:t>
            </a:r>
            <a:r>
              <a:rPr lang="en-US" sz="2400" dirty="0" smtClean="0"/>
              <a:t>       </a:t>
            </a:r>
            <a:r>
              <a:rPr lang="en-US" sz="2400" dirty="0"/>
              <a:t>279   </a:t>
            </a:r>
            <a:r>
              <a:rPr lang="en-US" sz="2400" dirty="0" smtClean="0"/>
              <a:t>      </a:t>
            </a:r>
            <a:r>
              <a:rPr lang="en-US" sz="2400" dirty="0"/>
              <a:t>120 </a:t>
            </a:r>
          </a:p>
          <a:p>
            <a:pPr marL="0" indent="0">
              <a:lnSpc>
                <a:spcPct val="50000"/>
              </a:lnSpc>
              <a:buNone/>
            </a:pPr>
            <a:r>
              <a:rPr lang="en-US" sz="2400" dirty="0" smtClean="0"/>
              <a:t>         PERM     </a:t>
            </a:r>
            <a:r>
              <a:rPr lang="en-US" sz="2400" dirty="0"/>
              <a:t>280        3338       3059</a:t>
            </a:r>
            <a:endParaRPr lang="en-US" sz="2400" dirty="0" smtClean="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654657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title"/>
          </p:nvPr>
        </p:nvSpPr>
        <p:spPr/>
        <p:txBody>
          <a:bodyPr/>
          <a:lstStyle/>
          <a:p>
            <a:pPr eaLnBrk="1" hangingPunct="1"/>
            <a:r>
              <a:rPr lang="en-US" dirty="0" smtClean="0"/>
              <a:t>Disclaimer</a:t>
            </a:r>
          </a:p>
        </p:txBody>
      </p:sp>
      <p:sp>
        <p:nvSpPr>
          <p:cNvPr id="7173" name="Rectangle 3"/>
          <p:cNvSpPr>
            <a:spLocks noGrp="1" noChangeArrowheads="1"/>
          </p:cNvSpPr>
          <p:nvPr>
            <p:ph idx="1"/>
          </p:nvPr>
        </p:nvSpPr>
        <p:spPr/>
        <p:txBody>
          <a:bodyPr/>
          <a:lstStyle/>
          <a:p>
            <a:pPr eaLnBrk="1" hangingPunct="1">
              <a:lnSpc>
                <a:spcPct val="80000"/>
              </a:lnSpc>
              <a:buFont typeface="Wingdings" pitchFamily="2" charset="2"/>
              <a:buNone/>
            </a:pPr>
            <a:r>
              <a:rPr lang="en-US" sz="1600" dirty="0" smtClean="0"/>
              <a:t>    The information contained in this document has not been submitted to any formal IBM test and is distributed on an "AS IS" basis without any warranty either express or implied.  The use of this information or the implementation of any of these techniques is a customer responsibility and depends on the customer's ability to evaluate and integrate them into the operational environment.  While each item may have been reviewed by IBM for accuracy in a specific situation, there is no guarantee that the same or similar results will be obtained elsewhere.  Customers attempting to adapt these techniques to their own environments do so at their own risk.</a:t>
            </a:r>
          </a:p>
          <a:p>
            <a:pPr eaLnBrk="1" hangingPunct="1">
              <a:lnSpc>
                <a:spcPct val="80000"/>
              </a:lnSpc>
              <a:buFont typeface="Wingdings" pitchFamily="2" charset="2"/>
              <a:buNone/>
            </a:pPr>
            <a:endParaRPr lang="en-US" sz="1600" dirty="0" smtClean="0"/>
          </a:p>
          <a:p>
            <a:pPr eaLnBrk="1" hangingPunct="1">
              <a:lnSpc>
                <a:spcPct val="80000"/>
              </a:lnSpc>
              <a:buFont typeface="Wingdings" pitchFamily="2" charset="2"/>
              <a:buNone/>
            </a:pPr>
            <a:r>
              <a:rPr lang="en-US" sz="1600" dirty="0" smtClean="0"/>
              <a:t>     In this document, any references made to an IBM licensed program are not intended to state or imply that only IBM's licensed program may be used; any functionally equivalent program may be used instead.</a:t>
            </a:r>
          </a:p>
          <a:p>
            <a:pPr eaLnBrk="1" hangingPunct="1">
              <a:lnSpc>
                <a:spcPct val="80000"/>
              </a:lnSpc>
              <a:buFont typeface="Wingdings" pitchFamily="2" charset="2"/>
              <a:buNone/>
            </a:pPr>
            <a:endParaRPr lang="en-US" sz="1600" dirty="0" smtClean="0"/>
          </a:p>
          <a:p>
            <a:pPr eaLnBrk="1" hangingPunct="1">
              <a:lnSpc>
                <a:spcPct val="80000"/>
              </a:lnSpc>
              <a:buFont typeface="Wingdings" pitchFamily="2" charset="2"/>
              <a:buNone/>
            </a:pPr>
            <a:r>
              <a:rPr lang="en-US" sz="1600" dirty="0" smtClean="0"/>
              <a:t>     Any performance data contained in this document was determined in a controlled environment and, therefore, the results which may be obtained in other operating environments may vary significantly.  Users of this document should verify the applicable data for their specific environments.</a:t>
            </a:r>
          </a:p>
          <a:p>
            <a:pPr eaLnBrk="1" hangingPunct="1">
              <a:lnSpc>
                <a:spcPct val="80000"/>
              </a:lnSpc>
              <a:buFont typeface="Wingdings" pitchFamily="2" charset="2"/>
              <a:buNone/>
            </a:pPr>
            <a:endParaRPr lang="en-US" sz="1600" dirty="0" smtClean="0"/>
          </a:p>
          <a:p>
            <a:pPr eaLnBrk="1" hangingPunct="1">
              <a:lnSpc>
                <a:spcPct val="80000"/>
              </a:lnSpc>
              <a:buFont typeface="Wingdings" pitchFamily="2" charset="2"/>
              <a:buNone/>
            </a:pPr>
            <a:r>
              <a:rPr lang="en-US" sz="1600" dirty="0" smtClean="0"/>
              <a:t>     It is possible that this material may contain reference to, or information about, IBM products (machines and programs), programming, or services that are not announced in your country.  Such references or information must not be construed to mean that IBM intends to announce such IBM products, programming or services in your country.</a:t>
            </a:r>
          </a:p>
          <a:p>
            <a:pPr eaLnBrk="1" hangingPunct="1">
              <a:lnSpc>
                <a:spcPct val="80000"/>
              </a:lnSpc>
              <a:buFont typeface="Wingdings" pitchFamily="2" charset="2"/>
              <a:buNone/>
            </a:pPr>
            <a:endParaRPr lang="en-US" sz="1600" dirty="0" smtClean="0"/>
          </a:p>
        </p:txBody>
      </p:sp>
      <p:sp>
        <p:nvSpPr>
          <p:cNvPr id="5" name="Footer Placeholder 4"/>
          <p:cNvSpPr>
            <a:spLocks noGrp="1"/>
          </p:cNvSpPr>
          <p:nvPr>
            <p:ph type="ftr" sz="quarter" idx="10"/>
          </p:nvPr>
        </p:nvSpPr>
        <p:spPr/>
        <p:txBody>
          <a:bodyPr/>
          <a:lstStyle/>
          <a:p>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 Facts</a:t>
            </a:r>
            <a:endParaRPr lang="en-US" dirty="0"/>
          </a:p>
        </p:txBody>
      </p:sp>
      <p:sp>
        <p:nvSpPr>
          <p:cNvPr id="3" name="Content Placeholder 2"/>
          <p:cNvSpPr>
            <a:spLocks noGrp="1"/>
          </p:cNvSpPr>
          <p:nvPr>
            <p:ph idx="1"/>
          </p:nvPr>
        </p:nvSpPr>
        <p:spPr/>
        <p:txBody>
          <a:bodyPr/>
          <a:lstStyle/>
          <a:p>
            <a:r>
              <a:rPr lang="en-US" sz="2400" dirty="0" smtClean="0"/>
              <a:t> </a:t>
            </a:r>
            <a:r>
              <a:rPr lang="en-US" sz="2800" dirty="0" smtClean="0"/>
              <a:t>SYSTEM CONFIG has many other statements available</a:t>
            </a:r>
          </a:p>
          <a:p>
            <a:r>
              <a:rPr lang="en-US" sz="2800" dirty="0"/>
              <a:t> </a:t>
            </a:r>
            <a:r>
              <a:rPr lang="en-US" sz="2800" dirty="0" smtClean="0"/>
              <a:t>FEATURES statement has many powers</a:t>
            </a:r>
          </a:p>
          <a:p>
            <a:r>
              <a:rPr lang="en-US" sz="2800" dirty="0"/>
              <a:t> </a:t>
            </a:r>
            <a:r>
              <a:rPr lang="en-US" sz="2800" dirty="0" smtClean="0"/>
              <a:t>Multiple FEATURES statements are allowed, and are useful</a:t>
            </a:r>
          </a:p>
          <a:p>
            <a:r>
              <a:rPr lang="en-US" sz="2800" dirty="0"/>
              <a:t> </a:t>
            </a:r>
            <a:r>
              <a:rPr lang="en-US" sz="2800" dirty="0" smtClean="0"/>
              <a:t>Many SYSTEM CONFIG statements have corresponding SET commands</a:t>
            </a:r>
          </a:p>
          <a:p>
            <a:r>
              <a:rPr lang="en-US" sz="2800" dirty="0" smtClean="0"/>
              <a:t> CPSYNTAX exists to check SYSTEM CONFIG changes before you re-IPL</a:t>
            </a:r>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4953460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starts automatically?  And how?</a:t>
            </a:r>
            <a:endParaRPr lang="en-US" dirty="0"/>
          </a:p>
        </p:txBody>
      </p:sp>
      <p:sp>
        <p:nvSpPr>
          <p:cNvPr id="3" name="Content Placeholder 2"/>
          <p:cNvSpPr>
            <a:spLocks noGrp="1"/>
          </p:cNvSpPr>
          <p:nvPr>
            <p:ph idx="1"/>
          </p:nvPr>
        </p:nvSpPr>
        <p:spPr/>
        <p:txBody>
          <a:bodyPr/>
          <a:lstStyle/>
          <a:p>
            <a:r>
              <a:rPr lang="en-US" sz="2400" dirty="0" smtClean="0"/>
              <a:t>   </a:t>
            </a:r>
            <a:r>
              <a:rPr lang="en-US" sz="2800" dirty="0" smtClean="0"/>
              <a:t>OPERATOR runs PROFILE EXEC</a:t>
            </a:r>
          </a:p>
          <a:p>
            <a:pPr marL="0" indent="0">
              <a:buNone/>
            </a:pPr>
            <a:r>
              <a:rPr lang="en-US" sz="2800" dirty="0"/>
              <a:t> </a:t>
            </a:r>
            <a:r>
              <a:rPr lang="en-US" sz="2800" dirty="0" smtClean="0"/>
              <a:t>     </a:t>
            </a:r>
            <a:r>
              <a:rPr lang="en-US" sz="2000" dirty="0" smtClean="0"/>
              <a:t>…and everything follows from there.</a:t>
            </a:r>
          </a:p>
          <a:p>
            <a:pPr marL="0" indent="0">
              <a:buNone/>
            </a:pPr>
            <a:r>
              <a:rPr lang="en-US" sz="2400" dirty="0" smtClean="0"/>
              <a:t>Or…</a:t>
            </a:r>
          </a:p>
          <a:p>
            <a:r>
              <a:rPr lang="en-US" sz="2800" dirty="0"/>
              <a:t> </a:t>
            </a:r>
            <a:r>
              <a:rPr lang="en-US" sz="2800" dirty="0" smtClean="0"/>
              <a:t>  AUTOLOG1 runs PROFILE EXEC</a:t>
            </a:r>
          </a:p>
          <a:p>
            <a:pPr marL="392340" lvl="1" indent="0">
              <a:buNone/>
            </a:pPr>
            <a:r>
              <a:rPr lang="en-US" sz="2000" dirty="0" smtClean="0"/>
              <a:t>  …and everything follows from there</a:t>
            </a:r>
          </a:p>
          <a:p>
            <a:pPr marL="10798" indent="0">
              <a:buNone/>
            </a:pPr>
            <a:r>
              <a:rPr lang="en-US" sz="2400" dirty="0" smtClean="0"/>
              <a:t>Or…</a:t>
            </a:r>
          </a:p>
          <a:p>
            <a:pPr marL="467998" indent="-457200"/>
            <a:r>
              <a:rPr lang="en-US" sz="2800" dirty="0" smtClean="0"/>
              <a:t>AUTOLOG1 starts RACF, then starts AUTOLOG2…</a:t>
            </a:r>
          </a:p>
          <a:p>
            <a:pPr marL="10798" indent="0">
              <a:buNone/>
            </a:pPr>
            <a:r>
              <a:rPr lang="en-US" sz="2400" dirty="0" smtClean="0"/>
              <a:t>Or…</a:t>
            </a:r>
          </a:p>
          <a:p>
            <a:pPr marL="467998" indent="-457200"/>
            <a:r>
              <a:rPr lang="en-US" sz="2800" dirty="0" smtClean="0"/>
              <a:t>Go look at SYSTEM CONFIG for hints</a:t>
            </a:r>
            <a:endParaRPr lang="en-US" sz="28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6618560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a:t>
            </a:r>
            <a:r>
              <a:rPr lang="en-US" dirty="0" err="1" smtClean="0"/>
              <a:t>UserIDs</a:t>
            </a:r>
            <a:r>
              <a:rPr lang="en-US" dirty="0" smtClean="0"/>
              <a:t> may be </a:t>
            </a:r>
            <a:r>
              <a:rPr lang="en-US" dirty="0" err="1" smtClean="0"/>
              <a:t>autologged</a:t>
            </a:r>
            <a:endParaRPr lang="en-US" dirty="0"/>
          </a:p>
        </p:txBody>
      </p:sp>
      <p:sp>
        <p:nvSpPr>
          <p:cNvPr id="3" name="Content Placeholder 2"/>
          <p:cNvSpPr>
            <a:spLocks noGrp="1"/>
          </p:cNvSpPr>
          <p:nvPr>
            <p:ph idx="1"/>
          </p:nvPr>
        </p:nvSpPr>
        <p:spPr/>
        <p:txBody>
          <a:bodyPr/>
          <a:lstStyle/>
          <a:p>
            <a:pPr marL="0" indent="0">
              <a:buNone/>
            </a:pPr>
            <a:r>
              <a:rPr lang="en-US" sz="2400" dirty="0" err="1"/>
              <a:t>System_Userids</a:t>
            </a:r>
            <a:r>
              <a:rPr lang="en-US" sz="2400" dirty="0"/>
              <a:t> ,                 </a:t>
            </a:r>
          </a:p>
          <a:p>
            <a:pPr marL="0" indent="0">
              <a:buNone/>
            </a:pPr>
            <a:r>
              <a:rPr lang="en-US" sz="2400" dirty="0" smtClean="0"/>
              <a:t>   </a:t>
            </a:r>
            <a:r>
              <a:rPr lang="en-US" sz="2400" dirty="0"/>
              <a:t>Operator </a:t>
            </a:r>
            <a:r>
              <a:rPr lang="en-US" sz="2400" dirty="0" err="1"/>
              <a:t>OPERATOR</a:t>
            </a:r>
            <a:r>
              <a:rPr lang="en-US" sz="2400" dirty="0"/>
              <a:t> </a:t>
            </a:r>
            <a:r>
              <a:rPr lang="en-US" sz="2400" dirty="0" err="1"/>
              <a:t>noDisconnect</a:t>
            </a:r>
            <a:r>
              <a:rPr lang="en-US" sz="2400" dirty="0"/>
              <a:t> ,</a:t>
            </a:r>
          </a:p>
          <a:p>
            <a:pPr marL="0" indent="0">
              <a:buNone/>
            </a:pPr>
            <a:r>
              <a:rPr lang="en-US" sz="2400" dirty="0"/>
              <a:t> </a:t>
            </a:r>
            <a:r>
              <a:rPr lang="en-US" sz="2400" dirty="0" smtClean="0"/>
              <a:t>  Account </a:t>
            </a:r>
            <a:r>
              <a:rPr lang="en-US" sz="2400" dirty="0"/>
              <a:t>DISKACNT </a:t>
            </a:r>
            <a:r>
              <a:rPr lang="en-US" sz="2400" dirty="0" err="1"/>
              <a:t>Autolog</a:t>
            </a:r>
            <a:r>
              <a:rPr lang="en-US" sz="2400" dirty="0"/>
              <a:t> ,      </a:t>
            </a:r>
          </a:p>
          <a:p>
            <a:pPr marL="0" indent="0">
              <a:buNone/>
            </a:pPr>
            <a:r>
              <a:rPr lang="en-US" sz="2400" dirty="0"/>
              <a:t> </a:t>
            </a:r>
            <a:r>
              <a:rPr lang="en-US" sz="2400" dirty="0" smtClean="0"/>
              <a:t>  Startup </a:t>
            </a:r>
            <a:r>
              <a:rPr lang="en-US" sz="2400" dirty="0"/>
              <a:t>AUTOLOG1 </a:t>
            </a:r>
            <a:r>
              <a:rPr lang="en-US" sz="2400" dirty="0" err="1"/>
              <a:t>Autolog</a:t>
            </a:r>
            <a:r>
              <a:rPr lang="en-US" sz="2400" dirty="0"/>
              <a:t> ,      </a:t>
            </a:r>
          </a:p>
          <a:p>
            <a:pPr marL="0" indent="0">
              <a:buNone/>
            </a:pPr>
            <a:r>
              <a:rPr lang="en-US" sz="2400" dirty="0"/>
              <a:t> </a:t>
            </a:r>
            <a:r>
              <a:rPr lang="en-US" sz="2400" dirty="0" smtClean="0"/>
              <a:t>  Dump  </a:t>
            </a:r>
            <a:r>
              <a:rPr lang="en-US" sz="2400" dirty="0"/>
              <a:t>OPERATNS ,                </a:t>
            </a:r>
          </a:p>
          <a:p>
            <a:pPr marL="0" indent="0">
              <a:buNone/>
            </a:pPr>
            <a:r>
              <a:rPr lang="en-US" sz="2400" dirty="0"/>
              <a:t> </a:t>
            </a:r>
            <a:r>
              <a:rPr lang="en-US" sz="2400" dirty="0" smtClean="0"/>
              <a:t>  </a:t>
            </a:r>
            <a:r>
              <a:rPr lang="en-US" sz="2400" dirty="0" err="1" smtClean="0"/>
              <a:t>Erep</a:t>
            </a:r>
            <a:r>
              <a:rPr lang="en-US" sz="2400" dirty="0" smtClean="0"/>
              <a:t> </a:t>
            </a:r>
            <a:r>
              <a:rPr lang="en-US" sz="2400" dirty="0"/>
              <a:t>EREP </a:t>
            </a:r>
            <a:r>
              <a:rPr lang="en-US" sz="2400" dirty="0" err="1"/>
              <a:t>Autolog</a:t>
            </a:r>
            <a:r>
              <a:rPr lang="en-US" sz="2400" dirty="0"/>
              <a:t> ,             </a:t>
            </a:r>
          </a:p>
          <a:p>
            <a:pPr marL="0" indent="0">
              <a:buNone/>
            </a:pPr>
            <a:r>
              <a:rPr lang="en-US" sz="2400" dirty="0"/>
              <a:t> </a:t>
            </a:r>
            <a:r>
              <a:rPr lang="en-US" sz="2400" dirty="0" smtClean="0"/>
              <a:t>  Symptom </a:t>
            </a:r>
            <a:r>
              <a:rPr lang="en-US" sz="2400" dirty="0"/>
              <a:t>OPERSYMP </a:t>
            </a:r>
            <a:r>
              <a:rPr lang="en-US" sz="2400" dirty="0" err="1" smtClean="0"/>
              <a:t>Autolog</a:t>
            </a:r>
            <a:endParaRPr lang="en-US" sz="2400" dirty="0" smtClean="0"/>
          </a:p>
          <a:p>
            <a:pPr marL="0" indent="0">
              <a:buNone/>
            </a:pPr>
            <a:endParaRPr lang="en-US" sz="2400" dirty="0"/>
          </a:p>
          <a:p>
            <a:pPr marL="0" indent="0">
              <a:buNone/>
            </a:pPr>
            <a:r>
              <a:rPr lang="en-US" dirty="0" smtClean="0"/>
              <a:t>(This SYSTEM CONFIG statement automatically logs on 5 users.)</a:t>
            </a:r>
            <a:r>
              <a:rPr lang="en-US" sz="2400" dirty="0" smtClean="0"/>
              <a:t> </a:t>
            </a:r>
            <a:endParaRPr lang="en-US" sz="24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6325421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Actually, System </a:t>
            </a:r>
            <a:r>
              <a:rPr lang="en-US" dirty="0" err="1" smtClean="0"/>
              <a:t>UserIDs</a:t>
            </a:r>
            <a:r>
              <a:rPr lang="en-US" dirty="0" smtClean="0"/>
              <a:t> *will* be </a:t>
            </a:r>
            <a:r>
              <a:rPr lang="en-US" dirty="0" err="1" smtClean="0"/>
              <a:t>autologged</a:t>
            </a:r>
            <a:endParaRPr lang="en-US" dirty="0"/>
          </a:p>
        </p:txBody>
      </p:sp>
      <p:sp>
        <p:nvSpPr>
          <p:cNvPr id="3" name="Content Placeholder 2"/>
          <p:cNvSpPr>
            <a:spLocks noGrp="1"/>
          </p:cNvSpPr>
          <p:nvPr>
            <p:ph idx="1"/>
          </p:nvPr>
        </p:nvSpPr>
        <p:spPr/>
        <p:txBody>
          <a:bodyPr/>
          <a:lstStyle/>
          <a:p>
            <a:pPr marL="0" indent="0">
              <a:buNone/>
            </a:pPr>
            <a:r>
              <a:rPr lang="en-US" sz="2400" dirty="0" err="1"/>
              <a:t>System_Userids</a:t>
            </a:r>
            <a:r>
              <a:rPr lang="en-US" sz="2400" dirty="0"/>
              <a:t> ,                 </a:t>
            </a:r>
          </a:p>
          <a:p>
            <a:pPr marL="0" indent="0">
              <a:buNone/>
            </a:pPr>
            <a:r>
              <a:rPr lang="en-US" sz="2400" dirty="0" smtClean="0"/>
              <a:t>   </a:t>
            </a:r>
            <a:r>
              <a:rPr lang="en-US" sz="2400" dirty="0"/>
              <a:t>Operator </a:t>
            </a:r>
            <a:r>
              <a:rPr lang="en-US" sz="2400" dirty="0" err="1"/>
              <a:t>OPERATOR</a:t>
            </a:r>
            <a:r>
              <a:rPr lang="en-US" sz="2400" dirty="0"/>
              <a:t> </a:t>
            </a:r>
            <a:r>
              <a:rPr lang="en-US" sz="2400" dirty="0" err="1"/>
              <a:t>noDisconnect</a:t>
            </a:r>
            <a:r>
              <a:rPr lang="en-US" sz="2400" dirty="0"/>
              <a:t> ,</a:t>
            </a:r>
          </a:p>
          <a:p>
            <a:pPr marL="0" indent="0">
              <a:buNone/>
            </a:pPr>
            <a:r>
              <a:rPr lang="en-US" sz="2400" dirty="0"/>
              <a:t> </a:t>
            </a:r>
            <a:r>
              <a:rPr lang="en-US" sz="2400" dirty="0" smtClean="0"/>
              <a:t>  Account </a:t>
            </a:r>
            <a:r>
              <a:rPr lang="en-US" sz="2400" dirty="0"/>
              <a:t>DISKACNT </a:t>
            </a:r>
            <a:r>
              <a:rPr lang="en-US" sz="2400" dirty="0" smtClean="0"/>
              <a:t> </a:t>
            </a:r>
            <a:r>
              <a:rPr lang="en-US" sz="2400" dirty="0"/>
              <a:t>,      </a:t>
            </a:r>
          </a:p>
          <a:p>
            <a:pPr marL="0" indent="0">
              <a:buNone/>
            </a:pPr>
            <a:r>
              <a:rPr lang="en-US" sz="2400" dirty="0"/>
              <a:t> </a:t>
            </a:r>
            <a:r>
              <a:rPr lang="en-US" sz="2400" dirty="0" smtClean="0"/>
              <a:t>  Startup </a:t>
            </a:r>
            <a:r>
              <a:rPr lang="en-US" sz="2400" dirty="0"/>
              <a:t>AUTOLOG1 </a:t>
            </a:r>
            <a:r>
              <a:rPr lang="en-US" sz="2400" dirty="0" err="1"/>
              <a:t>Autolog</a:t>
            </a:r>
            <a:r>
              <a:rPr lang="en-US" sz="2400" dirty="0"/>
              <a:t> ,      </a:t>
            </a:r>
          </a:p>
          <a:p>
            <a:pPr marL="0" indent="0">
              <a:buNone/>
            </a:pPr>
            <a:r>
              <a:rPr lang="en-US" sz="2400" dirty="0"/>
              <a:t> </a:t>
            </a:r>
            <a:r>
              <a:rPr lang="en-US" sz="2400" dirty="0" smtClean="0"/>
              <a:t>  Dump  </a:t>
            </a:r>
            <a:r>
              <a:rPr lang="en-US" sz="2400" dirty="0"/>
              <a:t>OPERATNS ,                </a:t>
            </a:r>
          </a:p>
          <a:p>
            <a:pPr marL="0" indent="0">
              <a:buNone/>
            </a:pPr>
            <a:r>
              <a:rPr lang="en-US" sz="2400" dirty="0"/>
              <a:t> </a:t>
            </a:r>
            <a:r>
              <a:rPr lang="en-US" sz="2400" dirty="0" smtClean="0"/>
              <a:t>  </a:t>
            </a:r>
            <a:r>
              <a:rPr lang="en-US" sz="2400" dirty="0" err="1" smtClean="0"/>
              <a:t>Erep</a:t>
            </a:r>
            <a:r>
              <a:rPr lang="en-US" sz="2400" dirty="0" smtClean="0"/>
              <a:t> </a:t>
            </a:r>
            <a:r>
              <a:rPr lang="en-US" sz="2400" dirty="0"/>
              <a:t>EREP </a:t>
            </a:r>
            <a:r>
              <a:rPr lang="en-US" sz="2400" dirty="0" smtClean="0"/>
              <a:t> </a:t>
            </a:r>
            <a:r>
              <a:rPr lang="en-US" sz="2400" dirty="0"/>
              <a:t>,             </a:t>
            </a:r>
          </a:p>
          <a:p>
            <a:pPr marL="0" indent="0">
              <a:buNone/>
            </a:pPr>
            <a:r>
              <a:rPr lang="en-US" sz="2400" dirty="0"/>
              <a:t> </a:t>
            </a:r>
            <a:r>
              <a:rPr lang="en-US" sz="2400" dirty="0" smtClean="0"/>
              <a:t>  Symptom </a:t>
            </a:r>
            <a:r>
              <a:rPr lang="en-US" sz="2400" dirty="0"/>
              <a:t>OPERSYMP </a:t>
            </a:r>
            <a:endParaRPr lang="en-US" sz="2400" dirty="0" smtClean="0"/>
          </a:p>
          <a:p>
            <a:pPr marL="0" indent="0">
              <a:buNone/>
            </a:pPr>
            <a:endParaRPr lang="en-US" sz="2400" dirty="0"/>
          </a:p>
          <a:p>
            <a:pPr marL="0" indent="0">
              <a:buNone/>
            </a:pPr>
            <a:r>
              <a:rPr lang="en-US" dirty="0" smtClean="0"/>
              <a:t>(This SYSTEM CONFIG statement automatically logs on the same 5 users.)</a:t>
            </a:r>
            <a:r>
              <a:rPr lang="en-US" sz="2400" dirty="0" smtClean="0"/>
              <a:t> </a:t>
            </a:r>
            <a:endParaRPr lang="en-US" sz="24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8485097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a:t>
            </a:r>
            <a:r>
              <a:rPr lang="en-US" dirty="0" err="1" smtClean="0"/>
              <a:t>UserID</a:t>
            </a:r>
            <a:r>
              <a:rPr lang="en-US" dirty="0" smtClean="0"/>
              <a:t> surprises</a:t>
            </a:r>
            <a:endParaRPr lang="en-US" dirty="0"/>
          </a:p>
        </p:txBody>
      </p:sp>
      <p:sp>
        <p:nvSpPr>
          <p:cNvPr id="3" name="Content Placeholder 2"/>
          <p:cNvSpPr>
            <a:spLocks noGrp="1"/>
          </p:cNvSpPr>
          <p:nvPr>
            <p:ph idx="1"/>
          </p:nvPr>
        </p:nvSpPr>
        <p:spPr/>
        <p:txBody>
          <a:bodyPr/>
          <a:lstStyle/>
          <a:p>
            <a:pPr marL="0" indent="0">
              <a:buNone/>
            </a:pPr>
            <a:r>
              <a:rPr lang="en-US" sz="2400" dirty="0" err="1"/>
              <a:t>System_Userids</a:t>
            </a:r>
            <a:r>
              <a:rPr lang="en-US" sz="2400" dirty="0"/>
              <a:t> ,                 </a:t>
            </a:r>
          </a:p>
          <a:p>
            <a:pPr marL="0" indent="0">
              <a:buNone/>
            </a:pPr>
            <a:r>
              <a:rPr lang="en-US" sz="2400" dirty="0" smtClean="0"/>
              <a:t>   </a:t>
            </a:r>
            <a:r>
              <a:rPr lang="en-US" sz="2400" dirty="0"/>
              <a:t>Operator </a:t>
            </a:r>
            <a:r>
              <a:rPr lang="en-US" sz="2400" dirty="0" err="1"/>
              <a:t>OPERATOR</a:t>
            </a:r>
            <a:r>
              <a:rPr lang="en-US" sz="2400" dirty="0"/>
              <a:t> </a:t>
            </a:r>
            <a:r>
              <a:rPr lang="en-US" sz="2400" dirty="0" err="1"/>
              <a:t>noDisconnect</a:t>
            </a:r>
            <a:r>
              <a:rPr lang="en-US" sz="2400" dirty="0"/>
              <a:t> </a:t>
            </a:r>
            <a:r>
              <a:rPr lang="en-US" sz="2400" dirty="0" smtClean="0"/>
              <a:t>, </a:t>
            </a:r>
            <a:endParaRPr lang="en-US" sz="2400" dirty="0"/>
          </a:p>
          <a:p>
            <a:pPr marL="0" indent="0">
              <a:buNone/>
            </a:pPr>
            <a:r>
              <a:rPr lang="en-US" sz="2400" dirty="0"/>
              <a:t> </a:t>
            </a:r>
            <a:r>
              <a:rPr lang="en-US" sz="2400" dirty="0" smtClean="0"/>
              <a:t>  Dump  OPERATNS</a:t>
            </a:r>
            <a:endParaRPr lang="en-US" sz="2400" dirty="0"/>
          </a:p>
          <a:p>
            <a:pPr marL="0" indent="0">
              <a:buNone/>
            </a:pPr>
            <a:endParaRPr lang="en-US" sz="2400" dirty="0" smtClean="0"/>
          </a:p>
          <a:p>
            <a:pPr marL="0" indent="0">
              <a:buNone/>
            </a:pPr>
            <a:r>
              <a:rPr lang="en-US" dirty="0" smtClean="0"/>
              <a:t>(This SYSTEM CONFIG statement results in the following startup messages.)</a:t>
            </a:r>
          </a:p>
          <a:p>
            <a:pPr marL="0" indent="0">
              <a:buNone/>
            </a:pPr>
            <a:endParaRPr lang="en-US" dirty="0" smtClean="0"/>
          </a:p>
          <a:p>
            <a:pPr marL="0" indent="0">
              <a:lnSpc>
                <a:spcPct val="0"/>
              </a:lnSpc>
              <a:buNone/>
            </a:pPr>
            <a:r>
              <a:rPr lang="en-US" sz="1600" dirty="0" smtClean="0"/>
              <a:t>  XAUTOLOG OPEREREP </a:t>
            </a:r>
          </a:p>
          <a:p>
            <a:pPr marL="0" indent="0">
              <a:lnSpc>
                <a:spcPct val="0"/>
              </a:lnSpc>
              <a:buNone/>
            </a:pPr>
            <a:endParaRPr lang="en-US" sz="1600" dirty="0"/>
          </a:p>
          <a:p>
            <a:pPr marL="0" indent="0">
              <a:lnSpc>
                <a:spcPct val="0"/>
              </a:lnSpc>
              <a:buNone/>
            </a:pPr>
            <a:r>
              <a:rPr lang="en-US" sz="1600" dirty="0" smtClean="0"/>
              <a:t>  HCPAUT053E </a:t>
            </a:r>
            <a:r>
              <a:rPr lang="en-US" sz="1600" dirty="0"/>
              <a:t>OPEREREP not in CP </a:t>
            </a:r>
            <a:r>
              <a:rPr lang="en-US" sz="1600" dirty="0" smtClean="0"/>
              <a:t>directory</a:t>
            </a:r>
          </a:p>
          <a:p>
            <a:pPr marL="0" indent="0">
              <a:lnSpc>
                <a:spcPct val="0"/>
              </a:lnSpc>
              <a:buNone/>
            </a:pPr>
            <a:endParaRPr lang="en-US" sz="1600" dirty="0"/>
          </a:p>
          <a:p>
            <a:pPr marL="0" indent="0">
              <a:lnSpc>
                <a:spcPct val="0"/>
              </a:lnSpc>
              <a:buNone/>
            </a:pPr>
            <a:r>
              <a:rPr lang="en-US" sz="1600" dirty="0" smtClean="0"/>
              <a:t>  XAUTOLOG </a:t>
            </a:r>
            <a:r>
              <a:rPr lang="en-US" sz="1600" dirty="0"/>
              <a:t>OPERACCT </a:t>
            </a:r>
            <a:endParaRPr lang="en-US" sz="1600" dirty="0" smtClean="0"/>
          </a:p>
          <a:p>
            <a:pPr marL="0" indent="0">
              <a:lnSpc>
                <a:spcPct val="0"/>
              </a:lnSpc>
              <a:buNone/>
            </a:pPr>
            <a:endParaRPr lang="en-US" sz="1600" dirty="0"/>
          </a:p>
          <a:p>
            <a:pPr marL="0" indent="0">
              <a:lnSpc>
                <a:spcPct val="0"/>
              </a:lnSpc>
              <a:buNone/>
            </a:pPr>
            <a:r>
              <a:rPr lang="en-US" sz="1600" dirty="0" smtClean="0"/>
              <a:t>  HCPAUT053E </a:t>
            </a:r>
            <a:r>
              <a:rPr lang="en-US" sz="1600" dirty="0"/>
              <a:t>OPERACCT not in CP </a:t>
            </a:r>
            <a:r>
              <a:rPr lang="en-US" sz="1600" dirty="0" smtClean="0"/>
              <a:t>directory</a:t>
            </a:r>
          </a:p>
          <a:p>
            <a:pPr marL="0" indent="0">
              <a:lnSpc>
                <a:spcPct val="0"/>
              </a:lnSpc>
              <a:buNone/>
            </a:pPr>
            <a:endParaRPr lang="en-US" sz="1600" dirty="0"/>
          </a:p>
          <a:p>
            <a:pPr marL="0" indent="0">
              <a:lnSpc>
                <a:spcPct val="0"/>
              </a:lnSpc>
              <a:buNone/>
            </a:pPr>
            <a:r>
              <a:rPr lang="en-US" sz="1600" dirty="0" smtClean="0"/>
              <a:t>  XAUTOLOG </a:t>
            </a:r>
            <a:r>
              <a:rPr lang="en-US" sz="1600" dirty="0"/>
              <a:t>OPERSYMP </a:t>
            </a:r>
            <a:endParaRPr lang="en-US" sz="1600" dirty="0" smtClean="0"/>
          </a:p>
          <a:p>
            <a:pPr marL="0" indent="0">
              <a:lnSpc>
                <a:spcPct val="0"/>
              </a:lnSpc>
              <a:buNone/>
            </a:pPr>
            <a:endParaRPr lang="en-US" sz="1600" dirty="0"/>
          </a:p>
          <a:p>
            <a:pPr marL="0" indent="0">
              <a:lnSpc>
                <a:spcPct val="0"/>
              </a:lnSpc>
              <a:buNone/>
            </a:pPr>
            <a:r>
              <a:rPr lang="en-US" sz="1600" dirty="0" smtClean="0"/>
              <a:t>  Command </a:t>
            </a:r>
            <a:r>
              <a:rPr lang="en-US" sz="1600" dirty="0"/>
              <a:t>accepted </a:t>
            </a:r>
            <a:endParaRPr lang="en-US" sz="1600" dirty="0" smtClean="0"/>
          </a:p>
          <a:p>
            <a:pPr marL="0" indent="0">
              <a:lnSpc>
                <a:spcPct val="0"/>
              </a:lnSpc>
              <a:buNone/>
            </a:pPr>
            <a:endParaRPr lang="en-US" sz="1600" dirty="0"/>
          </a:p>
          <a:p>
            <a:pPr marL="0" indent="0">
              <a:lnSpc>
                <a:spcPct val="0"/>
              </a:lnSpc>
              <a:buNone/>
            </a:pPr>
            <a:endParaRPr lang="en-US" sz="1600" dirty="0" smtClean="0"/>
          </a:p>
          <a:p>
            <a:pPr marL="0" indent="0">
              <a:lnSpc>
                <a:spcPct val="0"/>
              </a:lnSpc>
              <a:buNone/>
            </a:pPr>
            <a:endParaRPr lang="en-US" sz="1600" dirty="0"/>
          </a:p>
          <a:p>
            <a:pPr marL="0" indent="0">
              <a:lnSpc>
                <a:spcPct val="0"/>
              </a:lnSpc>
              <a:buNone/>
            </a:pPr>
            <a:r>
              <a:rPr lang="en-US" sz="1600" dirty="0" smtClean="0"/>
              <a:t>(CP defaulted to </a:t>
            </a:r>
            <a:r>
              <a:rPr lang="en-US" sz="1600" dirty="0" err="1" smtClean="0"/>
              <a:t>OPERxxxx</a:t>
            </a:r>
            <a:r>
              <a:rPr lang="en-US" sz="1600" dirty="0" smtClean="0"/>
              <a:t> names; of these, only OPERSYMP happens to be defined in the standard</a:t>
            </a:r>
          </a:p>
          <a:p>
            <a:pPr marL="0" indent="0">
              <a:lnSpc>
                <a:spcPct val="0"/>
              </a:lnSpc>
              <a:buNone/>
            </a:pPr>
            <a:endParaRPr lang="en-US" sz="1600" dirty="0"/>
          </a:p>
          <a:p>
            <a:pPr marL="0" indent="0">
              <a:lnSpc>
                <a:spcPct val="0"/>
              </a:lnSpc>
              <a:buNone/>
            </a:pPr>
            <a:r>
              <a:rPr lang="en-US" sz="1600" dirty="0" smtClean="0"/>
              <a:t> install.) </a:t>
            </a:r>
            <a:endParaRPr lang="en-US" sz="16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3863561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might you want to change?</a:t>
            </a:r>
            <a:endParaRPr lang="en-US" dirty="0"/>
          </a:p>
        </p:txBody>
      </p:sp>
      <p:sp>
        <p:nvSpPr>
          <p:cNvPr id="3" name="Content Placeholder 2"/>
          <p:cNvSpPr>
            <a:spLocks noGrp="1"/>
          </p:cNvSpPr>
          <p:nvPr>
            <p:ph idx="1"/>
          </p:nvPr>
        </p:nvSpPr>
        <p:spPr>
          <a:xfrm>
            <a:off x="311401" y="1449387"/>
            <a:ext cx="9745165" cy="5638800"/>
          </a:xfrm>
        </p:spPr>
        <p:txBody>
          <a:bodyPr/>
          <a:lstStyle/>
          <a:p>
            <a:r>
              <a:rPr lang="en-US" sz="2800" dirty="0" smtClean="0"/>
              <a:t> SYSTEM CONFIG statements</a:t>
            </a:r>
          </a:p>
          <a:p>
            <a:r>
              <a:rPr lang="en-US" sz="2800" dirty="0"/>
              <a:t> </a:t>
            </a:r>
            <a:r>
              <a:rPr lang="en-US" sz="2800" dirty="0" smtClean="0"/>
              <a:t>USER </a:t>
            </a:r>
            <a:r>
              <a:rPr lang="en-US" sz="2800" dirty="0" err="1" smtClean="0"/>
              <a:t>DIRECTory</a:t>
            </a:r>
            <a:endParaRPr lang="en-US" sz="2800" dirty="0" smtClean="0"/>
          </a:p>
          <a:p>
            <a:r>
              <a:rPr lang="en-US" sz="2800" dirty="0"/>
              <a:t> </a:t>
            </a:r>
            <a:r>
              <a:rPr lang="en-US" sz="2800" dirty="0" smtClean="0"/>
              <a:t>PROFILE EXECs</a:t>
            </a:r>
          </a:p>
          <a:p>
            <a:pPr lvl="1"/>
            <a:r>
              <a:rPr lang="en-US" sz="2800" dirty="0"/>
              <a:t> </a:t>
            </a:r>
            <a:r>
              <a:rPr lang="en-US" sz="2800" dirty="0" smtClean="0"/>
              <a:t>OPERATOR</a:t>
            </a:r>
          </a:p>
          <a:p>
            <a:pPr lvl="1"/>
            <a:r>
              <a:rPr lang="en-US" sz="2800" dirty="0"/>
              <a:t> </a:t>
            </a:r>
            <a:r>
              <a:rPr lang="en-US" sz="2800" dirty="0" smtClean="0"/>
              <a:t>AUTOLOG1/AUTOLOG2</a:t>
            </a:r>
          </a:p>
          <a:p>
            <a:r>
              <a:rPr lang="en-US" sz="2800" dirty="0"/>
              <a:t> </a:t>
            </a:r>
            <a:r>
              <a:rPr lang="en-US" sz="2800" dirty="0" smtClean="0"/>
              <a:t>Configuration files</a:t>
            </a:r>
          </a:p>
          <a:p>
            <a:pPr lvl="1"/>
            <a:r>
              <a:rPr lang="en-US" sz="2800" dirty="0"/>
              <a:t> </a:t>
            </a:r>
            <a:r>
              <a:rPr lang="en-US" sz="2800" dirty="0" smtClean="0"/>
              <a:t>TCPIP:  DTCPARMS, PROFILE TCPIP, etc.</a:t>
            </a:r>
          </a:p>
          <a:p>
            <a:pPr lvl="1"/>
            <a:r>
              <a:rPr lang="en-US" sz="2800" dirty="0"/>
              <a:t> </a:t>
            </a:r>
            <a:r>
              <a:rPr lang="en-US" sz="2800" dirty="0" smtClean="0"/>
              <a:t>RSCS:  PROFILE GCS, PROFILE RSCS, RSCS CONFIG</a:t>
            </a:r>
          </a:p>
          <a:p>
            <a:r>
              <a:rPr lang="en-US" sz="2800" dirty="0"/>
              <a:t> </a:t>
            </a:r>
            <a:r>
              <a:rPr lang="en-US" sz="2800" dirty="0" smtClean="0"/>
              <a:t>SET IPLPARMS and/or SALIPL</a:t>
            </a:r>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3454041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hints to figure out what is going on</a:t>
            </a:r>
            <a:endParaRPr lang="en-US" dirty="0"/>
          </a:p>
        </p:txBody>
      </p:sp>
      <p:sp>
        <p:nvSpPr>
          <p:cNvPr id="3" name="Content Placeholder 2"/>
          <p:cNvSpPr>
            <a:spLocks noGrp="1"/>
          </p:cNvSpPr>
          <p:nvPr>
            <p:ph idx="1"/>
          </p:nvPr>
        </p:nvSpPr>
        <p:spPr/>
        <p:txBody>
          <a:bodyPr/>
          <a:lstStyle/>
          <a:p>
            <a:r>
              <a:rPr lang="en-US" sz="2400" dirty="0" smtClean="0"/>
              <a:t> </a:t>
            </a:r>
            <a:r>
              <a:rPr lang="en-US" sz="2800" dirty="0" smtClean="0"/>
              <a:t>Look in SYSTEM CONFIG</a:t>
            </a:r>
          </a:p>
          <a:p>
            <a:r>
              <a:rPr lang="en-US" sz="2800" dirty="0"/>
              <a:t> </a:t>
            </a:r>
            <a:r>
              <a:rPr lang="en-US" sz="2800" dirty="0" smtClean="0"/>
              <a:t>Look at PROFILE EXEC of OPERATOR, AUTOLOG1</a:t>
            </a:r>
          </a:p>
          <a:p>
            <a:r>
              <a:rPr lang="en-US" sz="2800" dirty="0"/>
              <a:t> </a:t>
            </a:r>
            <a:r>
              <a:rPr lang="en-US" sz="2800" dirty="0" smtClean="0"/>
              <a:t>Look at spooled console of OPERATOR</a:t>
            </a:r>
          </a:p>
          <a:p>
            <a:pPr lvl="1"/>
            <a:r>
              <a:rPr lang="en-US" sz="2400" dirty="0" smtClean="0"/>
              <a:t> See who gets </a:t>
            </a:r>
            <a:r>
              <a:rPr lang="en-US" sz="2400" dirty="0" err="1" smtClean="0"/>
              <a:t>autologged</a:t>
            </a:r>
            <a:r>
              <a:rPr lang="en-US" sz="2400" dirty="0" smtClean="0"/>
              <a:t> by whom</a:t>
            </a:r>
          </a:p>
          <a:p>
            <a:pPr lvl="1"/>
            <a:r>
              <a:rPr lang="en-US" sz="2400" dirty="0"/>
              <a:t> </a:t>
            </a:r>
            <a:r>
              <a:rPr lang="en-US" sz="2400" dirty="0" smtClean="0"/>
              <a:t>See whether users stay logged on (If they fail IPL, this suggests they have not been set up)</a:t>
            </a:r>
          </a:p>
          <a:p>
            <a:pPr lvl="1"/>
            <a:r>
              <a:rPr lang="en-US" sz="2400" dirty="0"/>
              <a:t> </a:t>
            </a:r>
            <a:r>
              <a:rPr lang="en-US" sz="2400" dirty="0" smtClean="0"/>
              <a:t>Check for complaints about errors in SYSTEM CONFIG</a:t>
            </a:r>
          </a:p>
          <a:p>
            <a:r>
              <a:rPr lang="en-US" sz="2400" dirty="0"/>
              <a:t> </a:t>
            </a:r>
            <a:r>
              <a:rPr lang="en-US" sz="2400" dirty="0" smtClean="0"/>
              <a:t>Look at USER DIRECT</a:t>
            </a:r>
          </a:p>
          <a:p>
            <a:pPr lvl="1"/>
            <a:r>
              <a:rPr lang="en-US" sz="2400" dirty="0"/>
              <a:t> </a:t>
            </a:r>
            <a:r>
              <a:rPr lang="en-US" sz="2400" dirty="0" smtClean="0"/>
              <a:t>Entries can have CMD statements</a:t>
            </a:r>
          </a:p>
          <a:p>
            <a:r>
              <a:rPr lang="en-US" sz="2400" dirty="0" smtClean="0"/>
              <a:t> </a:t>
            </a:r>
            <a:r>
              <a:rPr lang="en-US" sz="2400" dirty="0"/>
              <a:t>QUERY IPLPARMS, QUERY CPLOAD, QUERY CPLEVEL</a:t>
            </a:r>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5607330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special slide for users of 2</a:t>
            </a:r>
            <a:r>
              <a:rPr lang="en-US" baseline="30000" dirty="0" smtClean="0"/>
              <a:t>nd</a:t>
            </a:r>
            <a:r>
              <a:rPr lang="en-US" dirty="0"/>
              <a:t> </a:t>
            </a:r>
            <a:r>
              <a:rPr lang="en-US" dirty="0" smtClean="0"/>
              <a:t>level systems</a:t>
            </a:r>
            <a:endParaRPr lang="en-US" dirty="0"/>
          </a:p>
        </p:txBody>
      </p:sp>
      <p:sp>
        <p:nvSpPr>
          <p:cNvPr id="3" name="Content Placeholder 2"/>
          <p:cNvSpPr>
            <a:spLocks noGrp="1"/>
          </p:cNvSpPr>
          <p:nvPr>
            <p:ph idx="1"/>
          </p:nvPr>
        </p:nvSpPr>
        <p:spPr/>
        <p:txBody>
          <a:bodyPr/>
          <a:lstStyle/>
          <a:p>
            <a:pPr marL="0" indent="0">
              <a:buNone/>
            </a:pPr>
            <a:r>
              <a:rPr lang="en-US" sz="3600" dirty="0" smtClean="0"/>
              <a:t>Getting to the SAPL screen:</a:t>
            </a:r>
          </a:p>
          <a:p>
            <a:pPr marL="0" indent="0">
              <a:lnSpc>
                <a:spcPct val="0"/>
              </a:lnSpc>
              <a:buNone/>
            </a:pPr>
            <a:r>
              <a:rPr lang="en-US" sz="2800" dirty="0"/>
              <a:t>	</a:t>
            </a:r>
            <a:endParaRPr lang="en-US" sz="2800" dirty="0" smtClean="0"/>
          </a:p>
          <a:p>
            <a:pPr marL="0" indent="0">
              <a:lnSpc>
                <a:spcPct val="0"/>
              </a:lnSpc>
              <a:buNone/>
            </a:pPr>
            <a:r>
              <a:rPr lang="en-US" sz="2800" dirty="0"/>
              <a:t>	</a:t>
            </a:r>
            <a:r>
              <a:rPr lang="en-US" sz="2000" dirty="0" smtClean="0"/>
              <a:t>TERM CONMODE 3270</a:t>
            </a:r>
          </a:p>
          <a:p>
            <a:pPr marL="0" indent="0">
              <a:lnSpc>
                <a:spcPct val="0"/>
              </a:lnSpc>
              <a:buNone/>
            </a:pPr>
            <a:endParaRPr lang="en-US" sz="2000" dirty="0"/>
          </a:p>
          <a:p>
            <a:pPr marL="0" indent="0">
              <a:lnSpc>
                <a:spcPct val="0"/>
              </a:lnSpc>
              <a:buNone/>
            </a:pPr>
            <a:r>
              <a:rPr lang="en-US" sz="2000" dirty="0" smtClean="0"/>
              <a:t>	DEF 9 AS 20        </a:t>
            </a:r>
            <a:r>
              <a:rPr lang="en-US" sz="2000" i="1" dirty="0" smtClean="0"/>
              <a:t>(if needed)</a:t>
            </a:r>
          </a:p>
          <a:p>
            <a:pPr marL="0" indent="0">
              <a:lnSpc>
                <a:spcPct val="0"/>
              </a:lnSpc>
              <a:buNone/>
            </a:pPr>
            <a:endParaRPr lang="en-US" sz="2000" dirty="0"/>
          </a:p>
          <a:p>
            <a:pPr marL="0" indent="0">
              <a:lnSpc>
                <a:spcPct val="0"/>
              </a:lnSpc>
              <a:buNone/>
            </a:pPr>
            <a:r>
              <a:rPr lang="en-US" sz="2000" dirty="0" smtClean="0"/>
              <a:t>	IPL  AD01 CLEAR LOADPARM 20</a:t>
            </a:r>
          </a:p>
          <a:p>
            <a:pPr marL="0" indent="0">
              <a:lnSpc>
                <a:spcPct val="0"/>
              </a:lnSpc>
              <a:buNone/>
            </a:pPr>
            <a:endParaRPr lang="en-US" sz="2800" dirty="0"/>
          </a:p>
          <a:p>
            <a:pPr marL="0" indent="0">
              <a:lnSpc>
                <a:spcPct val="0"/>
              </a:lnSpc>
              <a:buNone/>
            </a:pPr>
            <a:endParaRPr lang="en-US" sz="2800" dirty="0"/>
          </a:p>
          <a:p>
            <a:pPr marL="0" indent="0">
              <a:lnSpc>
                <a:spcPct val="0"/>
              </a:lnSpc>
              <a:buNone/>
            </a:pPr>
            <a:r>
              <a:rPr lang="en-US" sz="3600" dirty="0" smtClean="0"/>
              <a:t>Skipping the SAPL screen:</a:t>
            </a:r>
          </a:p>
          <a:p>
            <a:pPr marL="0" indent="0">
              <a:lnSpc>
                <a:spcPct val="0"/>
              </a:lnSpc>
              <a:buNone/>
            </a:pPr>
            <a:endParaRPr lang="en-US" sz="2800" dirty="0"/>
          </a:p>
          <a:p>
            <a:pPr marL="0" indent="0">
              <a:lnSpc>
                <a:spcPct val="0"/>
              </a:lnSpc>
              <a:buNone/>
            </a:pPr>
            <a:r>
              <a:rPr lang="en-US" sz="2800" dirty="0" smtClean="0"/>
              <a:t>	</a:t>
            </a:r>
            <a:r>
              <a:rPr lang="en-US" sz="2000" dirty="0" smtClean="0"/>
              <a:t>(Use SALIPL to set up parameters as needed)</a:t>
            </a:r>
          </a:p>
          <a:p>
            <a:pPr marL="0" indent="0">
              <a:lnSpc>
                <a:spcPct val="0"/>
              </a:lnSpc>
              <a:buNone/>
            </a:pPr>
            <a:endParaRPr lang="en-US" sz="2000" dirty="0"/>
          </a:p>
          <a:p>
            <a:pPr marL="0" indent="0">
              <a:lnSpc>
                <a:spcPct val="0"/>
              </a:lnSpc>
              <a:buNone/>
            </a:pPr>
            <a:r>
              <a:rPr lang="en-US" sz="2000" dirty="0" smtClean="0"/>
              <a:t>	TERM CONMODE 3270</a:t>
            </a:r>
          </a:p>
          <a:p>
            <a:pPr marL="0" indent="0">
              <a:lnSpc>
                <a:spcPct val="0"/>
              </a:lnSpc>
              <a:buNone/>
            </a:pPr>
            <a:endParaRPr lang="en-US" sz="2000" dirty="0"/>
          </a:p>
          <a:p>
            <a:pPr marL="0" indent="0">
              <a:lnSpc>
                <a:spcPct val="0"/>
              </a:lnSpc>
              <a:buNone/>
            </a:pPr>
            <a:r>
              <a:rPr lang="en-US" sz="2000" dirty="0" smtClean="0"/>
              <a:t>	DEF 9 AS 20        </a:t>
            </a:r>
            <a:r>
              <a:rPr lang="en-US" sz="2000" i="1" dirty="0" smtClean="0"/>
              <a:t>(if needed)   </a:t>
            </a:r>
          </a:p>
          <a:p>
            <a:pPr marL="0" indent="0">
              <a:lnSpc>
                <a:spcPct val="0"/>
              </a:lnSpc>
              <a:buNone/>
            </a:pPr>
            <a:endParaRPr lang="en-US" sz="2000" dirty="0"/>
          </a:p>
          <a:p>
            <a:pPr marL="0" indent="0">
              <a:lnSpc>
                <a:spcPct val="0"/>
              </a:lnSpc>
              <a:buNone/>
            </a:pPr>
            <a:r>
              <a:rPr lang="en-US" sz="2000" dirty="0" smtClean="0"/>
              <a:t>	IPL  AD01 CLEAR</a:t>
            </a:r>
          </a:p>
          <a:p>
            <a:pPr marL="0" indent="0">
              <a:lnSpc>
                <a:spcPct val="0"/>
              </a:lnSpc>
              <a:buNone/>
            </a:pPr>
            <a:endParaRPr lang="en-US" sz="2000" dirty="0"/>
          </a:p>
          <a:p>
            <a:pPr marL="0" indent="0">
              <a:lnSpc>
                <a:spcPct val="0"/>
              </a:lnSpc>
              <a:buNone/>
            </a:pPr>
            <a:endParaRPr lang="en-US" sz="2000" dirty="0" smtClean="0"/>
          </a:p>
          <a:p>
            <a:pPr marL="0" indent="0">
              <a:lnSpc>
                <a:spcPct val="0"/>
              </a:lnSpc>
              <a:buNone/>
            </a:pPr>
            <a:endParaRPr lang="en-US" sz="2000" dirty="0" smtClean="0"/>
          </a:p>
          <a:p>
            <a:pPr marL="0" indent="0">
              <a:lnSpc>
                <a:spcPct val="0"/>
              </a:lnSpc>
              <a:buNone/>
            </a:pPr>
            <a:r>
              <a:rPr lang="en-US" sz="2000" dirty="0" smtClean="0"/>
              <a:t>Note:  In REXX, you can put all 3 CP commands on one line, separated by x’15’.</a:t>
            </a:r>
          </a:p>
          <a:p>
            <a:pPr marL="0" indent="0">
              <a:lnSpc>
                <a:spcPct val="0"/>
              </a:lnSpc>
              <a:buNone/>
            </a:pPr>
            <a:endParaRPr lang="en-US" sz="2000" dirty="0"/>
          </a:p>
          <a:p>
            <a:pPr marL="0" indent="0">
              <a:lnSpc>
                <a:spcPct val="0"/>
              </a:lnSpc>
              <a:buNone/>
            </a:pPr>
            <a:r>
              <a:rPr lang="en-US" sz="2000" dirty="0"/>
              <a:t> </a:t>
            </a:r>
            <a:r>
              <a:rPr lang="en-US" sz="2000" dirty="0" smtClean="0"/>
              <a:t> ‘TERM CONMODE 3270</a:t>
            </a:r>
            <a:r>
              <a:rPr lang="en-US" sz="2000" dirty="0"/>
              <a:t>’ || x2c(15) || </a:t>
            </a:r>
            <a:r>
              <a:rPr lang="en-US" sz="2000" dirty="0" smtClean="0"/>
              <a:t>‘DEF 9 20’ || x2c(15) || ‘IPL  AD01 CLEAR’</a:t>
            </a:r>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3056936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special slide for users of 2</a:t>
            </a:r>
            <a:r>
              <a:rPr lang="en-US" baseline="30000" dirty="0" smtClean="0"/>
              <a:t>nd</a:t>
            </a:r>
            <a:r>
              <a:rPr lang="en-US" dirty="0"/>
              <a:t> </a:t>
            </a:r>
            <a:r>
              <a:rPr lang="en-US" dirty="0" smtClean="0"/>
              <a:t>level systems</a:t>
            </a:r>
            <a:endParaRPr lang="en-US" dirty="0"/>
          </a:p>
        </p:txBody>
      </p:sp>
      <p:sp>
        <p:nvSpPr>
          <p:cNvPr id="3" name="Content Placeholder 2"/>
          <p:cNvSpPr>
            <a:spLocks noGrp="1"/>
          </p:cNvSpPr>
          <p:nvPr>
            <p:ph idx="1"/>
          </p:nvPr>
        </p:nvSpPr>
        <p:spPr/>
        <p:txBody>
          <a:bodyPr/>
          <a:lstStyle/>
          <a:p>
            <a:pPr marL="0" indent="0">
              <a:buNone/>
            </a:pPr>
            <a:r>
              <a:rPr lang="en-US" sz="3600" dirty="0" smtClean="0"/>
              <a:t>Getting to the SAPL screen:</a:t>
            </a:r>
          </a:p>
          <a:p>
            <a:pPr marL="0" indent="0">
              <a:lnSpc>
                <a:spcPct val="0"/>
              </a:lnSpc>
              <a:buNone/>
            </a:pPr>
            <a:r>
              <a:rPr lang="en-US" sz="2800" dirty="0"/>
              <a:t>	</a:t>
            </a:r>
            <a:endParaRPr lang="en-US" sz="2800" dirty="0" smtClean="0"/>
          </a:p>
          <a:p>
            <a:pPr marL="0" indent="0">
              <a:lnSpc>
                <a:spcPct val="0"/>
              </a:lnSpc>
              <a:buNone/>
            </a:pPr>
            <a:r>
              <a:rPr lang="en-US" sz="2800" dirty="0"/>
              <a:t>	</a:t>
            </a:r>
            <a:r>
              <a:rPr lang="en-US" sz="2000" dirty="0" smtClean="0"/>
              <a:t>TERM CONMODE 3270</a:t>
            </a:r>
          </a:p>
          <a:p>
            <a:pPr marL="0" indent="0">
              <a:lnSpc>
                <a:spcPct val="0"/>
              </a:lnSpc>
              <a:buNone/>
            </a:pPr>
            <a:endParaRPr lang="en-US" sz="2000" dirty="0"/>
          </a:p>
          <a:p>
            <a:pPr marL="0" indent="0">
              <a:lnSpc>
                <a:spcPct val="0"/>
              </a:lnSpc>
              <a:buNone/>
            </a:pPr>
            <a:r>
              <a:rPr lang="en-US" sz="2000" dirty="0" smtClean="0"/>
              <a:t>	DEF 9 AS 20        </a:t>
            </a:r>
            <a:r>
              <a:rPr lang="en-US" sz="2000" i="1" dirty="0" smtClean="0"/>
              <a:t>(if needed)</a:t>
            </a:r>
          </a:p>
          <a:p>
            <a:pPr marL="0" indent="0">
              <a:lnSpc>
                <a:spcPct val="0"/>
              </a:lnSpc>
              <a:buNone/>
            </a:pPr>
            <a:endParaRPr lang="en-US" sz="2000" dirty="0"/>
          </a:p>
          <a:p>
            <a:pPr marL="0" indent="0">
              <a:lnSpc>
                <a:spcPct val="0"/>
              </a:lnSpc>
              <a:buNone/>
            </a:pPr>
            <a:r>
              <a:rPr lang="en-US" sz="2000" dirty="0" smtClean="0"/>
              <a:t>	IPL  AD01 CLEAR LOADPARM 20</a:t>
            </a:r>
          </a:p>
          <a:p>
            <a:pPr marL="0" indent="0">
              <a:lnSpc>
                <a:spcPct val="0"/>
              </a:lnSpc>
              <a:buNone/>
            </a:pPr>
            <a:endParaRPr lang="en-US" sz="2800" dirty="0"/>
          </a:p>
          <a:p>
            <a:pPr marL="0" indent="0">
              <a:lnSpc>
                <a:spcPct val="0"/>
              </a:lnSpc>
              <a:buNone/>
            </a:pPr>
            <a:endParaRPr lang="en-US" sz="2800" dirty="0"/>
          </a:p>
          <a:p>
            <a:pPr marL="0" indent="0">
              <a:lnSpc>
                <a:spcPct val="0"/>
              </a:lnSpc>
              <a:buNone/>
            </a:pPr>
            <a:r>
              <a:rPr lang="en-US" sz="3600" dirty="0" smtClean="0"/>
              <a:t>Skipping the SAPL screen:</a:t>
            </a:r>
          </a:p>
          <a:p>
            <a:pPr marL="0" indent="0">
              <a:lnSpc>
                <a:spcPct val="0"/>
              </a:lnSpc>
              <a:buNone/>
            </a:pPr>
            <a:endParaRPr lang="en-US" sz="2800" dirty="0"/>
          </a:p>
          <a:p>
            <a:pPr marL="0" indent="0">
              <a:lnSpc>
                <a:spcPct val="0"/>
              </a:lnSpc>
              <a:buNone/>
            </a:pPr>
            <a:r>
              <a:rPr lang="en-US" sz="2800" dirty="0" smtClean="0"/>
              <a:t>	</a:t>
            </a:r>
            <a:r>
              <a:rPr lang="en-US" sz="2000" dirty="0" smtClean="0"/>
              <a:t>(Use SALIPL to set up parameters as needed)</a:t>
            </a:r>
          </a:p>
          <a:p>
            <a:pPr marL="0" indent="0">
              <a:lnSpc>
                <a:spcPct val="0"/>
              </a:lnSpc>
              <a:buNone/>
            </a:pPr>
            <a:endParaRPr lang="en-US" sz="2000" dirty="0"/>
          </a:p>
          <a:p>
            <a:pPr marL="0" indent="0">
              <a:lnSpc>
                <a:spcPct val="0"/>
              </a:lnSpc>
              <a:buNone/>
            </a:pPr>
            <a:r>
              <a:rPr lang="en-US" sz="2000" dirty="0" smtClean="0"/>
              <a:t>	TERM CONMODE 3270</a:t>
            </a:r>
          </a:p>
          <a:p>
            <a:pPr marL="0" indent="0">
              <a:lnSpc>
                <a:spcPct val="0"/>
              </a:lnSpc>
              <a:buNone/>
            </a:pPr>
            <a:endParaRPr lang="en-US" sz="2000" dirty="0"/>
          </a:p>
          <a:p>
            <a:pPr marL="0" indent="0">
              <a:lnSpc>
                <a:spcPct val="0"/>
              </a:lnSpc>
              <a:buNone/>
            </a:pPr>
            <a:r>
              <a:rPr lang="en-US" sz="2000" dirty="0" smtClean="0"/>
              <a:t>	DEF 9 AS 20        </a:t>
            </a:r>
            <a:r>
              <a:rPr lang="en-US" sz="2000" i="1" dirty="0" smtClean="0"/>
              <a:t>(if needed)   </a:t>
            </a:r>
          </a:p>
          <a:p>
            <a:pPr marL="0" indent="0">
              <a:lnSpc>
                <a:spcPct val="0"/>
              </a:lnSpc>
              <a:buNone/>
            </a:pPr>
            <a:endParaRPr lang="en-US" sz="2000" dirty="0"/>
          </a:p>
          <a:p>
            <a:pPr marL="0" indent="0">
              <a:lnSpc>
                <a:spcPct val="0"/>
              </a:lnSpc>
              <a:buNone/>
            </a:pPr>
            <a:r>
              <a:rPr lang="en-US" sz="2000" dirty="0" smtClean="0"/>
              <a:t>	IPL  AD01 CLEAR</a:t>
            </a:r>
          </a:p>
          <a:p>
            <a:pPr marL="0" indent="0">
              <a:lnSpc>
                <a:spcPct val="0"/>
              </a:lnSpc>
              <a:buNone/>
            </a:pPr>
            <a:endParaRPr lang="en-US" sz="2000" dirty="0"/>
          </a:p>
          <a:p>
            <a:pPr marL="0" indent="0">
              <a:lnSpc>
                <a:spcPct val="0"/>
              </a:lnSpc>
              <a:buNone/>
            </a:pPr>
            <a:endParaRPr lang="en-US" sz="2000" dirty="0" smtClean="0"/>
          </a:p>
          <a:p>
            <a:pPr marL="0" indent="0">
              <a:lnSpc>
                <a:spcPct val="0"/>
              </a:lnSpc>
              <a:buNone/>
            </a:pPr>
            <a:endParaRPr lang="en-US" sz="2000" dirty="0" smtClean="0"/>
          </a:p>
          <a:p>
            <a:pPr marL="0" indent="0">
              <a:lnSpc>
                <a:spcPct val="0"/>
              </a:lnSpc>
              <a:buNone/>
            </a:pPr>
            <a:r>
              <a:rPr lang="en-US" sz="2000" dirty="0" smtClean="0"/>
              <a:t>Note:  In REXX, you can put all 3 CP commands on one line, separated by x’15’.</a:t>
            </a:r>
          </a:p>
          <a:p>
            <a:pPr marL="0" indent="0">
              <a:lnSpc>
                <a:spcPct val="0"/>
              </a:lnSpc>
              <a:buNone/>
            </a:pPr>
            <a:endParaRPr lang="en-US" sz="2000" dirty="0"/>
          </a:p>
          <a:p>
            <a:pPr marL="0" indent="0">
              <a:lnSpc>
                <a:spcPct val="0"/>
              </a:lnSpc>
              <a:buNone/>
            </a:pPr>
            <a:r>
              <a:rPr lang="en-US" sz="2000" dirty="0" smtClean="0"/>
              <a:t>  </a:t>
            </a:r>
            <a:r>
              <a:rPr lang="en-US" sz="2000" dirty="0"/>
              <a:t>‘TERM CONMODE 3270’ || x2c(15) || ‘DEF 9 20’ || </a:t>
            </a:r>
            <a:r>
              <a:rPr lang="en-US" sz="2000" dirty="0" smtClean="0"/>
              <a:t>x2c(15</a:t>
            </a:r>
            <a:r>
              <a:rPr lang="en-US" sz="2000" dirty="0"/>
              <a:t>) || ‘IPL  AD01 CLEAR’</a:t>
            </a:r>
          </a:p>
          <a:p>
            <a:pPr marL="0" indent="0">
              <a:lnSpc>
                <a:spcPct val="0"/>
              </a:lnSpc>
              <a:buNone/>
            </a:pPr>
            <a:endParaRPr lang="en-US" sz="2000" dirty="0" smtClean="0"/>
          </a:p>
        </p:txBody>
      </p:sp>
      <p:sp>
        <p:nvSpPr>
          <p:cNvPr id="4" name="Footer Placeholder 3"/>
          <p:cNvSpPr>
            <a:spLocks noGrp="1"/>
          </p:cNvSpPr>
          <p:nvPr>
            <p:ph type="ftr" sz="quarter" idx="10"/>
          </p:nvPr>
        </p:nvSpPr>
        <p:spPr/>
        <p:txBody>
          <a:bodyPr/>
          <a:lstStyle/>
          <a:p>
            <a:endParaRPr lang="en-US"/>
          </a:p>
        </p:txBody>
      </p:sp>
      <p:sp>
        <p:nvSpPr>
          <p:cNvPr id="5" name="Oval 4"/>
          <p:cNvSpPr/>
          <p:nvPr/>
        </p:nvSpPr>
        <p:spPr>
          <a:xfrm>
            <a:off x="3469788" y="3125787"/>
            <a:ext cx="1866592"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469788" y="5259387"/>
            <a:ext cx="1866592"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85699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sz="2400" dirty="0" smtClean="0"/>
              <a:t>HMC Load panel specifies disk with SAPL, and a console.</a:t>
            </a:r>
          </a:p>
          <a:p>
            <a:r>
              <a:rPr lang="en-US" sz="2400" dirty="0" smtClean="0"/>
              <a:t>SAPL screen points to</a:t>
            </a:r>
          </a:p>
          <a:p>
            <a:pPr lvl="1"/>
            <a:r>
              <a:rPr lang="en-US" sz="2400" dirty="0"/>
              <a:t> </a:t>
            </a:r>
            <a:r>
              <a:rPr lang="en-US" sz="2400" dirty="0" smtClean="0"/>
              <a:t>System configuration file (SYSTEM CONFIG), by way of PARM </a:t>
            </a:r>
            <a:r>
              <a:rPr lang="en-US" sz="2400" dirty="0"/>
              <a:t>Disk volume and </a:t>
            </a:r>
            <a:r>
              <a:rPr lang="en-US" sz="2400" dirty="0" smtClean="0"/>
              <a:t>PARM disk number </a:t>
            </a:r>
            <a:r>
              <a:rPr lang="en-US" sz="2400" dirty="0"/>
              <a:t>(</a:t>
            </a:r>
            <a:r>
              <a:rPr lang="en-US" sz="2400" dirty="0" smtClean="0"/>
              <a:t>PDVOL, PDNUM)</a:t>
            </a:r>
            <a:endParaRPr lang="en-US" sz="2400" dirty="0"/>
          </a:p>
          <a:p>
            <a:pPr lvl="1"/>
            <a:r>
              <a:rPr lang="en-US" sz="2400" dirty="0" smtClean="0"/>
              <a:t> CPLOAD MODULE, by way of SYSRES volume and extent/offset</a:t>
            </a:r>
          </a:p>
          <a:p>
            <a:r>
              <a:rPr lang="en-US" sz="2400" dirty="0"/>
              <a:t> </a:t>
            </a:r>
            <a:r>
              <a:rPr lang="en-US" sz="2400" dirty="0" smtClean="0"/>
              <a:t>CP reads SYSTEM CONFIG to learn initialization parameters, establish features, choose DASD, etc.</a:t>
            </a:r>
          </a:p>
          <a:p>
            <a:r>
              <a:rPr lang="en-US" sz="2400" dirty="0"/>
              <a:t> </a:t>
            </a:r>
            <a:r>
              <a:rPr lang="en-US" sz="2400" dirty="0" smtClean="0"/>
              <a:t>CP finds object directory in DRCT space on SYSRES volume</a:t>
            </a:r>
          </a:p>
          <a:p>
            <a:r>
              <a:rPr lang="en-US" sz="2400" dirty="0"/>
              <a:t> </a:t>
            </a:r>
            <a:r>
              <a:rPr lang="en-US" sz="2400" dirty="0" smtClean="0"/>
              <a:t>System </a:t>
            </a:r>
            <a:r>
              <a:rPr lang="en-US" sz="2400" dirty="0" err="1" smtClean="0"/>
              <a:t>UserIDs</a:t>
            </a:r>
            <a:r>
              <a:rPr lang="en-US" sz="2400" dirty="0" smtClean="0"/>
              <a:t> specified in SYSTEM CONFIG are </a:t>
            </a:r>
            <a:r>
              <a:rPr lang="en-US" sz="2400" dirty="0" err="1" smtClean="0"/>
              <a:t>autologged</a:t>
            </a:r>
            <a:endParaRPr lang="en-US" sz="2400" dirty="0" smtClean="0"/>
          </a:p>
          <a:p>
            <a:r>
              <a:rPr lang="en-US" sz="2400" dirty="0"/>
              <a:t> </a:t>
            </a:r>
            <a:r>
              <a:rPr lang="en-US" sz="2400" dirty="0" smtClean="0"/>
              <a:t>PROFILE EXECs in system </a:t>
            </a:r>
            <a:r>
              <a:rPr lang="en-US" sz="2400" dirty="0" err="1" smtClean="0"/>
              <a:t>UserIDs</a:t>
            </a:r>
            <a:r>
              <a:rPr lang="en-US" sz="2400" dirty="0" smtClean="0"/>
              <a:t> specify what happens next</a:t>
            </a:r>
            <a:endParaRPr lang="en-US" sz="24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653756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Agenda</a:t>
            </a:r>
            <a:endParaRPr lang="en-US" dirty="0"/>
          </a:p>
        </p:txBody>
      </p:sp>
      <p:sp>
        <p:nvSpPr>
          <p:cNvPr id="18434" name="Text Box 2"/>
          <p:cNvSpPr txBox="1">
            <a:spLocks noChangeArrowheads="1"/>
          </p:cNvSpPr>
          <p:nvPr/>
        </p:nvSpPr>
        <p:spPr bwMode="auto">
          <a:xfrm>
            <a:off x="394495" y="1530933"/>
            <a:ext cx="9578975" cy="5685852"/>
          </a:xfrm>
          <a:prstGeom prst="rect">
            <a:avLst/>
          </a:prstGeom>
          <a:noFill/>
          <a:ln w="10080">
            <a:noFill/>
            <a:miter lim="800000"/>
            <a:headEnd/>
            <a:tailEnd/>
          </a:ln>
        </p:spPr>
        <p:txBody>
          <a:bodyPr lIns="0" tIns="0" rIns="0" bIns="0">
            <a:spAutoFit/>
          </a:bodyPr>
          <a:lstStyle/>
          <a:p>
            <a:pPr marL="174589" indent="-239665" defTabSz="457107" hangingPunct="0">
              <a:lnSpc>
                <a:spcPct val="93000"/>
              </a:lnSpc>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sz="2400" dirty="0">
                <a:cs typeface="Arial" pitchFamily="34" charset="0"/>
              </a:rPr>
              <a:t> </a:t>
            </a:r>
            <a:r>
              <a:rPr lang="en-GB" sz="2400" dirty="0" smtClean="0">
                <a:cs typeface="Arial" pitchFamily="34" charset="0"/>
              </a:rPr>
              <a:t>How does z/VM know how to start?</a:t>
            </a:r>
            <a:endParaRPr lang="en-GB" sz="2400" dirty="0">
              <a:cs typeface="Arial" pitchFamily="34" charset="0"/>
            </a:endParaRPr>
          </a:p>
          <a:p>
            <a:pPr marL="606302" lvl="1" indent="-239665" defTabSz="457107" hangingPunct="0">
              <a:lnSpc>
                <a:spcPct val="93000"/>
              </a:lnSpc>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dirty="0" smtClean="0">
                <a:cs typeface="Arial" pitchFamily="34" charset="0"/>
              </a:rPr>
              <a:t>Where is SYSTEM CONFIG?</a:t>
            </a:r>
            <a:endParaRPr lang="en-GB" dirty="0">
              <a:cs typeface="Arial" pitchFamily="34" charset="0"/>
            </a:endParaRPr>
          </a:p>
          <a:p>
            <a:pPr marL="606302" lvl="1" indent="-239665" defTabSz="457107" hangingPunct="0">
              <a:lnSpc>
                <a:spcPct val="93000"/>
              </a:lnSpc>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dirty="0" smtClean="0">
                <a:cs typeface="Arial" pitchFamily="34" charset="0"/>
              </a:rPr>
              <a:t>Where is CPLOAD?</a:t>
            </a:r>
            <a:endParaRPr lang="en-GB" dirty="0">
              <a:cs typeface="Arial" pitchFamily="34" charset="0"/>
            </a:endParaRPr>
          </a:p>
          <a:p>
            <a:pPr marL="606302" lvl="1" indent="-239665" defTabSz="457107" hangingPunct="0">
              <a:lnSpc>
                <a:spcPct val="93000"/>
              </a:lnSpc>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dirty="0" smtClean="0">
                <a:cs typeface="Arial" pitchFamily="34" charset="0"/>
              </a:rPr>
              <a:t>What else could there be?</a:t>
            </a:r>
            <a:endParaRPr lang="en-GB" dirty="0">
              <a:cs typeface="Arial" pitchFamily="34" charset="0"/>
            </a:endParaRPr>
          </a:p>
          <a:p>
            <a:pPr marL="361876" indent="-361876" defTabSz="457107" hangingPunct="0">
              <a:lnSpc>
                <a:spcPct val="93000"/>
              </a:lnSpc>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endParaRPr lang="en-GB" sz="2400" dirty="0">
              <a:cs typeface="Arial" pitchFamily="34" charset="0"/>
            </a:endParaRPr>
          </a:p>
          <a:p>
            <a:pPr marL="361876"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sz="2400" dirty="0" smtClean="0">
                <a:cs typeface="Arial" pitchFamily="34" charset="0"/>
              </a:rPr>
              <a:t>A walk through SYSTEM CONFIG</a:t>
            </a:r>
            <a:endParaRPr lang="en-GB" sz="2400" dirty="0">
              <a:cs typeface="Arial" pitchFamily="34" charset="0"/>
            </a:endParaRPr>
          </a:p>
          <a:p>
            <a:pPr defTabSz="457107" hangingPunct="0">
              <a:lnSpc>
                <a:spcPct val="93000"/>
              </a:lnSpc>
              <a:spcBef>
                <a:spcPts val="537"/>
              </a:spcBef>
              <a:buClr>
                <a:srgbClr val="008000"/>
              </a:buClr>
              <a:buSzPct val="116000"/>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endParaRPr lang="en-GB" sz="2400" dirty="0">
              <a:cs typeface="Arial" pitchFamily="34" charset="0"/>
            </a:endParaRPr>
          </a:p>
          <a:p>
            <a:pPr marL="361876"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sz="2400" dirty="0" smtClean="0">
                <a:cs typeface="Arial" pitchFamily="34" charset="0"/>
              </a:rPr>
              <a:t>What starts automatically?  And how?</a:t>
            </a:r>
            <a:endParaRPr lang="en-GB" sz="2400" dirty="0">
              <a:cs typeface="Arial" pitchFamily="34" charset="0"/>
            </a:endParaRPr>
          </a:p>
          <a:p>
            <a:pPr marL="792045" lvl="1"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dirty="0" smtClean="0">
                <a:cs typeface="Arial" pitchFamily="34" charset="0"/>
              </a:rPr>
              <a:t>OPERATOR’s PROFILE EXEC</a:t>
            </a:r>
          </a:p>
          <a:p>
            <a:pPr marL="792045" lvl="1"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dirty="0" smtClean="0">
                <a:cs typeface="Arial" pitchFamily="34" charset="0"/>
              </a:rPr>
              <a:t>AUTOLOG1</a:t>
            </a:r>
          </a:p>
          <a:p>
            <a:pPr marL="361876"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endParaRPr lang="en-GB" sz="2400" dirty="0">
              <a:cs typeface="Arial" pitchFamily="34" charset="0"/>
            </a:endParaRPr>
          </a:p>
          <a:p>
            <a:pPr marL="361876"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sz="2400" dirty="0" smtClean="0">
                <a:cs typeface="Arial" pitchFamily="34" charset="0"/>
              </a:rPr>
              <a:t>What might you want to change?</a:t>
            </a:r>
          </a:p>
          <a:p>
            <a:pPr marL="792045" lvl="1"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dirty="0" smtClean="0">
                <a:cs typeface="Arial" pitchFamily="34" charset="0"/>
              </a:rPr>
              <a:t>USER </a:t>
            </a:r>
            <a:r>
              <a:rPr lang="en-GB" dirty="0" err="1" smtClean="0">
                <a:cs typeface="Arial" pitchFamily="34" charset="0"/>
              </a:rPr>
              <a:t>DIRECTory</a:t>
            </a:r>
            <a:endParaRPr lang="en-GB" dirty="0" smtClean="0">
              <a:cs typeface="Arial" pitchFamily="34" charset="0"/>
            </a:endParaRPr>
          </a:p>
          <a:p>
            <a:pPr marL="792045" lvl="1"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dirty="0" smtClean="0">
                <a:cs typeface="Arial" pitchFamily="34" charset="0"/>
              </a:rPr>
              <a:t>SYSTEM CONFIG</a:t>
            </a:r>
          </a:p>
          <a:p>
            <a:pPr marL="792045" lvl="1"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dirty="0" smtClean="0">
                <a:cs typeface="Arial" pitchFamily="34" charset="0"/>
              </a:rPr>
              <a:t>PROFILE EXECs</a:t>
            </a:r>
          </a:p>
          <a:p>
            <a:pPr marL="792045" lvl="1" indent="-361876" defTabSz="457107" hangingPunct="0">
              <a:lnSpc>
                <a:spcPct val="93000"/>
              </a:lnSpc>
              <a:spcBef>
                <a:spcPts val="537"/>
              </a:spcBef>
              <a:buClr>
                <a:srgbClr val="008000"/>
              </a:buClr>
              <a:buSzPct val="116000"/>
              <a:buBlip>
                <a:blip r:embed="rId3"/>
              </a:buBlip>
              <a:tabLst>
                <a:tab pos="723752" algn="l"/>
                <a:tab pos="1447505" algn="l"/>
                <a:tab pos="2169673" algn="l"/>
                <a:tab pos="2895011" algn="l"/>
                <a:tab pos="3618764" algn="l"/>
                <a:tab pos="4342515" algn="l"/>
                <a:tab pos="5066269" algn="l"/>
                <a:tab pos="5786847" algn="l"/>
                <a:tab pos="6510600" algn="l"/>
                <a:tab pos="7235940" algn="l"/>
                <a:tab pos="7961279" algn="l"/>
                <a:tab pos="8685032" algn="l"/>
              </a:tabLst>
              <a:defRPr/>
            </a:pPr>
            <a:r>
              <a:rPr lang="en-GB" dirty="0" smtClean="0">
                <a:cs typeface="Arial" pitchFamily="34" charset="0"/>
              </a:rPr>
              <a:t>IPLPARMS</a:t>
            </a:r>
            <a:endParaRPr lang="en-GB" dirty="0">
              <a:cs typeface="Arial" pitchFamily="34" charset="0"/>
            </a:endParaRPr>
          </a:p>
        </p:txBody>
      </p:sp>
      <p:sp>
        <p:nvSpPr>
          <p:cNvPr id="12" name="Footer Placeholder 11"/>
          <p:cNvSpPr>
            <a:spLocks noGrp="1"/>
          </p:cNvSpPr>
          <p:nvPr>
            <p:ph type="ftr" sz="quarter" idx="10"/>
          </p:nvPr>
        </p:nvSpPr>
        <p:spPr/>
        <p:txBody>
          <a:bodyPr/>
          <a:lstStyle/>
          <a:p>
            <a:endParaRPr lang="en-US"/>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9" name="Rectangle 3"/>
          <p:cNvSpPr>
            <a:spLocks noChangeArrowheads="1"/>
          </p:cNvSpPr>
          <p:nvPr/>
        </p:nvSpPr>
        <p:spPr bwMode="auto">
          <a:xfrm>
            <a:off x="382588" y="1754187"/>
            <a:ext cx="9677400" cy="5486399"/>
          </a:xfrm>
          <a:prstGeom prst="rect">
            <a:avLst/>
          </a:prstGeom>
          <a:noFill/>
          <a:ln w="9525">
            <a:noFill/>
            <a:miter lim="800000"/>
            <a:headEnd/>
            <a:tailEnd/>
          </a:ln>
        </p:spPr>
        <p:txBody>
          <a:bodyPr lIns="91413" tIns="45706" rIns="91413" bIns="45706"/>
          <a:lstStyle/>
          <a:p>
            <a:pPr marL="195243" indent="-195243" defTabSz="1034945">
              <a:lnSpc>
                <a:spcPct val="80000"/>
              </a:lnSpc>
              <a:spcBef>
                <a:spcPct val="50000"/>
              </a:spcBef>
              <a:buClr>
                <a:schemeClr val="tx1"/>
              </a:buClr>
            </a:pPr>
            <a:r>
              <a:rPr lang="en-US" b="1" dirty="0">
                <a:solidFill>
                  <a:schemeClr val="tx1"/>
                </a:solidFill>
              </a:rPr>
              <a:t>Web sites:</a:t>
            </a:r>
          </a:p>
          <a:p>
            <a:pPr marL="576204" lvl="1" indent="-184131" defTabSz="1034945">
              <a:lnSpc>
                <a:spcPct val="80000"/>
              </a:lnSpc>
              <a:buClr>
                <a:schemeClr val="tx1"/>
              </a:buClr>
              <a:buFont typeface="Arial" pitchFamily="34" charset="0"/>
              <a:buChar char="–"/>
            </a:pPr>
            <a:r>
              <a:rPr lang="en-US" dirty="0">
                <a:solidFill>
                  <a:schemeClr val="tx1"/>
                </a:solidFill>
                <a:hlinkClick r:id="rId3"/>
              </a:rPr>
              <a:t>http://www.vm.ibm.com/</a:t>
            </a:r>
            <a:r>
              <a:rPr lang="en-US" dirty="0">
                <a:solidFill>
                  <a:schemeClr val="tx1"/>
                </a:solidFill>
              </a:rPr>
              <a:t> -- </a:t>
            </a:r>
            <a:r>
              <a:rPr lang="en-US" dirty="0" err="1">
                <a:solidFill>
                  <a:schemeClr val="tx1"/>
                </a:solidFill>
              </a:rPr>
              <a:t>zVM</a:t>
            </a:r>
            <a:r>
              <a:rPr lang="en-US" dirty="0">
                <a:solidFill>
                  <a:schemeClr val="tx1"/>
                </a:solidFill>
              </a:rPr>
              <a:t> on the Web</a:t>
            </a:r>
          </a:p>
          <a:p>
            <a:pPr marL="576204" lvl="1" indent="-184131" defTabSz="1034945">
              <a:lnSpc>
                <a:spcPct val="80000"/>
              </a:lnSpc>
              <a:buClr>
                <a:schemeClr val="tx1"/>
              </a:buClr>
              <a:buFont typeface="Arial" pitchFamily="34" charset="0"/>
              <a:buChar char="–"/>
            </a:pPr>
            <a:r>
              <a:rPr lang="en-GB" dirty="0">
                <a:hlinkClick r:id="rId4"/>
              </a:rPr>
              <a:t>http://www.vm.ibm.com/library</a:t>
            </a:r>
            <a:r>
              <a:rPr lang="en-GB" dirty="0"/>
              <a:t> -- the online </a:t>
            </a:r>
            <a:r>
              <a:rPr lang="en-GB" dirty="0" err="1"/>
              <a:t>zVM</a:t>
            </a:r>
            <a:r>
              <a:rPr lang="en-GB" dirty="0"/>
              <a:t> Library</a:t>
            </a:r>
          </a:p>
          <a:p>
            <a:pPr marL="576204" lvl="1" indent="-184131" defTabSz="1034945">
              <a:lnSpc>
                <a:spcPct val="80000"/>
              </a:lnSpc>
              <a:buClr>
                <a:schemeClr val="tx1"/>
              </a:buClr>
              <a:buFont typeface="Arial" pitchFamily="34" charset="0"/>
              <a:buChar char="–"/>
            </a:pPr>
            <a:r>
              <a:rPr lang="en-GB" dirty="0">
                <a:hlinkClick r:id="rId5"/>
              </a:rPr>
              <a:t>http://www.vm.ibm.com/education</a:t>
            </a:r>
            <a:r>
              <a:rPr lang="en-GB" dirty="0"/>
              <a:t> -- presentations, classes and information</a:t>
            </a:r>
          </a:p>
          <a:p>
            <a:pPr marL="576204" lvl="1" indent="-184131" defTabSz="1034945">
              <a:lnSpc>
                <a:spcPct val="80000"/>
              </a:lnSpc>
              <a:buClr>
                <a:schemeClr val="tx1"/>
              </a:buClr>
              <a:buFont typeface="Arial" pitchFamily="34" charset="0"/>
              <a:buChar char="–"/>
            </a:pPr>
            <a:endParaRPr lang="en-US" dirty="0">
              <a:solidFill>
                <a:schemeClr val="tx1"/>
              </a:solidFill>
            </a:endParaRPr>
          </a:p>
          <a:p>
            <a:pPr marL="195243" indent="-195243" defTabSz="1034945">
              <a:lnSpc>
                <a:spcPct val="80000"/>
              </a:lnSpc>
              <a:spcBef>
                <a:spcPct val="50000"/>
              </a:spcBef>
              <a:buClr>
                <a:schemeClr val="tx1"/>
              </a:buClr>
            </a:pPr>
            <a:r>
              <a:rPr lang="en-US" b="1" dirty="0">
                <a:solidFill>
                  <a:schemeClr val="tx1"/>
                </a:solidFill>
              </a:rPr>
              <a:t>Via mailing lists:</a:t>
            </a:r>
          </a:p>
          <a:p>
            <a:pPr marL="576204" lvl="1" indent="-184131" defTabSz="1034945">
              <a:lnSpc>
                <a:spcPct val="80000"/>
              </a:lnSpc>
              <a:buClr>
                <a:schemeClr val="tx1"/>
              </a:buClr>
              <a:buFont typeface="Arial" pitchFamily="34" charset="0"/>
              <a:buChar char="–"/>
            </a:pPr>
            <a:r>
              <a:rPr lang="en-US" dirty="0">
                <a:solidFill>
                  <a:schemeClr val="tx1"/>
                </a:solidFill>
                <a:hlinkClick r:id="rId6"/>
              </a:rPr>
              <a:t>IBMTCP-L@VM.MARIST.EDU</a:t>
            </a:r>
            <a:endParaRPr lang="en-US" dirty="0">
              <a:solidFill>
                <a:schemeClr val="tx1"/>
              </a:solidFill>
            </a:endParaRPr>
          </a:p>
          <a:p>
            <a:pPr marL="576204" lvl="1" indent="-184131" defTabSz="1034945">
              <a:lnSpc>
                <a:spcPct val="80000"/>
              </a:lnSpc>
              <a:buClr>
                <a:schemeClr val="tx1"/>
              </a:buClr>
              <a:buFont typeface="Arial" pitchFamily="34" charset="0"/>
              <a:buChar char="–"/>
            </a:pPr>
            <a:r>
              <a:rPr lang="en-US" dirty="0">
                <a:solidFill>
                  <a:schemeClr val="tx1"/>
                </a:solidFill>
                <a:hlinkClick r:id="rId7"/>
              </a:rPr>
              <a:t>IBMVM@LISTSERV.UARK.EDU</a:t>
            </a:r>
            <a:endParaRPr lang="en-US" dirty="0">
              <a:solidFill>
                <a:schemeClr val="tx1"/>
              </a:solidFill>
            </a:endParaRPr>
          </a:p>
          <a:p>
            <a:pPr marL="576204" lvl="1" indent="-184131" defTabSz="1034945">
              <a:lnSpc>
                <a:spcPct val="80000"/>
              </a:lnSpc>
              <a:buClr>
                <a:schemeClr val="tx1"/>
              </a:buClr>
              <a:buFont typeface="Arial" pitchFamily="34" charset="0"/>
              <a:buChar char="–"/>
            </a:pPr>
            <a:r>
              <a:rPr lang="en-US" dirty="0" smtClean="0">
                <a:solidFill>
                  <a:schemeClr val="tx1"/>
                </a:solidFill>
                <a:hlinkClick r:id="rId8"/>
              </a:rPr>
              <a:t>LINUX-390@VM.MARIST.EDU</a:t>
            </a:r>
            <a:endParaRPr lang="en-US" dirty="0" smtClean="0">
              <a:solidFill>
                <a:schemeClr val="tx1"/>
              </a:solidFill>
            </a:endParaRPr>
          </a:p>
          <a:p>
            <a:pPr marL="576204" lvl="1" indent="-184131" defTabSz="1034945">
              <a:lnSpc>
                <a:spcPct val="80000"/>
              </a:lnSpc>
              <a:buClr>
                <a:schemeClr val="tx1"/>
              </a:buClr>
              <a:buFont typeface="Arial" pitchFamily="34" charset="0"/>
              <a:buChar char="–"/>
            </a:pPr>
            <a:endParaRPr lang="en-US" dirty="0" smtClean="0">
              <a:solidFill>
                <a:schemeClr val="tx1"/>
              </a:solidFill>
            </a:endParaRPr>
          </a:p>
          <a:p>
            <a:pPr marL="146035" indent="-184131" defTabSz="1034945">
              <a:lnSpc>
                <a:spcPct val="80000"/>
              </a:lnSpc>
              <a:buClr>
                <a:schemeClr val="tx1"/>
              </a:buClr>
              <a:buFont typeface="Arial" pitchFamily="34" charset="0"/>
              <a:buChar char="–"/>
            </a:pPr>
            <a:endParaRPr lang="en-US" dirty="0" smtClean="0">
              <a:solidFill>
                <a:schemeClr val="tx1"/>
              </a:solidFill>
            </a:endParaRPr>
          </a:p>
          <a:p>
            <a:pPr marL="146035" indent="-184131" defTabSz="1034945">
              <a:lnSpc>
                <a:spcPct val="80000"/>
              </a:lnSpc>
              <a:buClr>
                <a:schemeClr val="tx1"/>
              </a:buClr>
              <a:buFont typeface="Arial" pitchFamily="34" charset="0"/>
              <a:buChar char="–"/>
            </a:pPr>
            <a:endParaRPr lang="en-US" dirty="0" smtClean="0">
              <a:solidFill>
                <a:schemeClr val="tx1"/>
              </a:solidFill>
            </a:endParaRPr>
          </a:p>
          <a:p>
            <a:pPr marL="146035" indent="-184131" defTabSz="1034945">
              <a:lnSpc>
                <a:spcPct val="80000"/>
              </a:lnSpc>
              <a:buClr>
                <a:schemeClr val="tx1"/>
              </a:buClr>
              <a:buFont typeface="Arial" pitchFamily="34" charset="0"/>
              <a:buChar char="–"/>
            </a:pPr>
            <a:endParaRPr lang="en-US" dirty="0" smtClean="0">
              <a:solidFill>
                <a:schemeClr val="tx1"/>
              </a:solidFill>
            </a:endParaRPr>
          </a:p>
          <a:p>
            <a:pPr marL="146035" indent="-184131" defTabSz="1034945">
              <a:lnSpc>
                <a:spcPct val="80000"/>
              </a:lnSpc>
              <a:buClr>
                <a:schemeClr val="tx1"/>
              </a:buClr>
              <a:buFont typeface="Arial" pitchFamily="34" charset="0"/>
              <a:buChar char="–"/>
            </a:pPr>
            <a:endParaRPr lang="en-US" dirty="0" smtClean="0">
              <a:solidFill>
                <a:schemeClr val="tx1"/>
              </a:solidFill>
            </a:endParaRPr>
          </a:p>
          <a:p>
            <a:pPr marL="146035" indent="-184131" defTabSz="1034945">
              <a:lnSpc>
                <a:spcPct val="80000"/>
              </a:lnSpc>
              <a:buClr>
                <a:schemeClr val="tx1"/>
              </a:buClr>
              <a:buFont typeface="Arial" pitchFamily="34" charset="0"/>
              <a:buChar char="–"/>
            </a:pPr>
            <a:endParaRPr lang="en-US" dirty="0" smtClean="0">
              <a:solidFill>
                <a:schemeClr val="tx1"/>
              </a:solidFill>
            </a:endParaRPr>
          </a:p>
          <a:p>
            <a:pPr marL="146035" indent="-184131" defTabSz="1034945">
              <a:lnSpc>
                <a:spcPct val="80000"/>
              </a:lnSpc>
              <a:buClr>
                <a:schemeClr val="tx1"/>
              </a:buClr>
              <a:buFont typeface="Arial" pitchFamily="34" charset="0"/>
              <a:buChar char="–"/>
            </a:pPr>
            <a:endParaRPr lang="en-US" dirty="0" smtClean="0">
              <a:solidFill>
                <a:schemeClr val="tx1"/>
              </a:solidFill>
            </a:endParaRPr>
          </a:p>
          <a:p>
            <a:pPr marL="146035" indent="-184131" defTabSz="1034945">
              <a:lnSpc>
                <a:spcPct val="80000"/>
              </a:lnSpc>
              <a:buClr>
                <a:schemeClr val="tx1"/>
              </a:buClr>
              <a:buFont typeface="Arial" pitchFamily="34" charset="0"/>
              <a:buChar char="–"/>
            </a:pPr>
            <a:endParaRPr lang="en-US" dirty="0" smtClean="0">
              <a:solidFill>
                <a:schemeClr val="tx1"/>
              </a:solidFill>
            </a:endParaRPr>
          </a:p>
          <a:p>
            <a:pPr marL="146035" indent="-184131" defTabSz="1034945">
              <a:lnSpc>
                <a:spcPct val="80000"/>
              </a:lnSpc>
              <a:buClr>
                <a:schemeClr val="tx1"/>
              </a:buClr>
              <a:buFont typeface="Arial" pitchFamily="34" charset="0"/>
              <a:buChar char="–"/>
            </a:pPr>
            <a:endParaRPr lang="en-US" dirty="0" smtClean="0">
              <a:solidFill>
                <a:schemeClr val="tx1"/>
              </a:solidFill>
            </a:endParaRPr>
          </a:p>
          <a:p>
            <a:pPr marL="146035" indent="-184131" defTabSz="1034945">
              <a:lnSpc>
                <a:spcPct val="80000"/>
              </a:lnSpc>
              <a:buClr>
                <a:schemeClr val="tx1"/>
              </a:buClr>
            </a:pPr>
            <a:endParaRPr lang="en-US" dirty="0" smtClean="0">
              <a:solidFill>
                <a:schemeClr val="tx1"/>
              </a:solidFill>
            </a:endParaRPr>
          </a:p>
        </p:txBody>
      </p:sp>
      <p:sp>
        <p:nvSpPr>
          <p:cNvPr id="64514" name="Rectangle 2"/>
          <p:cNvSpPr>
            <a:spLocks noGrp="1" noChangeArrowheads="1"/>
          </p:cNvSpPr>
          <p:nvPr>
            <p:ph type="title"/>
          </p:nvPr>
        </p:nvSpPr>
        <p:spPr/>
        <p:txBody>
          <a:bodyPr/>
          <a:lstStyle/>
          <a:p>
            <a:pPr eaLnBrk="1" hangingPunct="1"/>
            <a:r>
              <a:rPr lang="en-US" dirty="0" smtClean="0"/>
              <a:t>For More Information …</a:t>
            </a:r>
          </a:p>
        </p:txBody>
      </p:sp>
      <p:sp>
        <p:nvSpPr>
          <p:cNvPr id="11" name="Rectangle 3"/>
          <p:cNvSpPr>
            <a:spLocks noChangeArrowheads="1"/>
          </p:cNvSpPr>
          <p:nvPr/>
        </p:nvSpPr>
        <p:spPr bwMode="auto">
          <a:xfrm>
            <a:off x="2669381" y="4623505"/>
            <a:ext cx="4685983" cy="2159882"/>
          </a:xfrm>
          <a:prstGeom prst="rect">
            <a:avLst/>
          </a:prstGeom>
          <a:solidFill>
            <a:schemeClr val="bg1">
              <a:lumMod val="95000"/>
            </a:schemeClr>
          </a:solidFill>
          <a:ln w="9360">
            <a:solidFill>
              <a:srgbClr val="000000"/>
            </a:solidFill>
            <a:miter lim="800000"/>
            <a:headEnd/>
            <a:tailEnd/>
          </a:ln>
          <a:effectLst>
            <a:outerShdw blurRad="63500" dir="2700000" sx="102000" sy="102000" algn="tl" rotWithShape="0">
              <a:schemeClr val="tx1">
                <a:alpha val="40000"/>
              </a:schemeClr>
            </a:outerShdw>
          </a:effectLst>
          <a:scene3d>
            <a:camera prst="orthographicFront"/>
            <a:lightRig rig="threePt" dir="t"/>
          </a:scene3d>
          <a:sp3d>
            <a:bevelT/>
          </a:sp3d>
        </p:spPr>
        <p:txBody>
          <a:bodyPr lIns="102022" tIns="53051" rIns="102022" bIns="53051"/>
          <a:lstStyle/>
          <a:p>
            <a:pPr defTabSz="518267">
              <a:buClr>
                <a:srgbClr val="000000"/>
              </a:buClr>
              <a:buSzPct val="100000"/>
              <a:tabLst>
                <a:tab pos="0" algn="l"/>
                <a:tab pos="1036536" algn="l"/>
                <a:tab pos="2073071" algn="l"/>
                <a:tab pos="3109607" algn="l"/>
                <a:tab pos="4146143" algn="l"/>
                <a:tab pos="5182678" algn="l"/>
                <a:tab pos="6219214" algn="l"/>
                <a:tab pos="7255750" algn="l"/>
                <a:tab pos="8292286" algn="l"/>
                <a:tab pos="9328820" algn="l"/>
                <a:tab pos="10365357" algn="l"/>
                <a:tab pos="11401892" algn="l"/>
              </a:tabLst>
              <a:defRPr/>
            </a:pPr>
            <a:r>
              <a:rPr lang="en-GB" i="1" dirty="0">
                <a:ea typeface="宋体" pitchFamily="2" charset="-122"/>
              </a:rPr>
              <a:t>Contact Information:</a:t>
            </a:r>
          </a:p>
          <a:p>
            <a:pPr defTabSz="518267">
              <a:buClr>
                <a:srgbClr val="000000"/>
              </a:buClr>
              <a:buSzPct val="100000"/>
              <a:tabLst>
                <a:tab pos="0" algn="l"/>
                <a:tab pos="1036536" algn="l"/>
                <a:tab pos="2073071" algn="l"/>
                <a:tab pos="3109607" algn="l"/>
                <a:tab pos="4146143" algn="l"/>
                <a:tab pos="5182678" algn="l"/>
                <a:tab pos="6219214" algn="l"/>
                <a:tab pos="7255750" algn="l"/>
                <a:tab pos="8292286" algn="l"/>
                <a:tab pos="9328820" algn="l"/>
                <a:tab pos="10365357" algn="l"/>
                <a:tab pos="11401892" algn="l"/>
              </a:tabLst>
              <a:defRPr/>
            </a:pPr>
            <a:r>
              <a:rPr lang="en-GB" i="1" dirty="0">
                <a:ea typeface="宋体" pitchFamily="2" charset="-122"/>
              </a:rPr>
              <a:t> 	</a:t>
            </a:r>
          </a:p>
          <a:p>
            <a:pPr defTabSz="518267">
              <a:buClr>
                <a:srgbClr val="000000"/>
              </a:buClr>
              <a:buSzPct val="100000"/>
              <a:tabLst>
                <a:tab pos="0" algn="l"/>
                <a:tab pos="1036536" algn="l"/>
                <a:tab pos="2073071" algn="l"/>
                <a:tab pos="3109607" algn="l"/>
                <a:tab pos="4146143" algn="l"/>
                <a:tab pos="5182678" algn="l"/>
                <a:tab pos="6219214" algn="l"/>
                <a:tab pos="7255750" algn="l"/>
                <a:tab pos="8292286" algn="l"/>
                <a:tab pos="9328820" algn="l"/>
                <a:tab pos="10365357" algn="l"/>
                <a:tab pos="11401892" algn="l"/>
              </a:tabLst>
              <a:defRPr/>
            </a:pPr>
            <a:r>
              <a:rPr lang="en-GB" dirty="0">
                <a:ea typeface="宋体" pitchFamily="2" charset="-122"/>
              </a:rPr>
              <a:t>	</a:t>
            </a:r>
            <a:r>
              <a:rPr lang="en-GB" sz="1800" dirty="0" smtClean="0">
                <a:ea typeface="宋体" pitchFamily="2" charset="-122"/>
              </a:rPr>
              <a:t>Tim Greer</a:t>
            </a:r>
          </a:p>
          <a:p>
            <a:pPr defTabSz="518267">
              <a:buClr>
                <a:srgbClr val="000000"/>
              </a:buClr>
              <a:buSzPct val="100000"/>
              <a:tabLst>
                <a:tab pos="0" algn="l"/>
                <a:tab pos="1036536" algn="l"/>
                <a:tab pos="2073071" algn="l"/>
                <a:tab pos="3109607" algn="l"/>
                <a:tab pos="4146143" algn="l"/>
                <a:tab pos="5182678" algn="l"/>
                <a:tab pos="6219214" algn="l"/>
                <a:tab pos="7255750" algn="l"/>
                <a:tab pos="8292286" algn="l"/>
                <a:tab pos="9328820" algn="l"/>
                <a:tab pos="10365357" algn="l"/>
                <a:tab pos="11401892" algn="l"/>
              </a:tabLst>
              <a:defRPr/>
            </a:pPr>
            <a:r>
              <a:rPr lang="en-GB" sz="1800" dirty="0">
                <a:ea typeface="宋体" pitchFamily="2" charset="-122"/>
              </a:rPr>
              <a:t>	z/VM </a:t>
            </a:r>
            <a:r>
              <a:rPr lang="en-GB" sz="1800" dirty="0" smtClean="0">
                <a:ea typeface="宋体" pitchFamily="2" charset="-122"/>
              </a:rPr>
              <a:t>System Test</a:t>
            </a:r>
            <a:endParaRPr lang="en-GB" sz="1800" dirty="0">
              <a:ea typeface="宋体" pitchFamily="2" charset="-122"/>
            </a:endParaRPr>
          </a:p>
          <a:p>
            <a:pPr defTabSz="518267">
              <a:buClr>
                <a:srgbClr val="000000"/>
              </a:buClr>
              <a:buSzPct val="100000"/>
              <a:tabLst>
                <a:tab pos="0" algn="l"/>
                <a:tab pos="1036536" algn="l"/>
                <a:tab pos="2073071" algn="l"/>
                <a:tab pos="3109607" algn="l"/>
                <a:tab pos="4146143" algn="l"/>
                <a:tab pos="5182678" algn="l"/>
                <a:tab pos="6219214" algn="l"/>
                <a:tab pos="7255750" algn="l"/>
                <a:tab pos="8292286" algn="l"/>
                <a:tab pos="9328820" algn="l"/>
                <a:tab pos="10365357" algn="l"/>
                <a:tab pos="11401892" algn="l"/>
              </a:tabLst>
              <a:defRPr/>
            </a:pPr>
            <a:r>
              <a:rPr lang="en-GB" sz="1800" dirty="0">
                <a:ea typeface="宋体" pitchFamily="2" charset="-122"/>
              </a:rPr>
              <a:t>	</a:t>
            </a:r>
            <a:r>
              <a:rPr lang="en-US" sz="1800" dirty="0" err="1" smtClean="0">
                <a:ea typeface="宋体" pitchFamily="2" charset="-122"/>
                <a:hlinkClick r:id="rId9"/>
              </a:rPr>
              <a:t>timgreer</a:t>
            </a:r>
            <a:r>
              <a:rPr lang="en-US" sz="1800" dirty="0" smtClean="0">
                <a:ea typeface="宋体" pitchFamily="2" charset="-122"/>
                <a:hlinkClick r:id="rId9"/>
              </a:rPr>
              <a:t> </a:t>
            </a:r>
            <a:r>
              <a:rPr lang="en-US" sz="1800" dirty="0">
                <a:ea typeface="宋体" pitchFamily="2" charset="-122"/>
                <a:hlinkClick r:id="rId9"/>
              </a:rPr>
              <a:t>at us dot </a:t>
            </a:r>
            <a:r>
              <a:rPr lang="en-US" sz="1800" dirty="0" err="1">
                <a:ea typeface="宋体" pitchFamily="2" charset="-122"/>
                <a:hlinkClick r:id="rId9"/>
              </a:rPr>
              <a:t>ibm</a:t>
            </a:r>
            <a:r>
              <a:rPr lang="en-US" sz="1800" dirty="0">
                <a:ea typeface="宋体" pitchFamily="2" charset="-122"/>
                <a:hlinkClick r:id="rId9"/>
              </a:rPr>
              <a:t> dot com</a:t>
            </a:r>
            <a:endParaRPr lang="en-GB" sz="1800" dirty="0">
              <a:ea typeface="宋体" pitchFamily="2" charset="-122"/>
            </a:endParaRPr>
          </a:p>
          <a:p>
            <a:pPr defTabSz="518267">
              <a:buClr>
                <a:srgbClr val="000000"/>
              </a:buClr>
              <a:buSzPct val="100000"/>
              <a:tabLst>
                <a:tab pos="0" algn="l"/>
                <a:tab pos="1036536" algn="l"/>
                <a:tab pos="2073071" algn="l"/>
                <a:tab pos="3109607" algn="l"/>
                <a:tab pos="4146143" algn="l"/>
                <a:tab pos="5182678" algn="l"/>
                <a:tab pos="6219214" algn="l"/>
                <a:tab pos="7255750" algn="l"/>
                <a:tab pos="8292286" algn="l"/>
                <a:tab pos="9328820" algn="l"/>
                <a:tab pos="10365357" algn="l"/>
                <a:tab pos="11401892" algn="l"/>
              </a:tabLst>
              <a:defRPr/>
            </a:pPr>
            <a:r>
              <a:rPr lang="en-GB" sz="1800" dirty="0">
                <a:ea typeface="宋体" pitchFamily="2" charset="-122"/>
              </a:rPr>
              <a:t>	+1 </a:t>
            </a:r>
            <a:r>
              <a:rPr lang="en-GB" sz="1800" dirty="0" smtClean="0">
                <a:ea typeface="宋体" pitchFamily="2" charset="-122"/>
              </a:rPr>
              <a:t>607.429.3598</a:t>
            </a:r>
          </a:p>
          <a:p>
            <a:pPr defTabSz="518267">
              <a:buClr>
                <a:srgbClr val="000000"/>
              </a:buClr>
              <a:buSzPct val="100000"/>
              <a:tabLst>
                <a:tab pos="0" algn="l"/>
                <a:tab pos="1036536" algn="l"/>
                <a:tab pos="2073071" algn="l"/>
                <a:tab pos="3109607" algn="l"/>
                <a:tab pos="4146143" algn="l"/>
                <a:tab pos="5182678" algn="l"/>
                <a:tab pos="6219214" algn="l"/>
                <a:tab pos="7255750" algn="l"/>
                <a:tab pos="8292286" algn="l"/>
                <a:tab pos="9328820" algn="l"/>
                <a:tab pos="10365357" algn="l"/>
                <a:tab pos="11401892" algn="l"/>
              </a:tabLst>
              <a:defRPr/>
            </a:pPr>
            <a:endParaRPr lang="en-GB" sz="1800" dirty="0">
              <a:latin typeface="Courier New" pitchFamily="49" charset="0"/>
              <a:ea typeface="宋体" pitchFamily="2" charset="-122"/>
              <a:cs typeface="Courier New" pitchFamily="49" charset="0"/>
            </a:endParaRPr>
          </a:p>
        </p:txBody>
      </p:sp>
      <p:sp>
        <p:nvSpPr>
          <p:cNvPr id="7" name="Footer Placeholder 6"/>
          <p:cNvSpPr>
            <a:spLocks noGrp="1"/>
          </p:cNvSpPr>
          <p:nvPr>
            <p:ph type="ftr" sz="quarter" idx="10"/>
          </p:nvPr>
        </p:nvSpPr>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Text Box 2"/>
          <p:cNvSpPr txBox="1">
            <a:spLocks noChangeArrowheads="1"/>
          </p:cNvSpPr>
          <p:nvPr/>
        </p:nvSpPr>
        <p:spPr bwMode="auto">
          <a:xfrm>
            <a:off x="4492625" y="3802064"/>
            <a:ext cx="3802063" cy="803275"/>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4500" dirty="0">
                <a:solidFill>
                  <a:srgbClr val="0033CC"/>
                </a:solidFill>
                <a:latin typeface="Arial" charset="0"/>
                <a:cs typeface="Arial" charset="0"/>
              </a:rPr>
              <a:t>Thank You</a:t>
            </a:r>
            <a:endParaRPr lang="en-US" sz="1400" b="1" dirty="0">
              <a:solidFill>
                <a:schemeClr val="tx1"/>
              </a:solidFill>
              <a:latin typeface="Arial" charset="0"/>
              <a:cs typeface="Arial" charset="0"/>
            </a:endParaRPr>
          </a:p>
        </p:txBody>
      </p:sp>
      <p:sp>
        <p:nvSpPr>
          <p:cNvPr id="309251" name="Text Box 3"/>
          <p:cNvSpPr txBox="1">
            <a:spLocks noChangeArrowheads="1"/>
          </p:cNvSpPr>
          <p:nvPr/>
        </p:nvSpPr>
        <p:spPr bwMode="auto">
          <a:xfrm>
            <a:off x="8553451" y="4665664"/>
            <a:ext cx="1123950" cy="872358"/>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3600" b="1" dirty="0" err="1">
                <a:solidFill>
                  <a:schemeClr val="tx1"/>
                </a:solidFill>
                <a:latin typeface="Times New Roman" pitchFamily="18" charset="0"/>
                <a:cs typeface="Times New Roman" pitchFamily="18" charset="0"/>
              </a:rPr>
              <a:t>Tak</a:t>
            </a:r>
            <a:r>
              <a:rPr lang="en-US" sz="4100" dirty="0">
                <a:solidFill>
                  <a:srgbClr val="0033CC"/>
                </a:solidFill>
                <a:latin typeface="Arial" charset="0"/>
                <a:cs typeface="Arial" charset="0"/>
              </a:rPr>
              <a:t/>
            </a:r>
            <a:br>
              <a:rPr lang="en-US" sz="4100" dirty="0">
                <a:solidFill>
                  <a:srgbClr val="0033CC"/>
                </a:solidFill>
                <a:latin typeface="Arial" charset="0"/>
                <a:cs typeface="Arial" charset="0"/>
              </a:rPr>
            </a:br>
            <a:r>
              <a:rPr lang="en-US" sz="1400" b="1" dirty="0">
                <a:solidFill>
                  <a:schemeClr val="tx1"/>
                </a:solidFill>
                <a:latin typeface="Arial" charset="0"/>
                <a:cs typeface="Arial" charset="0"/>
              </a:rPr>
              <a:t>Danish</a:t>
            </a:r>
          </a:p>
        </p:txBody>
      </p:sp>
      <p:sp>
        <p:nvSpPr>
          <p:cNvPr id="309252" name="Text Box 4"/>
          <p:cNvSpPr txBox="1">
            <a:spLocks noChangeArrowheads="1"/>
          </p:cNvSpPr>
          <p:nvPr/>
        </p:nvSpPr>
        <p:spPr bwMode="auto">
          <a:xfrm>
            <a:off x="6221413" y="5097464"/>
            <a:ext cx="1727200" cy="674041"/>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2300" b="1" dirty="0" err="1">
                <a:solidFill>
                  <a:srgbClr val="008000"/>
                </a:solidFill>
                <a:latin typeface="Arial" charset="0"/>
                <a:cs typeface="Arial" charset="0"/>
              </a:rPr>
              <a:t>Danke</a:t>
            </a:r>
            <a:r>
              <a:rPr lang="en-US" sz="4100" dirty="0">
                <a:solidFill>
                  <a:srgbClr val="008000"/>
                </a:solidFill>
                <a:latin typeface="Arial" charset="0"/>
                <a:cs typeface="Arial" charset="0"/>
              </a:rPr>
              <a:t/>
            </a:r>
            <a:br>
              <a:rPr lang="en-US" sz="4100" dirty="0">
                <a:solidFill>
                  <a:srgbClr val="008000"/>
                </a:solidFill>
                <a:latin typeface="Arial" charset="0"/>
                <a:cs typeface="Arial" charset="0"/>
              </a:rPr>
            </a:br>
            <a:r>
              <a:rPr lang="en-US" sz="1400" b="1" dirty="0">
                <a:solidFill>
                  <a:schemeClr val="tx1"/>
                </a:solidFill>
                <a:latin typeface="Arial" charset="0"/>
                <a:cs typeface="Arial" charset="0"/>
              </a:rPr>
              <a:t>German</a:t>
            </a:r>
          </a:p>
        </p:txBody>
      </p:sp>
      <p:sp>
        <p:nvSpPr>
          <p:cNvPr id="309253" name="Text Box 5"/>
          <p:cNvSpPr txBox="1">
            <a:spLocks noChangeArrowheads="1"/>
          </p:cNvSpPr>
          <p:nvPr/>
        </p:nvSpPr>
        <p:spPr bwMode="auto">
          <a:xfrm>
            <a:off x="519113" y="777876"/>
            <a:ext cx="1727200" cy="674041"/>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2300" b="1" dirty="0">
                <a:solidFill>
                  <a:srgbClr val="0066FF"/>
                </a:solidFill>
                <a:latin typeface="Arial" charset="0"/>
                <a:cs typeface="Arial" charset="0"/>
              </a:rPr>
              <a:t>Dank u</a:t>
            </a:r>
            <a:r>
              <a:rPr lang="en-US" sz="4100" dirty="0">
                <a:solidFill>
                  <a:srgbClr val="008000"/>
                </a:solidFill>
                <a:latin typeface="Arial" charset="0"/>
                <a:cs typeface="Arial" charset="0"/>
              </a:rPr>
              <a:t/>
            </a:r>
            <a:br>
              <a:rPr lang="en-US" sz="4100" dirty="0">
                <a:solidFill>
                  <a:srgbClr val="008000"/>
                </a:solidFill>
                <a:latin typeface="Arial" charset="0"/>
                <a:cs typeface="Arial" charset="0"/>
              </a:rPr>
            </a:br>
            <a:r>
              <a:rPr lang="en-US" sz="1400" b="1" dirty="0">
                <a:solidFill>
                  <a:schemeClr val="tx1"/>
                </a:solidFill>
                <a:latin typeface="Arial" charset="0"/>
                <a:cs typeface="Arial" charset="0"/>
              </a:rPr>
              <a:t>Dutch</a:t>
            </a:r>
          </a:p>
        </p:txBody>
      </p:sp>
      <p:sp>
        <p:nvSpPr>
          <p:cNvPr id="309254" name="Text Box 6"/>
          <p:cNvSpPr txBox="1">
            <a:spLocks noChangeArrowheads="1"/>
          </p:cNvSpPr>
          <p:nvPr/>
        </p:nvSpPr>
        <p:spPr bwMode="auto">
          <a:xfrm>
            <a:off x="519113" y="3282951"/>
            <a:ext cx="1727200" cy="889484"/>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2300" b="1" dirty="0">
                <a:solidFill>
                  <a:srgbClr val="00CC00"/>
                </a:solidFill>
                <a:latin typeface="Arial" charset="0"/>
                <a:cs typeface="Arial" charset="0"/>
              </a:rPr>
              <a:t>Obrigado</a:t>
            </a:r>
            <a:r>
              <a:rPr lang="en-US" sz="4100" dirty="0">
                <a:solidFill>
                  <a:srgbClr val="00CC00"/>
                </a:solidFill>
                <a:latin typeface="Arial" charset="0"/>
                <a:cs typeface="Arial" charset="0"/>
              </a:rPr>
              <a:t/>
            </a:r>
            <a:br>
              <a:rPr lang="en-US" sz="4100" dirty="0">
                <a:solidFill>
                  <a:srgbClr val="00CC00"/>
                </a:solidFill>
                <a:latin typeface="Arial" charset="0"/>
                <a:cs typeface="Arial" charset="0"/>
              </a:rPr>
            </a:br>
            <a:r>
              <a:rPr lang="en-US" sz="1400" b="1" dirty="0">
                <a:solidFill>
                  <a:schemeClr val="tx1"/>
                </a:solidFill>
                <a:latin typeface="Arial" charset="0"/>
                <a:cs typeface="Arial" charset="0"/>
              </a:rPr>
              <a:t>Brazilian</a:t>
            </a:r>
            <a:br>
              <a:rPr lang="en-US" sz="1400" b="1" dirty="0">
                <a:solidFill>
                  <a:schemeClr val="tx1"/>
                </a:solidFill>
                <a:latin typeface="Arial" charset="0"/>
                <a:cs typeface="Arial" charset="0"/>
              </a:rPr>
            </a:br>
            <a:r>
              <a:rPr lang="en-US" sz="1400" b="1" dirty="0">
                <a:solidFill>
                  <a:schemeClr val="tx1"/>
                </a:solidFill>
                <a:latin typeface="Arial" charset="0"/>
                <a:cs typeface="Arial" charset="0"/>
              </a:rPr>
              <a:t>Portuguese</a:t>
            </a:r>
          </a:p>
        </p:txBody>
      </p:sp>
      <p:sp>
        <p:nvSpPr>
          <p:cNvPr id="309255" name="Text Box 7"/>
          <p:cNvSpPr txBox="1">
            <a:spLocks noChangeArrowheads="1"/>
          </p:cNvSpPr>
          <p:nvPr/>
        </p:nvSpPr>
        <p:spPr bwMode="auto">
          <a:xfrm>
            <a:off x="7689850" y="5961063"/>
            <a:ext cx="1727200" cy="951040"/>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th-TH" sz="4100" dirty="0">
                <a:solidFill>
                  <a:schemeClr val="tx1"/>
                </a:solidFill>
                <a:latin typeface="Arial" charset="0"/>
                <a:cs typeface="Angsana New" pitchFamily="18" charset="-34"/>
              </a:rPr>
              <a:t>ขอบคุณ</a:t>
            </a:r>
            <a:r>
              <a:rPr lang="en-US" sz="4100" dirty="0">
                <a:solidFill>
                  <a:schemeClr val="tx1"/>
                </a:solidFill>
                <a:latin typeface="Arial" charset="0"/>
                <a:cs typeface="Angsana New" pitchFamily="18" charset="-34"/>
              </a:rPr>
              <a:t/>
            </a:r>
            <a:br>
              <a:rPr lang="en-US" sz="4100" dirty="0">
                <a:solidFill>
                  <a:schemeClr val="tx1"/>
                </a:solidFill>
                <a:latin typeface="Arial" charset="0"/>
                <a:cs typeface="Angsana New" pitchFamily="18" charset="-34"/>
              </a:rPr>
            </a:br>
            <a:r>
              <a:rPr lang="en-US" sz="1400" b="1" dirty="0">
                <a:solidFill>
                  <a:schemeClr val="tx1"/>
                </a:solidFill>
                <a:latin typeface="Arial" charset="0"/>
                <a:cs typeface="Arial" charset="0"/>
              </a:rPr>
              <a:t>Thai</a:t>
            </a:r>
          </a:p>
        </p:txBody>
      </p:sp>
      <p:sp>
        <p:nvSpPr>
          <p:cNvPr id="309256" name="Text Box 8"/>
          <p:cNvSpPr txBox="1">
            <a:spLocks noChangeArrowheads="1"/>
          </p:cNvSpPr>
          <p:nvPr/>
        </p:nvSpPr>
        <p:spPr bwMode="auto">
          <a:xfrm>
            <a:off x="431800" y="5614990"/>
            <a:ext cx="1728788" cy="674041"/>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2300" b="1" dirty="0">
                <a:solidFill>
                  <a:srgbClr val="CC0000"/>
                </a:solidFill>
                <a:latin typeface="Arial" charset="0"/>
                <a:cs typeface="Arial" charset="0"/>
              </a:rPr>
              <a:t>Grazie</a:t>
            </a:r>
            <a:r>
              <a:rPr lang="en-US" sz="4100" dirty="0">
                <a:solidFill>
                  <a:srgbClr val="008000"/>
                </a:solidFill>
                <a:latin typeface="Arial" charset="0"/>
                <a:cs typeface="Arial" charset="0"/>
              </a:rPr>
              <a:t/>
            </a:r>
            <a:br>
              <a:rPr lang="en-US" sz="4100" dirty="0">
                <a:solidFill>
                  <a:srgbClr val="008000"/>
                </a:solidFill>
                <a:latin typeface="Arial" charset="0"/>
                <a:cs typeface="Arial" charset="0"/>
              </a:rPr>
            </a:br>
            <a:r>
              <a:rPr lang="en-US" sz="1400" b="1" dirty="0">
                <a:solidFill>
                  <a:schemeClr val="tx1"/>
                </a:solidFill>
                <a:latin typeface="Arial" charset="0"/>
                <a:cs typeface="Arial" charset="0"/>
              </a:rPr>
              <a:t>Italian</a:t>
            </a:r>
          </a:p>
        </p:txBody>
      </p:sp>
      <p:sp>
        <p:nvSpPr>
          <p:cNvPr id="309257" name="Text Box 9"/>
          <p:cNvSpPr txBox="1">
            <a:spLocks noChangeArrowheads="1"/>
          </p:cNvSpPr>
          <p:nvPr/>
        </p:nvSpPr>
        <p:spPr bwMode="auto">
          <a:xfrm>
            <a:off x="1004889" y="6630989"/>
            <a:ext cx="3024186" cy="674041"/>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2300" dirty="0">
                <a:solidFill>
                  <a:srgbClr val="6600CC"/>
                </a:solidFill>
                <a:latin typeface="Arial" charset="0"/>
                <a:cs typeface="Arial" charset="0"/>
              </a:rPr>
              <a:t>go </a:t>
            </a:r>
            <a:r>
              <a:rPr lang="en-US" sz="2300" dirty="0" err="1">
                <a:solidFill>
                  <a:srgbClr val="6600CC"/>
                </a:solidFill>
                <a:latin typeface="Arial" charset="0"/>
                <a:cs typeface="Arial" charset="0"/>
              </a:rPr>
              <a:t>raibh</a:t>
            </a:r>
            <a:r>
              <a:rPr lang="en-US" sz="2300" dirty="0">
                <a:solidFill>
                  <a:srgbClr val="6600CC"/>
                </a:solidFill>
                <a:latin typeface="Arial" charset="0"/>
                <a:cs typeface="Arial" charset="0"/>
              </a:rPr>
              <a:t> </a:t>
            </a:r>
            <a:r>
              <a:rPr lang="en-US" sz="2300" dirty="0" err="1">
                <a:solidFill>
                  <a:srgbClr val="6600CC"/>
                </a:solidFill>
                <a:latin typeface="Arial" charset="0"/>
                <a:cs typeface="Arial" charset="0"/>
              </a:rPr>
              <a:t>maith</a:t>
            </a:r>
            <a:r>
              <a:rPr lang="en-US" sz="2300" dirty="0">
                <a:solidFill>
                  <a:srgbClr val="6600CC"/>
                </a:solidFill>
                <a:latin typeface="Arial" charset="0"/>
                <a:cs typeface="Arial" charset="0"/>
              </a:rPr>
              <a:t> </a:t>
            </a:r>
            <a:r>
              <a:rPr lang="en-US" sz="2300" dirty="0" err="1">
                <a:solidFill>
                  <a:srgbClr val="6600CC"/>
                </a:solidFill>
                <a:latin typeface="Arial" charset="0"/>
                <a:cs typeface="Arial" charset="0"/>
              </a:rPr>
              <a:t>agat</a:t>
            </a:r>
            <a:r>
              <a:rPr lang="en-US" sz="4100" dirty="0">
                <a:solidFill>
                  <a:srgbClr val="6600CC"/>
                </a:solidFill>
                <a:latin typeface="Arial" charset="0"/>
                <a:cs typeface="Arial" charset="0"/>
              </a:rPr>
              <a:t/>
            </a:r>
            <a:br>
              <a:rPr lang="en-US" sz="4100" dirty="0">
                <a:solidFill>
                  <a:srgbClr val="6600CC"/>
                </a:solidFill>
                <a:latin typeface="Arial" charset="0"/>
                <a:cs typeface="Arial" charset="0"/>
              </a:rPr>
            </a:br>
            <a:r>
              <a:rPr lang="en-US" sz="1400" b="1" dirty="0">
                <a:solidFill>
                  <a:schemeClr val="tx1"/>
                </a:solidFill>
                <a:latin typeface="Arial" charset="0"/>
                <a:cs typeface="Arial" charset="0"/>
              </a:rPr>
              <a:t>Gaelic</a:t>
            </a:r>
          </a:p>
        </p:txBody>
      </p:sp>
      <p:sp>
        <p:nvSpPr>
          <p:cNvPr id="309258" name="Text Box 10"/>
          <p:cNvSpPr txBox="1">
            <a:spLocks noChangeArrowheads="1"/>
          </p:cNvSpPr>
          <p:nvPr/>
        </p:nvSpPr>
        <p:spPr bwMode="auto">
          <a:xfrm>
            <a:off x="4443413" y="4845050"/>
            <a:ext cx="1728788" cy="674041"/>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2300" dirty="0" err="1">
                <a:solidFill>
                  <a:srgbClr val="FF5050"/>
                </a:solidFill>
                <a:latin typeface="Arial" charset="0"/>
                <a:cs typeface="Arial" charset="0"/>
              </a:rPr>
              <a:t>Trugarez</a:t>
            </a:r>
            <a:r>
              <a:rPr lang="en-US" dirty="0">
                <a:solidFill>
                  <a:srgbClr val="660066"/>
                </a:solidFill>
                <a:latin typeface="Arial" charset="0"/>
                <a:cs typeface="Arial" charset="0"/>
              </a:rPr>
              <a:t/>
            </a:r>
            <a:br>
              <a:rPr lang="en-US" dirty="0">
                <a:solidFill>
                  <a:srgbClr val="660066"/>
                </a:solidFill>
                <a:latin typeface="Arial" charset="0"/>
                <a:cs typeface="Arial" charset="0"/>
              </a:rPr>
            </a:br>
            <a:r>
              <a:rPr lang="en-US" sz="1400" b="1" dirty="0">
                <a:solidFill>
                  <a:schemeClr val="tx1"/>
                </a:solidFill>
                <a:latin typeface="Arial" charset="0"/>
                <a:cs typeface="Arial" charset="0"/>
              </a:rPr>
              <a:t>Breton</a:t>
            </a:r>
          </a:p>
        </p:txBody>
      </p:sp>
      <p:sp>
        <p:nvSpPr>
          <p:cNvPr id="309259" name="Text Box 11"/>
          <p:cNvSpPr txBox="1">
            <a:spLocks noChangeArrowheads="1"/>
          </p:cNvSpPr>
          <p:nvPr/>
        </p:nvSpPr>
        <p:spPr bwMode="auto">
          <a:xfrm>
            <a:off x="2765425" y="1122365"/>
            <a:ext cx="1727200" cy="732776"/>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2700" dirty="0">
                <a:solidFill>
                  <a:srgbClr val="FF0000"/>
                </a:solidFill>
                <a:latin typeface="Arial" charset="0"/>
                <a:cs typeface="Arial" charset="0"/>
              </a:rPr>
              <a:t>Merci</a:t>
            </a:r>
            <a:r>
              <a:rPr lang="en-US" dirty="0">
                <a:solidFill>
                  <a:srgbClr val="660066"/>
                </a:solidFill>
                <a:latin typeface="Arial" charset="0"/>
                <a:cs typeface="Arial" charset="0"/>
              </a:rPr>
              <a:t/>
            </a:r>
            <a:br>
              <a:rPr lang="en-US" dirty="0">
                <a:solidFill>
                  <a:srgbClr val="660066"/>
                </a:solidFill>
                <a:latin typeface="Arial" charset="0"/>
                <a:cs typeface="Arial" charset="0"/>
              </a:rPr>
            </a:br>
            <a:r>
              <a:rPr lang="en-US" sz="1400" b="1" dirty="0">
                <a:solidFill>
                  <a:schemeClr val="tx1"/>
                </a:solidFill>
                <a:latin typeface="Arial" charset="0"/>
                <a:cs typeface="Arial" charset="0"/>
              </a:rPr>
              <a:t>French</a:t>
            </a:r>
          </a:p>
        </p:txBody>
      </p:sp>
      <p:sp>
        <p:nvSpPr>
          <p:cNvPr id="309260" name="Text Box 12"/>
          <p:cNvSpPr txBox="1">
            <a:spLocks noChangeArrowheads="1"/>
          </p:cNvSpPr>
          <p:nvPr/>
        </p:nvSpPr>
        <p:spPr bwMode="auto">
          <a:xfrm>
            <a:off x="8380413" y="1209675"/>
            <a:ext cx="1728788" cy="674041"/>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2300" b="1" dirty="0">
                <a:solidFill>
                  <a:srgbClr val="CC0099"/>
                </a:solidFill>
                <a:latin typeface="Arial" charset="0"/>
                <a:cs typeface="Arial" charset="0"/>
              </a:rPr>
              <a:t>Gracias</a:t>
            </a:r>
            <a:r>
              <a:rPr lang="en-US" sz="4100" dirty="0">
                <a:solidFill>
                  <a:srgbClr val="008000"/>
                </a:solidFill>
                <a:latin typeface="Arial" charset="0"/>
                <a:cs typeface="Arial" charset="0"/>
              </a:rPr>
              <a:t/>
            </a:r>
            <a:br>
              <a:rPr lang="en-US" sz="4100" dirty="0">
                <a:solidFill>
                  <a:srgbClr val="008000"/>
                </a:solidFill>
                <a:latin typeface="Arial" charset="0"/>
                <a:cs typeface="Arial" charset="0"/>
              </a:rPr>
            </a:br>
            <a:r>
              <a:rPr lang="en-US" sz="1400" b="1" dirty="0">
                <a:solidFill>
                  <a:schemeClr val="tx1"/>
                </a:solidFill>
                <a:latin typeface="Arial" charset="0"/>
                <a:cs typeface="Arial" charset="0"/>
              </a:rPr>
              <a:t>Spanish</a:t>
            </a:r>
          </a:p>
        </p:txBody>
      </p:sp>
      <p:sp>
        <p:nvSpPr>
          <p:cNvPr id="309261" name="Text Box 13"/>
          <p:cNvSpPr txBox="1">
            <a:spLocks noChangeArrowheads="1"/>
          </p:cNvSpPr>
          <p:nvPr/>
        </p:nvSpPr>
        <p:spPr bwMode="auto">
          <a:xfrm>
            <a:off x="5184776" y="1036638"/>
            <a:ext cx="2851150" cy="812540"/>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7472">
              <a:spcBef>
                <a:spcPct val="50000"/>
              </a:spcBef>
              <a:defRPr/>
            </a:pPr>
            <a:r>
              <a:rPr lang="en-US" sz="3200" b="1" dirty="0" err="1">
                <a:solidFill>
                  <a:schemeClr val="tx1"/>
                </a:solidFill>
              </a:rPr>
              <a:t>Спаcибо</a:t>
            </a:r>
            <a:r>
              <a:rPr lang="en-US" sz="4100" dirty="0">
                <a:solidFill>
                  <a:srgbClr val="0033CC"/>
                </a:solidFill>
              </a:rPr>
              <a:t/>
            </a:r>
            <a:br>
              <a:rPr lang="en-US" sz="4100" dirty="0">
                <a:solidFill>
                  <a:srgbClr val="0033CC"/>
                </a:solidFill>
              </a:rPr>
            </a:br>
            <a:r>
              <a:rPr lang="en-US" sz="1400" b="1" dirty="0">
                <a:solidFill>
                  <a:schemeClr val="tx1"/>
                </a:solidFill>
              </a:rPr>
              <a:t>Russian</a:t>
            </a:r>
          </a:p>
        </p:txBody>
      </p:sp>
      <p:sp>
        <p:nvSpPr>
          <p:cNvPr id="309262" name="Text Box 14"/>
          <p:cNvSpPr txBox="1">
            <a:spLocks noChangeArrowheads="1"/>
          </p:cNvSpPr>
          <p:nvPr/>
        </p:nvSpPr>
        <p:spPr bwMode="auto">
          <a:xfrm>
            <a:off x="3355976" y="5673725"/>
            <a:ext cx="1985963" cy="812540"/>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ta-IN" sz="3200" dirty="0">
                <a:solidFill>
                  <a:schemeClr val="tx1"/>
                </a:solidFill>
                <a:latin typeface="Arial" charset="0"/>
                <a:ea typeface="Latha" pitchFamily="2"/>
                <a:cs typeface="Latha" pitchFamily="2"/>
              </a:rPr>
              <a:t>நன்றி</a:t>
            </a:r>
            <a:r>
              <a:rPr lang="ta-IN" dirty="0">
                <a:solidFill>
                  <a:schemeClr val="tx1"/>
                </a:solidFill>
                <a:latin typeface="Arial" charset="0"/>
                <a:cs typeface="Arial" charset="0"/>
              </a:rPr>
              <a:t> </a:t>
            </a:r>
            <a:r>
              <a:rPr lang="en-US" sz="5000" dirty="0">
                <a:solidFill>
                  <a:srgbClr val="0033CC"/>
                </a:solidFill>
                <a:latin typeface="Arial" charset="0"/>
                <a:cs typeface="Arial" charset="0"/>
              </a:rPr>
              <a:t/>
            </a:r>
            <a:br>
              <a:rPr lang="en-US" sz="5000" dirty="0">
                <a:solidFill>
                  <a:srgbClr val="0033CC"/>
                </a:solidFill>
                <a:latin typeface="Arial" charset="0"/>
                <a:cs typeface="Arial" charset="0"/>
              </a:rPr>
            </a:br>
            <a:r>
              <a:rPr lang="en-US" sz="1400" b="1" dirty="0">
                <a:solidFill>
                  <a:schemeClr val="tx1"/>
                </a:solidFill>
                <a:latin typeface="Arial" charset="0"/>
                <a:cs typeface="Arial" charset="0"/>
              </a:rPr>
              <a:t>Tamil</a:t>
            </a:r>
          </a:p>
        </p:txBody>
      </p:sp>
      <p:sp>
        <p:nvSpPr>
          <p:cNvPr id="309263" name="Text Box 15"/>
          <p:cNvSpPr txBox="1">
            <a:spLocks noChangeArrowheads="1"/>
          </p:cNvSpPr>
          <p:nvPr/>
        </p:nvSpPr>
        <p:spPr bwMode="auto">
          <a:xfrm>
            <a:off x="2527300" y="2668590"/>
            <a:ext cx="1987550" cy="732776"/>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hi-IN" sz="2700" dirty="0">
                <a:solidFill>
                  <a:srgbClr val="663300"/>
                </a:solidFill>
                <a:latin typeface="Arial" charset="0"/>
                <a:ea typeface="Mangal" pitchFamily="2"/>
                <a:cs typeface="Mangal" pitchFamily="2"/>
              </a:rPr>
              <a:t>धन्यवाद</a:t>
            </a:r>
            <a:r>
              <a:rPr lang="hi-IN" sz="2300" dirty="0">
                <a:solidFill>
                  <a:schemeClr val="tx1"/>
                </a:solidFill>
                <a:latin typeface="Arial" charset="0"/>
                <a:cs typeface="Arial" charset="0"/>
              </a:rPr>
              <a:t> </a:t>
            </a:r>
            <a:r>
              <a:rPr lang="en-US" sz="5400" dirty="0">
                <a:solidFill>
                  <a:srgbClr val="0033CC"/>
                </a:solidFill>
                <a:latin typeface="Arial" charset="0"/>
                <a:cs typeface="Arial" charset="0"/>
              </a:rPr>
              <a:t/>
            </a:r>
            <a:br>
              <a:rPr lang="en-US" sz="5400" dirty="0">
                <a:solidFill>
                  <a:srgbClr val="0033CC"/>
                </a:solidFill>
                <a:latin typeface="Arial" charset="0"/>
                <a:cs typeface="Arial" charset="0"/>
              </a:rPr>
            </a:br>
            <a:r>
              <a:rPr lang="en-US" sz="1400" b="1" dirty="0">
                <a:solidFill>
                  <a:schemeClr val="tx1"/>
                </a:solidFill>
                <a:latin typeface="Arial" charset="0"/>
                <a:cs typeface="Arial" charset="0"/>
              </a:rPr>
              <a:t>Hindi</a:t>
            </a:r>
          </a:p>
        </p:txBody>
      </p:sp>
      <p:sp>
        <p:nvSpPr>
          <p:cNvPr id="309264" name="Text Box 16"/>
          <p:cNvSpPr txBox="1">
            <a:spLocks noChangeArrowheads="1"/>
          </p:cNvSpPr>
          <p:nvPr/>
        </p:nvSpPr>
        <p:spPr bwMode="auto">
          <a:xfrm>
            <a:off x="604838" y="1900238"/>
            <a:ext cx="1987550" cy="951040"/>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7472">
              <a:spcBef>
                <a:spcPct val="50000"/>
              </a:spcBef>
            </a:pPr>
            <a:r>
              <a:rPr lang="ar-SA" sz="4100" dirty="0">
                <a:solidFill>
                  <a:schemeClr val="tx1"/>
                </a:solidFill>
              </a:rPr>
              <a:t>شكراً</a:t>
            </a:r>
            <a:r>
              <a:rPr lang="en-US" dirty="0">
                <a:solidFill>
                  <a:schemeClr val="tx1"/>
                </a:solidFill>
              </a:rPr>
              <a:t> </a:t>
            </a:r>
            <a:r>
              <a:rPr lang="hi-IN" dirty="0">
                <a:solidFill>
                  <a:schemeClr val="tx1"/>
                </a:solidFill>
              </a:rPr>
              <a:t> </a:t>
            </a:r>
            <a:r>
              <a:rPr lang="en-US" sz="5000" dirty="0">
                <a:solidFill>
                  <a:srgbClr val="0033CC"/>
                </a:solidFill>
              </a:rPr>
              <a:t/>
            </a:r>
            <a:br>
              <a:rPr lang="en-US" sz="5000" dirty="0">
                <a:solidFill>
                  <a:srgbClr val="0033CC"/>
                </a:solidFill>
              </a:rPr>
            </a:br>
            <a:r>
              <a:rPr lang="en-US" sz="1400" b="1" dirty="0">
                <a:solidFill>
                  <a:schemeClr val="tx1"/>
                </a:solidFill>
              </a:rPr>
              <a:t>Arabic</a:t>
            </a:r>
          </a:p>
        </p:txBody>
      </p:sp>
      <p:sp>
        <p:nvSpPr>
          <p:cNvPr id="309265" name="Text Box 17"/>
          <p:cNvSpPr txBox="1">
            <a:spLocks noChangeArrowheads="1"/>
          </p:cNvSpPr>
          <p:nvPr/>
        </p:nvSpPr>
        <p:spPr bwMode="auto">
          <a:xfrm>
            <a:off x="4146550" y="1987551"/>
            <a:ext cx="2592388" cy="732776"/>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7472">
              <a:spcBef>
                <a:spcPct val="50000"/>
              </a:spcBef>
              <a:defRPr/>
            </a:pPr>
            <a:r>
              <a:rPr lang="en-US" sz="2700" b="1" dirty="0" err="1">
                <a:solidFill>
                  <a:schemeClr val="tx1"/>
                </a:solidFill>
              </a:rPr>
              <a:t>감사합니다</a:t>
            </a:r>
            <a:r>
              <a:rPr lang="en-US" dirty="0">
                <a:solidFill>
                  <a:schemeClr val="tx1"/>
                </a:solidFill>
              </a:rPr>
              <a:t> </a:t>
            </a:r>
            <a:r>
              <a:rPr lang="hi-IN" dirty="0">
                <a:solidFill>
                  <a:schemeClr val="tx1"/>
                </a:solidFill>
              </a:rPr>
              <a:t> </a:t>
            </a:r>
            <a:r>
              <a:rPr lang="en-US" sz="5000" dirty="0">
                <a:solidFill>
                  <a:srgbClr val="0033CC"/>
                </a:solidFill>
              </a:rPr>
              <a:t/>
            </a:r>
            <a:br>
              <a:rPr lang="en-US" sz="5000" dirty="0">
                <a:solidFill>
                  <a:srgbClr val="0033CC"/>
                </a:solidFill>
              </a:rPr>
            </a:br>
            <a:r>
              <a:rPr lang="en-US" sz="1400" b="1" dirty="0">
                <a:solidFill>
                  <a:schemeClr val="tx1"/>
                </a:solidFill>
              </a:rPr>
              <a:t>Korean</a:t>
            </a:r>
          </a:p>
        </p:txBody>
      </p:sp>
      <p:sp>
        <p:nvSpPr>
          <p:cNvPr id="309266" name="Text Box 18"/>
          <p:cNvSpPr txBox="1">
            <a:spLocks noChangeArrowheads="1"/>
          </p:cNvSpPr>
          <p:nvPr/>
        </p:nvSpPr>
        <p:spPr bwMode="auto">
          <a:xfrm>
            <a:off x="5356226" y="2678113"/>
            <a:ext cx="2160588" cy="812540"/>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7472">
              <a:spcBef>
                <a:spcPct val="50000"/>
              </a:spcBef>
            </a:pPr>
            <a:r>
              <a:rPr lang="he-IL" sz="3200" dirty="0">
                <a:solidFill>
                  <a:schemeClr val="tx1"/>
                </a:solidFill>
              </a:rPr>
              <a:t>תודה רבה</a:t>
            </a:r>
            <a:r>
              <a:rPr lang="en-US" sz="1800" dirty="0">
                <a:solidFill>
                  <a:schemeClr val="tx1"/>
                </a:solidFill>
              </a:rPr>
              <a:t> </a:t>
            </a:r>
            <a:r>
              <a:rPr lang="hi-IN" sz="1800" dirty="0">
                <a:solidFill>
                  <a:schemeClr val="tx1"/>
                </a:solidFill>
              </a:rPr>
              <a:t> </a:t>
            </a:r>
            <a:r>
              <a:rPr lang="en-US" sz="5000" dirty="0">
                <a:solidFill>
                  <a:srgbClr val="0033CC"/>
                </a:solidFill>
              </a:rPr>
              <a:t/>
            </a:r>
            <a:br>
              <a:rPr lang="en-US" sz="5000" dirty="0">
                <a:solidFill>
                  <a:srgbClr val="0033CC"/>
                </a:solidFill>
              </a:rPr>
            </a:br>
            <a:r>
              <a:rPr lang="en-US" sz="1400" b="1" dirty="0">
                <a:solidFill>
                  <a:schemeClr val="tx1"/>
                </a:solidFill>
              </a:rPr>
              <a:t>Hebrew</a:t>
            </a:r>
          </a:p>
        </p:txBody>
      </p:sp>
      <p:sp>
        <p:nvSpPr>
          <p:cNvPr id="309267" name="Text Box 19"/>
          <p:cNvSpPr txBox="1">
            <a:spLocks noChangeArrowheads="1"/>
          </p:cNvSpPr>
          <p:nvPr/>
        </p:nvSpPr>
        <p:spPr bwMode="auto">
          <a:xfrm>
            <a:off x="7085014" y="1987550"/>
            <a:ext cx="2246311" cy="674041"/>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sz="2300" dirty="0">
                <a:solidFill>
                  <a:srgbClr val="0066FF"/>
                </a:solidFill>
                <a:latin typeface="Arial" charset="0"/>
                <a:cs typeface="Arial" charset="0"/>
              </a:rPr>
              <a:t>Tack </a:t>
            </a:r>
            <a:r>
              <a:rPr lang="en-US" sz="2300" dirty="0" err="1">
                <a:solidFill>
                  <a:srgbClr val="0066FF"/>
                </a:solidFill>
                <a:latin typeface="Arial" charset="0"/>
                <a:cs typeface="Arial" charset="0"/>
              </a:rPr>
              <a:t>s</a:t>
            </a:r>
            <a:r>
              <a:rPr lang="en-US" dirty="0" err="1">
                <a:solidFill>
                  <a:srgbClr val="0066FF"/>
                </a:solidFill>
                <a:latin typeface="Arial" charset="0"/>
                <a:cs typeface="Arial" charset="0"/>
              </a:rPr>
              <a:t>å</a:t>
            </a:r>
            <a:r>
              <a:rPr lang="en-US" dirty="0">
                <a:solidFill>
                  <a:srgbClr val="0066FF"/>
                </a:solidFill>
                <a:latin typeface="Arial" charset="0"/>
                <a:cs typeface="Arial" charset="0"/>
              </a:rPr>
              <a:t> </a:t>
            </a:r>
            <a:r>
              <a:rPr lang="en-US" dirty="0" err="1">
                <a:solidFill>
                  <a:srgbClr val="0066FF"/>
                </a:solidFill>
                <a:latin typeface="Arial" charset="0"/>
                <a:cs typeface="Arial" charset="0"/>
              </a:rPr>
              <a:t>mycket</a:t>
            </a:r>
            <a:r>
              <a:rPr lang="en-US" sz="2300" dirty="0">
                <a:solidFill>
                  <a:srgbClr val="0066FF"/>
                </a:solidFill>
                <a:latin typeface="Arial" charset="0"/>
                <a:cs typeface="Arial" charset="0"/>
              </a:rPr>
              <a:t/>
            </a:r>
            <a:br>
              <a:rPr lang="en-US" sz="2300" dirty="0">
                <a:solidFill>
                  <a:srgbClr val="0066FF"/>
                </a:solidFill>
                <a:latin typeface="Arial" charset="0"/>
                <a:cs typeface="Arial" charset="0"/>
              </a:rPr>
            </a:br>
            <a:r>
              <a:rPr lang="en-US" sz="1400" b="1" dirty="0">
                <a:solidFill>
                  <a:schemeClr val="tx1"/>
                </a:solidFill>
                <a:latin typeface="Arial" charset="0"/>
                <a:cs typeface="Arial" charset="0"/>
              </a:rPr>
              <a:t>Swedish</a:t>
            </a:r>
          </a:p>
        </p:txBody>
      </p:sp>
      <p:sp>
        <p:nvSpPr>
          <p:cNvPr id="309268" name="Text Box 20"/>
          <p:cNvSpPr txBox="1">
            <a:spLocks noChangeArrowheads="1"/>
          </p:cNvSpPr>
          <p:nvPr/>
        </p:nvSpPr>
        <p:spPr bwMode="auto">
          <a:xfrm>
            <a:off x="2505075" y="3887788"/>
            <a:ext cx="1728788" cy="627874"/>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9007">
              <a:spcBef>
                <a:spcPct val="50000"/>
              </a:spcBef>
              <a:defRPr/>
            </a:pPr>
            <a:r>
              <a:rPr lang="en-US" dirty="0" err="1">
                <a:solidFill>
                  <a:srgbClr val="660066"/>
                </a:solidFill>
                <a:latin typeface="Arial" charset="0"/>
                <a:cs typeface="Arial" charset="0"/>
              </a:rPr>
              <a:t>Dankon</a:t>
            </a:r>
            <a:r>
              <a:rPr lang="en-US" sz="3600" dirty="0">
                <a:solidFill>
                  <a:srgbClr val="008000"/>
                </a:solidFill>
                <a:latin typeface="Arial" charset="0"/>
                <a:cs typeface="Arial" charset="0"/>
              </a:rPr>
              <a:t/>
            </a:r>
            <a:br>
              <a:rPr lang="en-US" sz="3600" dirty="0">
                <a:solidFill>
                  <a:srgbClr val="008000"/>
                </a:solidFill>
                <a:latin typeface="Arial" charset="0"/>
                <a:cs typeface="Arial" charset="0"/>
              </a:rPr>
            </a:br>
            <a:r>
              <a:rPr lang="en-US" sz="1400" b="1" dirty="0">
                <a:solidFill>
                  <a:schemeClr val="tx1"/>
                </a:solidFill>
                <a:latin typeface="Arial" charset="0"/>
                <a:cs typeface="Arial" charset="0"/>
              </a:rPr>
              <a:t>Esperanto</a:t>
            </a:r>
          </a:p>
        </p:txBody>
      </p:sp>
      <p:sp>
        <p:nvSpPr>
          <p:cNvPr id="309269" name="Text Box 21"/>
          <p:cNvSpPr txBox="1">
            <a:spLocks noChangeArrowheads="1"/>
          </p:cNvSpPr>
          <p:nvPr/>
        </p:nvSpPr>
        <p:spPr bwMode="auto">
          <a:xfrm>
            <a:off x="568326" y="4716464"/>
            <a:ext cx="3716338" cy="674041"/>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7472">
              <a:spcBef>
                <a:spcPct val="50000"/>
              </a:spcBef>
              <a:defRPr/>
            </a:pPr>
            <a:r>
              <a:rPr lang="en-US" sz="2300" dirty="0" err="1">
                <a:solidFill>
                  <a:schemeClr val="tx1"/>
                </a:solidFill>
              </a:rPr>
              <a:t>ありがとうございます</a:t>
            </a:r>
            <a:r>
              <a:rPr lang="en-US" dirty="0">
                <a:solidFill>
                  <a:schemeClr val="tx1"/>
                </a:solidFill>
              </a:rPr>
              <a:t> </a:t>
            </a:r>
            <a:r>
              <a:rPr lang="en-US" sz="4100" dirty="0">
                <a:solidFill>
                  <a:schemeClr val="tx1"/>
                </a:solidFill>
                <a:cs typeface="Angsana New" pitchFamily="18" charset="-34"/>
              </a:rPr>
              <a:t/>
            </a:r>
            <a:br>
              <a:rPr lang="en-US" sz="4100" dirty="0">
                <a:solidFill>
                  <a:schemeClr val="tx1"/>
                </a:solidFill>
                <a:cs typeface="Angsana New" pitchFamily="18" charset="-34"/>
              </a:rPr>
            </a:br>
            <a:r>
              <a:rPr lang="en-US" sz="1400" b="1" dirty="0">
                <a:solidFill>
                  <a:schemeClr val="tx1"/>
                </a:solidFill>
              </a:rPr>
              <a:t>Japanese</a:t>
            </a:r>
          </a:p>
        </p:txBody>
      </p:sp>
      <p:sp>
        <p:nvSpPr>
          <p:cNvPr id="309270" name="Text Box 22"/>
          <p:cNvSpPr txBox="1">
            <a:spLocks noChangeArrowheads="1"/>
          </p:cNvSpPr>
          <p:nvPr/>
        </p:nvSpPr>
        <p:spPr bwMode="auto">
          <a:xfrm>
            <a:off x="8207376" y="3197225"/>
            <a:ext cx="1987550" cy="872358"/>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7472">
              <a:spcBef>
                <a:spcPct val="50000"/>
              </a:spcBef>
              <a:defRPr/>
            </a:pPr>
            <a:r>
              <a:rPr lang="en-US" sz="3600" b="1" dirty="0" err="1">
                <a:solidFill>
                  <a:schemeClr val="tx1"/>
                </a:solidFill>
              </a:rPr>
              <a:t>谢谢</a:t>
            </a:r>
            <a:r>
              <a:rPr lang="en-US" dirty="0">
                <a:solidFill>
                  <a:schemeClr val="tx1"/>
                </a:solidFill>
              </a:rPr>
              <a:t> </a:t>
            </a:r>
            <a:r>
              <a:rPr lang="en-US" sz="5000" dirty="0">
                <a:solidFill>
                  <a:srgbClr val="0033CC"/>
                </a:solidFill>
              </a:rPr>
              <a:t/>
            </a:r>
            <a:br>
              <a:rPr lang="en-US" sz="5000" dirty="0">
                <a:solidFill>
                  <a:srgbClr val="0033CC"/>
                </a:solidFill>
              </a:rPr>
            </a:br>
            <a:r>
              <a:rPr lang="en-US" sz="1400" b="1" dirty="0">
                <a:solidFill>
                  <a:schemeClr val="tx1"/>
                </a:solidFill>
              </a:rPr>
              <a:t>Chinese</a:t>
            </a:r>
          </a:p>
        </p:txBody>
      </p:sp>
      <p:sp>
        <p:nvSpPr>
          <p:cNvPr id="309271" name="Text Box 23"/>
          <p:cNvSpPr txBox="1">
            <a:spLocks noChangeArrowheads="1"/>
          </p:cNvSpPr>
          <p:nvPr/>
        </p:nvSpPr>
        <p:spPr bwMode="auto">
          <a:xfrm>
            <a:off x="4835526" y="6196015"/>
            <a:ext cx="2851150" cy="732776"/>
          </a:xfrm>
          <a:prstGeom prst="rect">
            <a:avLst/>
          </a:prstGeom>
          <a:noFill/>
          <a:ln w="9525">
            <a:noFill/>
            <a:miter lim="800000"/>
            <a:headEnd/>
            <a:tailEnd/>
          </a:ln>
          <a:effectLst>
            <a:prstShdw prst="shdw17" dist="17961" dir="2700000">
              <a:schemeClr val="accent1">
                <a:gamma/>
                <a:shade val="60000"/>
                <a:invGamma/>
              </a:schemeClr>
            </a:prstShdw>
          </a:effectLst>
        </p:spPr>
        <p:txBody>
          <a:bodyPr lIns="103643" tIns="51821" rIns="103643" bIns="51821">
            <a:spAutoFit/>
          </a:bodyPr>
          <a:lstStyle/>
          <a:p>
            <a:pPr algn="ctr" defTabSz="517472">
              <a:spcBef>
                <a:spcPct val="50000"/>
              </a:spcBef>
              <a:defRPr/>
            </a:pPr>
            <a:r>
              <a:rPr lang="en-US" sz="2700" dirty="0" err="1">
                <a:solidFill>
                  <a:srgbClr val="663300"/>
                </a:solidFill>
              </a:rPr>
              <a:t>děkuji</a:t>
            </a:r>
            <a:r>
              <a:rPr lang="en-US" dirty="0">
                <a:solidFill>
                  <a:schemeClr val="tx1"/>
                </a:solidFill>
              </a:rPr>
              <a:t> </a:t>
            </a:r>
            <a:br>
              <a:rPr lang="en-US" dirty="0">
                <a:solidFill>
                  <a:schemeClr val="tx1"/>
                </a:solidFill>
              </a:rPr>
            </a:br>
            <a:r>
              <a:rPr lang="en-US" sz="1400" b="1" dirty="0">
                <a:solidFill>
                  <a:schemeClr val="tx1"/>
                </a:solidFill>
              </a:rPr>
              <a:t>Czech</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Glossary – brief explanation of some terminology</a:t>
            </a:r>
            <a:endParaRPr lang="en-US" dirty="0"/>
          </a:p>
        </p:txBody>
      </p:sp>
      <p:sp>
        <p:nvSpPr>
          <p:cNvPr id="3" name="Content Placeholder 2"/>
          <p:cNvSpPr>
            <a:spLocks noGrp="1"/>
          </p:cNvSpPr>
          <p:nvPr>
            <p:ph idx="1"/>
          </p:nvPr>
        </p:nvSpPr>
        <p:spPr>
          <a:xfrm>
            <a:off x="311401" y="1449387"/>
            <a:ext cx="9745165" cy="5715000"/>
          </a:xfrm>
        </p:spPr>
        <p:txBody>
          <a:bodyPr/>
          <a:lstStyle/>
          <a:p>
            <a:r>
              <a:rPr lang="en-US" dirty="0" smtClean="0"/>
              <a:t>CPFMTXA  -  Utility for formatting and specifying usage of (“allocating”) DASD.</a:t>
            </a:r>
            <a:endParaRPr lang="en-US" dirty="0"/>
          </a:p>
          <a:p>
            <a:r>
              <a:rPr lang="en-US" dirty="0" smtClean="0"/>
              <a:t>CPLOAD MODULE  -  Default name of the Control Program for VM (in a sense, this </a:t>
            </a:r>
            <a:r>
              <a:rPr lang="en-US" i="1" dirty="0" smtClean="0"/>
              <a:t>is</a:t>
            </a:r>
            <a:r>
              <a:rPr lang="en-US" dirty="0" smtClean="0"/>
              <a:t> VM).</a:t>
            </a:r>
          </a:p>
          <a:p>
            <a:r>
              <a:rPr lang="en-US" dirty="0" smtClean="0"/>
              <a:t>DASD  -  Direct Access Storage Device.</a:t>
            </a:r>
          </a:p>
          <a:p>
            <a:r>
              <a:rPr lang="en-US" dirty="0" smtClean="0"/>
              <a:t>DIRECTXA   -  Utility for compiling the source directory and writing it as the object directory.                 </a:t>
            </a:r>
            <a:endParaRPr lang="en-US" dirty="0"/>
          </a:p>
          <a:p>
            <a:r>
              <a:rPr lang="en-US" dirty="0" smtClean="0"/>
              <a:t>DRCT  -  Region on SYSRES volume allocated for the object directory.</a:t>
            </a:r>
            <a:endParaRPr lang="en-US" dirty="0"/>
          </a:p>
          <a:p>
            <a:r>
              <a:rPr lang="en-US" dirty="0" smtClean="0"/>
              <a:t>HMC  -  Hardware Management Console.</a:t>
            </a:r>
            <a:endParaRPr lang="en-US" dirty="0"/>
          </a:p>
          <a:p>
            <a:r>
              <a:rPr lang="en-US" dirty="0" smtClean="0"/>
              <a:t>IPL  -  Initial Program Load.  As a verb, this means to start whatever program is on a device.</a:t>
            </a:r>
            <a:endParaRPr lang="en-US" dirty="0"/>
          </a:p>
          <a:p>
            <a:r>
              <a:rPr lang="en-US" dirty="0"/>
              <a:t>PARM </a:t>
            </a:r>
            <a:r>
              <a:rPr lang="en-US" dirty="0" smtClean="0"/>
              <a:t>disk  -  </a:t>
            </a:r>
            <a:r>
              <a:rPr lang="en-US" dirty="0"/>
              <a:t>R</a:t>
            </a:r>
            <a:r>
              <a:rPr lang="en-US" dirty="0" smtClean="0"/>
              <a:t>egion allocated for special minidisks intended for SYSTEM CONFIG, etc.                 </a:t>
            </a:r>
            <a:endParaRPr lang="en-US" dirty="0"/>
          </a:p>
          <a:p>
            <a:r>
              <a:rPr lang="en-US" dirty="0" smtClean="0"/>
              <a:t>SALIPL  -  Utility used to write SAPL to cylinder 0 (or blocks 5 to 207) of DASD.      </a:t>
            </a:r>
            <a:endParaRPr lang="en-US" dirty="0"/>
          </a:p>
          <a:p>
            <a:r>
              <a:rPr lang="en-US" dirty="0"/>
              <a:t>SAPL  </a:t>
            </a:r>
            <a:r>
              <a:rPr lang="en-US" dirty="0" smtClean="0"/>
              <a:t>-  Stand Alone Program Loader.  Used to initialize and start other programs.                   </a:t>
            </a:r>
            <a:endParaRPr lang="en-US" dirty="0"/>
          </a:p>
          <a:p>
            <a:r>
              <a:rPr lang="en-US" dirty="0"/>
              <a:t>SYSRES </a:t>
            </a:r>
            <a:r>
              <a:rPr lang="en-US" dirty="0" smtClean="0"/>
              <a:t>volume  -  DASD specified on SAPL screen where DRCT and CPLOAD are.</a:t>
            </a:r>
            <a:endParaRPr lang="en-US" dirty="0"/>
          </a:p>
          <a:p>
            <a:r>
              <a:rPr lang="en-US" dirty="0"/>
              <a:t>System Configuration </a:t>
            </a:r>
            <a:r>
              <a:rPr lang="en-US" dirty="0" smtClean="0"/>
              <a:t>File  -  File containing configuration data;  usually SYSTEM CONFIG. </a:t>
            </a:r>
            <a:endParaRPr lang="en-US" dirty="0"/>
          </a:p>
          <a:p>
            <a:r>
              <a:rPr lang="en-US" dirty="0"/>
              <a:t>System Console </a:t>
            </a:r>
            <a:r>
              <a:rPr lang="en-US" dirty="0" smtClean="0"/>
              <a:t> -  Screen where system operator (OPERATOR) gets logged on.</a:t>
            </a:r>
          </a:p>
          <a:p>
            <a:r>
              <a:rPr lang="en-US" dirty="0" smtClean="0"/>
              <a:t>System Directory  -  Definitions of all users on the system.  Compiled form is in DRCT area.</a:t>
            </a:r>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966419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9" name="Text Box 10"/>
          <p:cNvSpPr txBox="1">
            <a:spLocks noChangeArrowheads="1"/>
          </p:cNvSpPr>
          <p:nvPr/>
        </p:nvSpPr>
        <p:spPr bwMode="auto">
          <a:xfrm>
            <a:off x="700087" y="1591806"/>
            <a:ext cx="9578975" cy="3091295"/>
          </a:xfrm>
          <a:prstGeom prst="rect">
            <a:avLst/>
          </a:prstGeom>
          <a:noFill/>
          <a:ln w="10080">
            <a:noFill/>
            <a:miter lim="800000"/>
            <a:headEnd/>
            <a:tailEnd/>
          </a:ln>
        </p:spPr>
        <p:txBody>
          <a:bodyPr lIns="0" tIns="0" rIns="0" bIns="0">
            <a:spAutoFit/>
          </a:bodyPr>
          <a:lstStyle/>
          <a:p>
            <a:pPr marL="315881" indent="-315881" hangingPunct="0">
              <a:lnSpc>
                <a:spcPct val="93000"/>
              </a:lnSpc>
              <a:buClr>
                <a:srgbClr val="008000"/>
              </a:buClr>
              <a:buSzPct val="118000"/>
              <a:buBlip>
                <a:blip r:embed="rId3"/>
              </a:buBlip>
              <a:tabLst>
                <a:tab pos="722240" algn="l"/>
                <a:tab pos="1446066" algn="l"/>
                <a:tab pos="2168304" algn="l"/>
                <a:tab pos="2893718" algn="l"/>
                <a:tab pos="3617544" algn="l"/>
                <a:tab pos="4341371" algn="l"/>
                <a:tab pos="5065197" algn="l"/>
                <a:tab pos="5785849" algn="l"/>
                <a:tab pos="6509675" algn="l"/>
                <a:tab pos="7235088" algn="l"/>
                <a:tab pos="7960503" algn="l"/>
                <a:tab pos="8684329" algn="l"/>
              </a:tabLst>
            </a:pPr>
            <a:endParaRPr lang="en-GB" sz="2400" dirty="0" smtClean="0"/>
          </a:p>
          <a:p>
            <a:pPr marL="315881" indent="-315881" hangingPunct="0">
              <a:lnSpc>
                <a:spcPct val="93000"/>
              </a:lnSpc>
              <a:buClr>
                <a:srgbClr val="008000"/>
              </a:buClr>
              <a:buSzPct val="118000"/>
              <a:buBlip>
                <a:blip r:embed="rId3"/>
              </a:buBlip>
              <a:tabLst>
                <a:tab pos="722240" algn="l"/>
                <a:tab pos="1446066" algn="l"/>
                <a:tab pos="2168304" algn="l"/>
                <a:tab pos="2893718" algn="l"/>
                <a:tab pos="3617544" algn="l"/>
                <a:tab pos="4341371" algn="l"/>
                <a:tab pos="5065197" algn="l"/>
                <a:tab pos="5785849" algn="l"/>
                <a:tab pos="6509675" algn="l"/>
                <a:tab pos="7235088" algn="l"/>
                <a:tab pos="7960503" algn="l"/>
                <a:tab pos="8684329" algn="l"/>
              </a:tabLst>
            </a:pPr>
            <a:r>
              <a:rPr lang="en-GB" sz="3200" dirty="0" smtClean="0"/>
              <a:t>How far back to go…?</a:t>
            </a:r>
          </a:p>
          <a:p>
            <a:pPr marL="315881" indent="-315881" hangingPunct="0">
              <a:lnSpc>
                <a:spcPct val="93000"/>
              </a:lnSpc>
              <a:buClr>
                <a:srgbClr val="008000"/>
              </a:buClr>
              <a:buSzPct val="118000"/>
              <a:buBlip>
                <a:blip r:embed="rId3"/>
              </a:buBlip>
              <a:tabLst>
                <a:tab pos="722240" algn="l"/>
                <a:tab pos="1446066" algn="l"/>
                <a:tab pos="2168304" algn="l"/>
                <a:tab pos="2893718" algn="l"/>
                <a:tab pos="3617544" algn="l"/>
                <a:tab pos="4341371" algn="l"/>
                <a:tab pos="5065197" algn="l"/>
                <a:tab pos="5785849" algn="l"/>
                <a:tab pos="6509675" algn="l"/>
                <a:tab pos="7235088" algn="l"/>
                <a:tab pos="7960503" algn="l"/>
                <a:tab pos="8684329" algn="l"/>
              </a:tabLst>
            </a:pPr>
            <a:endParaRPr lang="en-GB" sz="2400" dirty="0"/>
          </a:p>
          <a:p>
            <a:pPr marL="315881" indent="-315881" hangingPunct="0">
              <a:lnSpc>
                <a:spcPct val="93000"/>
              </a:lnSpc>
              <a:buClr>
                <a:srgbClr val="008000"/>
              </a:buClr>
              <a:buSzPct val="118000"/>
              <a:buBlip>
                <a:blip r:embed="rId3"/>
              </a:buBlip>
              <a:tabLst>
                <a:tab pos="722240" algn="l"/>
                <a:tab pos="1446066" algn="l"/>
                <a:tab pos="2168304" algn="l"/>
                <a:tab pos="2893718" algn="l"/>
                <a:tab pos="3617544" algn="l"/>
                <a:tab pos="4341371" algn="l"/>
                <a:tab pos="5065197" algn="l"/>
                <a:tab pos="5785849" algn="l"/>
                <a:tab pos="6509675" algn="l"/>
                <a:tab pos="7235088" algn="l"/>
                <a:tab pos="7960503" algn="l"/>
                <a:tab pos="8684329" algn="l"/>
              </a:tabLst>
            </a:pPr>
            <a:r>
              <a:rPr lang="en-GB" sz="3200" dirty="0" smtClean="0"/>
              <a:t>Hardware Management Console</a:t>
            </a:r>
          </a:p>
          <a:p>
            <a:pPr marL="315881" indent="-315881" hangingPunct="0">
              <a:lnSpc>
                <a:spcPct val="93000"/>
              </a:lnSpc>
              <a:buClr>
                <a:srgbClr val="008000"/>
              </a:buClr>
              <a:buSzPct val="118000"/>
              <a:buBlip>
                <a:blip r:embed="rId3"/>
              </a:buBlip>
              <a:tabLst>
                <a:tab pos="722240" algn="l"/>
                <a:tab pos="1446066" algn="l"/>
                <a:tab pos="2168304" algn="l"/>
                <a:tab pos="2893718" algn="l"/>
                <a:tab pos="3617544" algn="l"/>
                <a:tab pos="4341371" algn="l"/>
                <a:tab pos="5065197" algn="l"/>
                <a:tab pos="5785849" algn="l"/>
                <a:tab pos="6509675" algn="l"/>
                <a:tab pos="7235088" algn="l"/>
                <a:tab pos="7960503" algn="l"/>
                <a:tab pos="8684329" algn="l"/>
              </a:tabLst>
            </a:pPr>
            <a:endParaRPr lang="en-GB" sz="2400" dirty="0"/>
          </a:p>
          <a:p>
            <a:pPr marL="315881" indent="-315881" hangingPunct="0">
              <a:lnSpc>
                <a:spcPct val="93000"/>
              </a:lnSpc>
              <a:buClr>
                <a:srgbClr val="008000"/>
              </a:buClr>
              <a:buSzPct val="118000"/>
              <a:buBlip>
                <a:blip r:embed="rId3"/>
              </a:buBlip>
              <a:tabLst>
                <a:tab pos="722240" algn="l"/>
                <a:tab pos="1446066" algn="l"/>
                <a:tab pos="2168304" algn="l"/>
                <a:tab pos="2893718" algn="l"/>
                <a:tab pos="3617544" algn="l"/>
                <a:tab pos="4341371" algn="l"/>
                <a:tab pos="5065197" algn="l"/>
                <a:tab pos="5785849" algn="l"/>
                <a:tab pos="6509675" algn="l"/>
                <a:tab pos="7235088" algn="l"/>
                <a:tab pos="7960503" algn="l"/>
                <a:tab pos="8684329" algn="l"/>
              </a:tabLst>
            </a:pPr>
            <a:r>
              <a:rPr lang="en-GB" sz="3200" dirty="0" smtClean="0"/>
              <a:t>SAPL screen</a:t>
            </a:r>
          </a:p>
          <a:p>
            <a:pPr marL="773069" lvl="1" indent="-342900" hangingPunct="0">
              <a:lnSpc>
                <a:spcPct val="93000"/>
              </a:lnSpc>
              <a:buClr>
                <a:srgbClr val="008000"/>
              </a:buClr>
              <a:buSzPct val="118000"/>
              <a:buFont typeface="Arial" panose="020B0604020202020204" pitchFamily="34" charset="0"/>
              <a:buChar char="•"/>
              <a:tabLst>
                <a:tab pos="722240" algn="l"/>
                <a:tab pos="1446066" algn="l"/>
                <a:tab pos="2168304" algn="l"/>
                <a:tab pos="2893718" algn="l"/>
                <a:tab pos="3617544" algn="l"/>
                <a:tab pos="4341371" algn="l"/>
                <a:tab pos="5065197" algn="l"/>
                <a:tab pos="5785849" algn="l"/>
                <a:tab pos="6509675" algn="l"/>
                <a:tab pos="7235088" algn="l"/>
                <a:tab pos="7960503" algn="l"/>
                <a:tab pos="8684329" algn="l"/>
              </a:tabLst>
            </a:pPr>
            <a:r>
              <a:rPr lang="en-GB" sz="2400" dirty="0" smtClean="0"/>
              <a:t>SYSTEM CONFIG</a:t>
            </a:r>
          </a:p>
          <a:p>
            <a:pPr marL="773069" lvl="1" indent="-342900" hangingPunct="0">
              <a:lnSpc>
                <a:spcPct val="93000"/>
              </a:lnSpc>
              <a:buClr>
                <a:srgbClr val="008000"/>
              </a:buClr>
              <a:buSzPct val="118000"/>
              <a:buFont typeface="Arial" panose="020B0604020202020204" pitchFamily="34" charset="0"/>
              <a:buChar char="•"/>
              <a:tabLst>
                <a:tab pos="722240" algn="l"/>
                <a:tab pos="1446066" algn="l"/>
                <a:tab pos="2168304" algn="l"/>
                <a:tab pos="2893718" algn="l"/>
                <a:tab pos="3617544" algn="l"/>
                <a:tab pos="4341371" algn="l"/>
                <a:tab pos="5065197" algn="l"/>
                <a:tab pos="5785849" algn="l"/>
                <a:tab pos="6509675" algn="l"/>
                <a:tab pos="7235088" algn="l"/>
                <a:tab pos="7960503" algn="l"/>
                <a:tab pos="8684329" algn="l"/>
              </a:tabLst>
            </a:pPr>
            <a:r>
              <a:rPr lang="en-GB" sz="2400" dirty="0" smtClean="0"/>
              <a:t>CPLOAD MODULE</a:t>
            </a:r>
            <a:endParaRPr lang="en-GB" sz="2400" dirty="0"/>
          </a:p>
        </p:txBody>
      </p:sp>
      <p:sp>
        <p:nvSpPr>
          <p:cNvPr id="16" name="Title 13"/>
          <p:cNvSpPr>
            <a:spLocks noGrp="1"/>
          </p:cNvSpPr>
          <p:nvPr>
            <p:ph type="title"/>
          </p:nvPr>
        </p:nvSpPr>
        <p:spPr/>
        <p:txBody>
          <a:bodyPr/>
          <a:lstStyle/>
          <a:p>
            <a:r>
              <a:rPr lang="en-US" dirty="0" smtClean="0"/>
              <a:t>How does z/VM know where to start?</a:t>
            </a:r>
            <a:endParaRPr lang="en-US" dirty="0"/>
          </a:p>
        </p:txBody>
      </p:sp>
      <p:sp>
        <p:nvSpPr>
          <p:cNvPr id="12" name="Footer Placeholder 11"/>
          <p:cNvSpPr>
            <a:spLocks noGrp="1"/>
          </p:cNvSpPr>
          <p:nvPr>
            <p:ph type="ftr" sz="quarter" idx="10"/>
          </p:nvPr>
        </p:nvSpPr>
        <p:spPr/>
        <p:txBody>
          <a:bodyPr/>
          <a:lstStyle/>
          <a:p>
            <a:endParaRPr lang="en-US"/>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the first pieces</a:t>
            </a:r>
            <a:endParaRPr lang="en-US" dirty="0"/>
          </a:p>
        </p:txBody>
      </p:sp>
      <p:sp>
        <p:nvSpPr>
          <p:cNvPr id="3" name="Content Placeholder 2"/>
          <p:cNvSpPr>
            <a:spLocks noGrp="1"/>
          </p:cNvSpPr>
          <p:nvPr>
            <p:ph idx="1"/>
          </p:nvPr>
        </p:nvSpPr>
        <p:spPr>
          <a:xfrm>
            <a:off x="311401" y="1826625"/>
            <a:ext cx="9745165" cy="5337761"/>
          </a:xfrm>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Rounded Rectangle 4"/>
          <p:cNvSpPr/>
          <p:nvPr/>
        </p:nvSpPr>
        <p:spPr>
          <a:xfrm>
            <a:off x="1069181" y="2135187"/>
            <a:ext cx="1143000" cy="914400"/>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HMC Panel</a:t>
            </a:r>
            <a:endParaRPr lang="en-US" dirty="0"/>
          </a:p>
        </p:txBody>
      </p:sp>
      <p:sp>
        <p:nvSpPr>
          <p:cNvPr id="9" name="Flowchart: Magnetic Disk 8"/>
          <p:cNvSpPr/>
          <p:nvPr/>
        </p:nvSpPr>
        <p:spPr>
          <a:xfrm>
            <a:off x="916781" y="5836878"/>
            <a:ext cx="2133600" cy="1326341"/>
          </a:xfrm>
          <a:prstGeom prst="flowChartMagneticDisk">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Magnetic Disk 7"/>
          <p:cNvSpPr/>
          <p:nvPr/>
        </p:nvSpPr>
        <p:spPr>
          <a:xfrm>
            <a:off x="916781" y="4802187"/>
            <a:ext cx="2133600" cy="1569583"/>
          </a:xfrm>
          <a:prstGeom prst="flowChartMagneticDisk">
            <a:avLst/>
          </a:prstGeom>
          <a:solidFill>
            <a:schemeClr val="accent2">
              <a:lumMod val="20000"/>
              <a:lumOff val="80000"/>
            </a:schemeClr>
          </a:solidFill>
          <a:ln>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Minidisk where CPLOAD is</a:t>
            </a:r>
            <a:endParaRPr lang="en-US" dirty="0"/>
          </a:p>
        </p:txBody>
      </p:sp>
      <p:sp>
        <p:nvSpPr>
          <p:cNvPr id="7" name="Flowchart: Magnetic Disk 6"/>
          <p:cNvSpPr/>
          <p:nvPr/>
        </p:nvSpPr>
        <p:spPr>
          <a:xfrm>
            <a:off x="916781" y="3963987"/>
            <a:ext cx="2133600" cy="1371599"/>
          </a:xfrm>
          <a:prstGeom prst="flowChartMagneticDisk">
            <a:avLst/>
          </a:prstGeom>
          <a:solidFill>
            <a:schemeClr val="accent2">
              <a:lumMod val="20000"/>
              <a:lumOff val="80000"/>
            </a:schemeClr>
          </a:solidFill>
          <a:ln>
            <a:solidFill>
              <a:schemeClr val="accent2">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DRCT (object directory)</a:t>
            </a:r>
            <a:endParaRPr lang="en-US" dirty="0"/>
          </a:p>
        </p:txBody>
      </p:sp>
      <p:sp>
        <p:nvSpPr>
          <p:cNvPr id="6" name="Flowchart: Magnetic Disk 5"/>
          <p:cNvSpPr/>
          <p:nvPr/>
        </p:nvSpPr>
        <p:spPr>
          <a:xfrm>
            <a:off x="916781" y="3753639"/>
            <a:ext cx="2133600" cy="667548"/>
          </a:xfrm>
          <a:prstGeom prst="flowChartMagneticDisk">
            <a:avLst/>
          </a:prstGeom>
          <a:solidFill>
            <a:schemeClr val="accent2">
              <a:lumMod val="20000"/>
              <a:lumOff val="80000"/>
            </a:schemeClr>
          </a:solidFill>
          <a:ln>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SAPL  </a:t>
            </a:r>
            <a:endParaRPr lang="en-US" dirty="0"/>
          </a:p>
        </p:txBody>
      </p:sp>
      <p:sp>
        <p:nvSpPr>
          <p:cNvPr id="12" name="Flowchart: Magnetic Disk 11"/>
          <p:cNvSpPr/>
          <p:nvPr/>
        </p:nvSpPr>
        <p:spPr>
          <a:xfrm>
            <a:off x="7088981" y="4421187"/>
            <a:ext cx="2590800" cy="2590800"/>
          </a:xfrm>
          <a:prstGeom prst="flowChartMagneticDisk">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owchart: Magnetic Disk 10"/>
          <p:cNvSpPr/>
          <p:nvPr/>
        </p:nvSpPr>
        <p:spPr>
          <a:xfrm>
            <a:off x="7088981" y="4173579"/>
            <a:ext cx="2590800" cy="1162008"/>
          </a:xfrm>
          <a:prstGeom prst="flowChartMagneticDisk">
            <a:avLst/>
          </a:prstGeom>
          <a:solidFill>
            <a:schemeClr val="accent2">
              <a:lumMod val="20000"/>
              <a:lumOff val="80000"/>
            </a:schemeClr>
          </a:solidFill>
          <a:ln>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PARM disk (SYSTEM CONFIG)</a:t>
            </a:r>
            <a:endParaRPr lang="en-US" dirty="0"/>
          </a:p>
        </p:txBody>
      </p:sp>
      <p:sp>
        <p:nvSpPr>
          <p:cNvPr id="10" name="Flowchart: Magnetic Disk 9"/>
          <p:cNvSpPr/>
          <p:nvPr/>
        </p:nvSpPr>
        <p:spPr>
          <a:xfrm>
            <a:off x="7088981" y="3753639"/>
            <a:ext cx="2590800" cy="819948"/>
          </a:xfrm>
          <a:prstGeom prst="flowChartMagneticDisk">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4117181" y="2287587"/>
            <a:ext cx="2057400" cy="1066800"/>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SAPL screen</a:t>
            </a:r>
            <a:endParaRPr lang="en-US" dirty="0"/>
          </a:p>
        </p:txBody>
      </p:sp>
      <p:cxnSp>
        <p:nvCxnSpPr>
          <p:cNvPr id="17" name="Straight Connector 16"/>
          <p:cNvCxnSpPr/>
          <p:nvPr/>
        </p:nvCxnSpPr>
        <p:spPr>
          <a:xfrm flipH="1">
            <a:off x="535781" y="2592387"/>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35781" y="2592387"/>
            <a:ext cx="0" cy="142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35781" y="4018887"/>
            <a:ext cx="38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3050381" y="3049587"/>
            <a:ext cx="1066800" cy="969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3050381" y="3354387"/>
            <a:ext cx="1600200" cy="2232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5599781" y="3354387"/>
            <a:ext cx="1489200" cy="14477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3050381" y="4323687"/>
            <a:ext cx="914400" cy="3535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212181" y="2363787"/>
            <a:ext cx="1905000" cy="381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06728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HMC Load panel</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0581" y="1373187"/>
            <a:ext cx="7971466" cy="5589682"/>
          </a:xfrm>
        </p:spPr>
      </p:pic>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9302217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HMC Load panel</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0581" y="1373187"/>
            <a:ext cx="7971466" cy="5589682"/>
          </a:xfrm>
        </p:spPr>
      </p:pic>
      <p:sp>
        <p:nvSpPr>
          <p:cNvPr id="4" name="Footer Placeholder 3"/>
          <p:cNvSpPr>
            <a:spLocks noGrp="1"/>
          </p:cNvSpPr>
          <p:nvPr>
            <p:ph type="ftr" sz="quarter" idx="10"/>
          </p:nvPr>
        </p:nvSpPr>
        <p:spPr/>
        <p:txBody>
          <a:bodyPr/>
          <a:lstStyle/>
          <a:p>
            <a:endParaRPr lang="en-US"/>
          </a:p>
        </p:txBody>
      </p:sp>
      <p:sp>
        <p:nvSpPr>
          <p:cNvPr id="3" name="Oval 2"/>
          <p:cNvSpPr/>
          <p:nvPr/>
        </p:nvSpPr>
        <p:spPr>
          <a:xfrm>
            <a:off x="3507581" y="2287587"/>
            <a:ext cx="1828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16932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HMC Load panel</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0581" y="1365865"/>
            <a:ext cx="7971466" cy="5589682"/>
          </a:xfrm>
        </p:spPr>
      </p:pic>
      <p:sp>
        <p:nvSpPr>
          <p:cNvPr id="4" name="Footer Placeholder 3"/>
          <p:cNvSpPr>
            <a:spLocks noGrp="1"/>
          </p:cNvSpPr>
          <p:nvPr>
            <p:ph type="ftr" sz="quarter" idx="10"/>
          </p:nvPr>
        </p:nvSpPr>
        <p:spPr/>
        <p:txBody>
          <a:bodyPr/>
          <a:lstStyle/>
          <a:p>
            <a:endParaRPr lang="en-US"/>
          </a:p>
        </p:txBody>
      </p:sp>
      <p:sp>
        <p:nvSpPr>
          <p:cNvPr id="3" name="Oval 2"/>
          <p:cNvSpPr/>
          <p:nvPr/>
        </p:nvSpPr>
        <p:spPr>
          <a:xfrm>
            <a:off x="3507581" y="2287587"/>
            <a:ext cx="1828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ine Callout 1 5"/>
          <p:cNvSpPr/>
          <p:nvPr/>
        </p:nvSpPr>
        <p:spPr>
          <a:xfrm>
            <a:off x="7465766" y="2585664"/>
            <a:ext cx="2590800" cy="612648"/>
          </a:xfrm>
          <a:prstGeom prst="borderCallout1">
            <a:avLst>
              <a:gd name="adj1" fmla="val 16132"/>
              <a:gd name="adj2" fmla="val -903"/>
              <a:gd name="adj3" fmla="val 39182"/>
              <a:gd name="adj4" fmla="val -102316"/>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642613" y="2756395"/>
            <a:ext cx="2338867" cy="307777"/>
          </a:xfrm>
          <a:prstGeom prst="rect">
            <a:avLst/>
          </a:prstGeom>
          <a:solidFill>
            <a:srgbClr val="FFFFCC"/>
          </a:solidFill>
        </p:spPr>
        <p:txBody>
          <a:bodyPr wrap="square" rtlCol="0">
            <a:spAutoFit/>
          </a:bodyPr>
          <a:lstStyle/>
          <a:p>
            <a:r>
              <a:rPr lang="en-US" sz="1400" dirty="0" smtClean="0"/>
              <a:t>The “</a:t>
            </a:r>
            <a:r>
              <a:rPr lang="en-US" sz="1400" dirty="0" smtClean="0">
                <a:solidFill>
                  <a:schemeClr val="accent4"/>
                </a:solidFill>
              </a:rPr>
              <a:t>RES</a:t>
            </a:r>
            <a:r>
              <a:rPr lang="en-US" sz="1400" dirty="0" smtClean="0"/>
              <a:t>” pack has SAPL.</a:t>
            </a:r>
            <a:endParaRPr lang="en-US" sz="1400" dirty="0"/>
          </a:p>
        </p:txBody>
      </p:sp>
      <p:sp>
        <p:nvSpPr>
          <p:cNvPr id="10" name="Rectangle 9"/>
          <p:cNvSpPr/>
          <p:nvPr/>
        </p:nvSpPr>
        <p:spPr>
          <a:xfrm>
            <a:off x="7165181" y="3357151"/>
            <a:ext cx="2362200" cy="554700"/>
          </a:xfrm>
          <a:prstGeom prst="rect">
            <a:avLst/>
          </a:prstGeom>
          <a:solidFill>
            <a:srgbClr val="FFE7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SAPL will appear on the console you specify.</a:t>
            </a:r>
            <a:endParaRPr lang="en-US" sz="1400" dirty="0">
              <a:solidFill>
                <a:schemeClr val="tx1"/>
              </a:solidFill>
            </a:endParaRPr>
          </a:p>
        </p:txBody>
      </p:sp>
      <p:cxnSp>
        <p:nvCxnSpPr>
          <p:cNvPr id="12" name="Straight Arrow Connector 11"/>
          <p:cNvCxnSpPr/>
          <p:nvPr/>
        </p:nvCxnSpPr>
        <p:spPr>
          <a:xfrm flipH="1" flipV="1">
            <a:off x="4458585" y="3198312"/>
            <a:ext cx="2706596" cy="4361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0243929"/>
      </p:ext>
    </p:extLst>
  </p:cSld>
  <p:clrMapOvr>
    <a:masterClrMapping/>
  </p:clrMapOvr>
  <p:timing>
    <p:tnLst>
      <p:par>
        <p:cTn id="1" dur="indefinite" restart="never" nodeType="tmRoot"/>
      </p:par>
    </p:tnLst>
  </p:timing>
</p:sld>
</file>

<file path=ppt/theme/theme1.xml><?xml version="1.0" encoding="utf-8"?>
<a:theme xmlns:a="http://schemas.openxmlformats.org/drawingml/2006/main" name="IBM Brand Standard">
  <a:themeElements>
    <a:clrScheme name="z Systems 2015">
      <a:dk1>
        <a:sysClr val="windowText" lastClr="000000"/>
      </a:dk1>
      <a:lt1>
        <a:sysClr val="window" lastClr="FFFFFF"/>
      </a:lt1>
      <a:dk2>
        <a:srgbClr val="001934"/>
      </a:dk2>
      <a:lt2>
        <a:srgbClr val="EEECE1"/>
      </a:lt2>
      <a:accent1>
        <a:srgbClr val="AB1A86"/>
      </a:accent1>
      <a:accent2>
        <a:srgbClr val="F19027"/>
      </a:accent2>
      <a:accent3>
        <a:srgbClr val="3B0256"/>
      </a:accent3>
      <a:accent4>
        <a:srgbClr val="F04E37"/>
      </a:accent4>
      <a:accent5>
        <a:srgbClr val="7F1C7D"/>
      </a:accent5>
      <a:accent6>
        <a:srgbClr val="7F7F7F"/>
      </a:accent6>
      <a:hlink>
        <a:srgbClr val="F19027"/>
      </a:hlink>
      <a:folHlink>
        <a:srgbClr val="7F7F7F"/>
      </a:folHlink>
    </a:clrScheme>
    <a:fontScheme name="1_10 September 2009">
      <a:majorFont>
        <a:latin typeface="Arial"/>
        <a:ea typeface="MS PGothic"/>
        <a:cs typeface="Arial"/>
      </a:majorFont>
      <a:minorFont>
        <a:latin typeface="Arial"/>
        <a:ea typeface="MS PGothic"/>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_10 September 2009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P zNext - White">
  <a:themeElements>
    <a:clrScheme name="z Systems 2015">
      <a:dk1>
        <a:sysClr val="windowText" lastClr="000000"/>
      </a:dk1>
      <a:lt1>
        <a:sysClr val="window" lastClr="FFFFFF"/>
      </a:lt1>
      <a:dk2>
        <a:srgbClr val="001934"/>
      </a:dk2>
      <a:lt2>
        <a:srgbClr val="EEECE1"/>
      </a:lt2>
      <a:accent1>
        <a:srgbClr val="AB1A86"/>
      </a:accent1>
      <a:accent2>
        <a:srgbClr val="F19027"/>
      </a:accent2>
      <a:accent3>
        <a:srgbClr val="3B0256"/>
      </a:accent3>
      <a:accent4>
        <a:srgbClr val="F04E37"/>
      </a:accent4>
      <a:accent5>
        <a:srgbClr val="7F1C7D"/>
      </a:accent5>
      <a:accent6>
        <a:srgbClr val="7F7F7F"/>
      </a:accent6>
      <a:hlink>
        <a:srgbClr val="F19027"/>
      </a:hlink>
      <a:folHlink>
        <a:srgbClr val="7F7F7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BM zNext - Dark">
  <a:themeElements>
    <a:clrScheme name="z Systems 2015">
      <a:dk1>
        <a:sysClr val="windowText" lastClr="000000"/>
      </a:dk1>
      <a:lt1>
        <a:sysClr val="window" lastClr="FFFFFF"/>
      </a:lt1>
      <a:dk2>
        <a:srgbClr val="001934"/>
      </a:dk2>
      <a:lt2>
        <a:srgbClr val="EEECE1"/>
      </a:lt2>
      <a:accent1>
        <a:srgbClr val="AB1A86"/>
      </a:accent1>
      <a:accent2>
        <a:srgbClr val="F19027"/>
      </a:accent2>
      <a:accent3>
        <a:srgbClr val="3B0256"/>
      </a:accent3>
      <a:accent4>
        <a:srgbClr val="F04E37"/>
      </a:accent4>
      <a:accent5>
        <a:srgbClr val="7F1C7D"/>
      </a:accent5>
      <a:accent6>
        <a:srgbClr val="7F7F7F"/>
      </a:accent6>
      <a:hlink>
        <a:srgbClr val="F19027"/>
      </a:hlink>
      <a:folHlink>
        <a:srgbClr val="7F7F7F"/>
      </a:folHlink>
    </a:clrScheme>
    <a:fontScheme name="New Digital ERK forma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BP zNext - Dark">
  <a:themeElements>
    <a:clrScheme name="z Systems 2015">
      <a:dk1>
        <a:sysClr val="windowText" lastClr="000000"/>
      </a:dk1>
      <a:lt1>
        <a:sysClr val="window" lastClr="FFFFFF"/>
      </a:lt1>
      <a:dk2>
        <a:srgbClr val="001934"/>
      </a:dk2>
      <a:lt2>
        <a:srgbClr val="EEECE1"/>
      </a:lt2>
      <a:accent1>
        <a:srgbClr val="AB1A86"/>
      </a:accent1>
      <a:accent2>
        <a:srgbClr val="F19027"/>
      </a:accent2>
      <a:accent3>
        <a:srgbClr val="3B0256"/>
      </a:accent3>
      <a:accent4>
        <a:srgbClr val="F04E37"/>
      </a:accent4>
      <a:accent5>
        <a:srgbClr val="7F1C7D"/>
      </a:accent5>
      <a:accent6>
        <a:srgbClr val="7F7F7F"/>
      </a:accent6>
      <a:hlink>
        <a:srgbClr val="F19027"/>
      </a:hlink>
      <a:folHlink>
        <a:srgbClr val="7F7F7F"/>
      </a:folHlink>
    </a:clrScheme>
    <a:fontScheme name="New Digital ERK forma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Budapest 2014 - zVM Security News and How To's</Template>
  <TotalTime>10505</TotalTime>
  <Words>5154</Words>
  <Application>Microsoft Office PowerPoint</Application>
  <PresentationFormat>Custom</PresentationFormat>
  <Paragraphs>513</Paragraphs>
  <Slides>42</Slides>
  <Notes>40</Notes>
  <HiddenSlides>0</HiddenSlides>
  <MMClips>0</MMClips>
  <ScaleCrop>false</ScaleCrop>
  <HeadingPairs>
    <vt:vector size="6" baseType="variant">
      <vt:variant>
        <vt:lpstr>Fonts Used</vt:lpstr>
      </vt:variant>
      <vt:variant>
        <vt:i4>15</vt:i4>
      </vt:variant>
      <vt:variant>
        <vt:lpstr>Theme</vt:lpstr>
      </vt:variant>
      <vt:variant>
        <vt:i4>4</vt:i4>
      </vt:variant>
      <vt:variant>
        <vt:lpstr>Slide Titles</vt:lpstr>
      </vt:variant>
      <vt:variant>
        <vt:i4>42</vt:i4>
      </vt:variant>
    </vt:vector>
  </HeadingPairs>
  <TitlesOfParts>
    <vt:vector size="61" baseType="lpstr">
      <vt:lpstr>MS PGothic</vt:lpstr>
      <vt:lpstr>宋体</vt:lpstr>
      <vt:lpstr>宋体</vt:lpstr>
      <vt:lpstr>Angsana New</vt:lpstr>
      <vt:lpstr>Arial</vt:lpstr>
      <vt:lpstr>Calibri</vt:lpstr>
      <vt:lpstr>Courier New</vt:lpstr>
      <vt:lpstr>Gill Sans</vt:lpstr>
      <vt:lpstr>HelvNeue Light for IBM</vt:lpstr>
      <vt:lpstr>Latha</vt:lpstr>
      <vt:lpstr>Mangal</vt:lpstr>
      <vt:lpstr>StarSymbol</vt:lpstr>
      <vt:lpstr>Times New Roman</vt:lpstr>
      <vt:lpstr>Wingdings</vt:lpstr>
      <vt:lpstr>ヒラギノ角ゴ ProN W3</vt:lpstr>
      <vt:lpstr>IBM Brand Standard</vt:lpstr>
      <vt:lpstr>BP zNext - White</vt:lpstr>
      <vt:lpstr>IBM zNext - Dark</vt:lpstr>
      <vt:lpstr>BP zNext - Dark</vt:lpstr>
      <vt:lpstr> How z/VM Begins</vt:lpstr>
      <vt:lpstr>Trademarks</vt:lpstr>
      <vt:lpstr>Disclaimer</vt:lpstr>
      <vt:lpstr>Agenda</vt:lpstr>
      <vt:lpstr>How does z/VM know where to start?</vt:lpstr>
      <vt:lpstr>Finding the first pieces</vt:lpstr>
      <vt:lpstr> HMC Load panel</vt:lpstr>
      <vt:lpstr> HMC Load panel</vt:lpstr>
      <vt:lpstr> HMC Load panel</vt:lpstr>
      <vt:lpstr>Stand-Alone Program Loader (SAPL) screen</vt:lpstr>
      <vt:lpstr>Stand-Alone Program Loader (SAPL) screen</vt:lpstr>
      <vt:lpstr>Stand-Alone Program Loader (SAPL) screen</vt:lpstr>
      <vt:lpstr>Stand-Alone Program Loader (SAPL) screen</vt:lpstr>
      <vt:lpstr>Fun facts</vt:lpstr>
      <vt:lpstr> SAPL screen – EXTENT vs. OFFSET </vt:lpstr>
      <vt:lpstr>Fun facts (continued)</vt:lpstr>
      <vt:lpstr>What else might go on the SAPL screen?</vt:lpstr>
      <vt:lpstr>A walk through SYSTEM CONFIG</vt:lpstr>
      <vt:lpstr>Who am I?</vt:lpstr>
      <vt:lpstr>Where is all my stuff?</vt:lpstr>
      <vt:lpstr>What am I allowing?   (part 1)</vt:lpstr>
      <vt:lpstr>What am I allowing?   (part 2)</vt:lpstr>
      <vt:lpstr>What am I allowing?   (part 3)</vt:lpstr>
      <vt:lpstr>When do I adjust the time?</vt:lpstr>
      <vt:lpstr>Why…?</vt:lpstr>
      <vt:lpstr>How to specify various things?   (part 1)</vt:lpstr>
      <vt:lpstr>How to specify various things?   (part 2)</vt:lpstr>
      <vt:lpstr>How to specify various things?   (part 3)</vt:lpstr>
      <vt:lpstr>How to specify various things?   (part 4)</vt:lpstr>
      <vt:lpstr>Fun Facts</vt:lpstr>
      <vt:lpstr>What starts automatically?  And how?</vt:lpstr>
      <vt:lpstr>System UserIDs may be autologged</vt:lpstr>
      <vt:lpstr>Actually, System UserIDs *will* be autologged</vt:lpstr>
      <vt:lpstr>System UserID surprises</vt:lpstr>
      <vt:lpstr>What might you want to change?</vt:lpstr>
      <vt:lpstr>Some hints to figure out what is going on</vt:lpstr>
      <vt:lpstr>A special slide for users of 2nd level systems</vt:lpstr>
      <vt:lpstr>A special slide for users of 2nd level systems</vt:lpstr>
      <vt:lpstr>Summary</vt:lpstr>
      <vt:lpstr>For More Information …</vt:lpstr>
      <vt:lpstr>PowerPoint Presentation</vt:lpstr>
      <vt:lpstr>Glossary – brief explanation of some terminology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Basics of Using z/VM</dc:title>
  <dc:creator>Brian Hugenbruch</dc:creator>
  <cp:lastModifiedBy>IBM_ADMIN</cp:lastModifiedBy>
  <cp:revision>276</cp:revision>
  <dcterms:modified xsi:type="dcterms:W3CDTF">2015-06-22T17:38:12Z</dcterms:modified>
</cp:coreProperties>
</file>