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8" r:id="rId2"/>
  </p:sldMasterIdLst>
  <p:notesMasterIdLst>
    <p:notesMasterId r:id="rId39"/>
  </p:notesMasterIdLst>
  <p:handoutMasterIdLst>
    <p:handoutMasterId r:id="rId40"/>
  </p:handoutMasterIdLst>
  <p:sldIdLst>
    <p:sldId id="263" r:id="rId3"/>
    <p:sldId id="302" r:id="rId4"/>
    <p:sldId id="313" r:id="rId5"/>
    <p:sldId id="303" r:id="rId6"/>
    <p:sldId id="328" r:id="rId7"/>
    <p:sldId id="329" r:id="rId8"/>
    <p:sldId id="332" r:id="rId9"/>
    <p:sldId id="304" r:id="rId10"/>
    <p:sldId id="327" r:id="rId11"/>
    <p:sldId id="315" r:id="rId12"/>
    <p:sldId id="316" r:id="rId13"/>
    <p:sldId id="318" r:id="rId14"/>
    <p:sldId id="320" r:id="rId15"/>
    <p:sldId id="319" r:id="rId16"/>
    <p:sldId id="317" r:id="rId17"/>
    <p:sldId id="321" r:id="rId18"/>
    <p:sldId id="322" r:id="rId19"/>
    <p:sldId id="323" r:id="rId20"/>
    <p:sldId id="324" r:id="rId21"/>
    <p:sldId id="325" r:id="rId22"/>
    <p:sldId id="326" r:id="rId23"/>
    <p:sldId id="312" r:id="rId24"/>
    <p:sldId id="331" r:id="rId25"/>
    <p:sldId id="330" r:id="rId26"/>
    <p:sldId id="333" r:id="rId27"/>
    <p:sldId id="356" r:id="rId28"/>
    <p:sldId id="351" r:id="rId29"/>
    <p:sldId id="352" r:id="rId30"/>
    <p:sldId id="353" r:id="rId31"/>
    <p:sldId id="354" r:id="rId32"/>
    <p:sldId id="350" r:id="rId33"/>
    <p:sldId id="345" r:id="rId34"/>
    <p:sldId id="347" r:id="rId35"/>
    <p:sldId id="349" r:id="rId36"/>
    <p:sldId id="314" r:id="rId37"/>
    <p:sldId id="355" r:id="rId38"/>
  </p:sldIdLst>
  <p:sldSz cx="12192000" cy="6858000"/>
  <p:notesSz cx="7102475" cy="93694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1" autoAdjust="0"/>
    <p:restoredTop sz="94619" autoAdjust="0"/>
  </p:normalViewPr>
  <p:slideViewPr>
    <p:cSldViewPr snapToGrid="0">
      <p:cViewPr varScale="1">
        <p:scale>
          <a:sx n="93" d="100"/>
          <a:sy n="93" d="100"/>
        </p:scale>
        <p:origin x="76" y="3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handoutMaster" Target="handoutMasters/handoutMaster1.xml"/><Relationship Id="rId45"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0098"/>
          </a:xfrm>
          <a:prstGeom prst="rect">
            <a:avLst/>
          </a:prstGeom>
        </p:spPr>
        <p:txBody>
          <a:bodyPr vert="horz" lIns="94119" tIns="47060" rIns="94119" bIns="47060" rtlCol="0"/>
          <a:lstStyle>
            <a:lvl1pPr algn="l">
              <a:defRPr sz="1200"/>
            </a:lvl1pPr>
          </a:lstStyle>
          <a:p>
            <a:endParaRPr lang="en-US"/>
          </a:p>
        </p:txBody>
      </p:sp>
      <p:sp>
        <p:nvSpPr>
          <p:cNvPr id="3" name="Date Placeholder 2"/>
          <p:cNvSpPr>
            <a:spLocks noGrp="1"/>
          </p:cNvSpPr>
          <p:nvPr>
            <p:ph type="dt" sz="quarter" idx="1"/>
          </p:nvPr>
        </p:nvSpPr>
        <p:spPr>
          <a:xfrm>
            <a:off x="4023092" y="0"/>
            <a:ext cx="3077739" cy="470098"/>
          </a:xfrm>
          <a:prstGeom prst="rect">
            <a:avLst/>
          </a:prstGeom>
        </p:spPr>
        <p:txBody>
          <a:bodyPr vert="horz" lIns="94119" tIns="47060" rIns="94119" bIns="47060" rtlCol="0"/>
          <a:lstStyle>
            <a:lvl1pPr algn="r">
              <a:defRPr sz="1200"/>
            </a:lvl1pPr>
          </a:lstStyle>
          <a:p>
            <a:fld id="{F5A59BC5-E673-4D94-9DEB-0939E6CEB8E1}" type="datetimeFigureOut">
              <a:rPr lang="en-US" smtClean="0"/>
              <a:t>6/22/2017</a:t>
            </a:fld>
            <a:endParaRPr lang="en-US"/>
          </a:p>
        </p:txBody>
      </p:sp>
      <p:sp>
        <p:nvSpPr>
          <p:cNvPr id="4" name="Footer Placeholder 3"/>
          <p:cNvSpPr>
            <a:spLocks noGrp="1"/>
          </p:cNvSpPr>
          <p:nvPr>
            <p:ph type="ftr" sz="quarter" idx="2"/>
          </p:nvPr>
        </p:nvSpPr>
        <p:spPr>
          <a:xfrm>
            <a:off x="0" y="8899328"/>
            <a:ext cx="3077739" cy="470097"/>
          </a:xfrm>
          <a:prstGeom prst="rect">
            <a:avLst/>
          </a:prstGeom>
        </p:spPr>
        <p:txBody>
          <a:bodyPr vert="horz" lIns="94119" tIns="47060" rIns="94119" bIns="47060" rtlCol="0" anchor="b"/>
          <a:lstStyle>
            <a:lvl1pPr algn="l">
              <a:defRPr sz="1200"/>
            </a:lvl1pPr>
          </a:lstStyle>
          <a:p>
            <a:endParaRPr lang="en-US"/>
          </a:p>
        </p:txBody>
      </p:sp>
      <p:sp>
        <p:nvSpPr>
          <p:cNvPr id="5" name="Slide Number Placeholder 4"/>
          <p:cNvSpPr>
            <a:spLocks noGrp="1"/>
          </p:cNvSpPr>
          <p:nvPr>
            <p:ph type="sldNum" sz="quarter" idx="3"/>
          </p:nvPr>
        </p:nvSpPr>
        <p:spPr>
          <a:xfrm>
            <a:off x="4023092" y="8899328"/>
            <a:ext cx="3077739" cy="470097"/>
          </a:xfrm>
          <a:prstGeom prst="rect">
            <a:avLst/>
          </a:prstGeom>
        </p:spPr>
        <p:txBody>
          <a:bodyPr vert="horz" lIns="94119" tIns="47060" rIns="94119" bIns="47060" rtlCol="0" anchor="b"/>
          <a:lstStyle>
            <a:lvl1pPr algn="r">
              <a:defRPr sz="1200"/>
            </a:lvl1pPr>
          </a:lstStyle>
          <a:p>
            <a:fld id="{232E1F53-2966-4C93-8ECF-44E999507594}" type="slidenum">
              <a:rPr lang="en-US" smtClean="0"/>
              <a:t>‹#›</a:t>
            </a:fld>
            <a:endParaRPr lang="en-US"/>
          </a:p>
        </p:txBody>
      </p:sp>
    </p:spTree>
    <p:extLst>
      <p:ext uri="{BB962C8B-B14F-4D97-AF65-F5344CB8AC3E}">
        <p14:creationId xmlns:p14="http://schemas.microsoft.com/office/powerpoint/2010/main" val="27810047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0098"/>
          </a:xfrm>
          <a:prstGeom prst="rect">
            <a:avLst/>
          </a:prstGeom>
        </p:spPr>
        <p:txBody>
          <a:bodyPr vert="horz" lIns="94119" tIns="47060" rIns="94119" bIns="47060" rtlCol="0"/>
          <a:lstStyle>
            <a:lvl1pPr algn="l">
              <a:defRPr sz="1200"/>
            </a:lvl1pPr>
          </a:lstStyle>
          <a:p>
            <a:endParaRPr lang="en-US"/>
          </a:p>
        </p:txBody>
      </p:sp>
      <p:sp>
        <p:nvSpPr>
          <p:cNvPr id="3" name="Date Placeholder 2"/>
          <p:cNvSpPr>
            <a:spLocks noGrp="1"/>
          </p:cNvSpPr>
          <p:nvPr>
            <p:ph type="dt" idx="1"/>
          </p:nvPr>
        </p:nvSpPr>
        <p:spPr>
          <a:xfrm>
            <a:off x="4023092" y="0"/>
            <a:ext cx="3077739" cy="470098"/>
          </a:xfrm>
          <a:prstGeom prst="rect">
            <a:avLst/>
          </a:prstGeom>
        </p:spPr>
        <p:txBody>
          <a:bodyPr vert="horz" lIns="94119" tIns="47060" rIns="94119" bIns="47060" rtlCol="0"/>
          <a:lstStyle>
            <a:lvl1pPr algn="r">
              <a:defRPr sz="1200"/>
            </a:lvl1pPr>
          </a:lstStyle>
          <a:p>
            <a:fld id="{F5DC7B4C-F68A-4C91-A7AE-92B0821C7034}" type="datetimeFigureOut">
              <a:rPr lang="en-US" smtClean="0"/>
              <a:t>6/22/2017</a:t>
            </a:fld>
            <a:endParaRPr lang="en-US"/>
          </a:p>
        </p:txBody>
      </p:sp>
      <p:sp>
        <p:nvSpPr>
          <p:cNvPr id="4" name="Slide Image Placeholder 3"/>
          <p:cNvSpPr>
            <a:spLocks noGrp="1" noRot="1" noChangeAspect="1"/>
          </p:cNvSpPr>
          <p:nvPr>
            <p:ph type="sldImg" idx="2"/>
          </p:nvPr>
        </p:nvSpPr>
        <p:spPr>
          <a:xfrm>
            <a:off x="739775" y="1171575"/>
            <a:ext cx="5622925" cy="3162300"/>
          </a:xfrm>
          <a:prstGeom prst="rect">
            <a:avLst/>
          </a:prstGeom>
          <a:noFill/>
          <a:ln w="12700">
            <a:solidFill>
              <a:prstClr val="black"/>
            </a:solidFill>
          </a:ln>
        </p:spPr>
        <p:txBody>
          <a:bodyPr vert="horz" lIns="94119" tIns="47060" rIns="94119" bIns="47060" rtlCol="0" anchor="ctr"/>
          <a:lstStyle/>
          <a:p>
            <a:endParaRPr lang="en-US"/>
          </a:p>
        </p:txBody>
      </p:sp>
      <p:sp>
        <p:nvSpPr>
          <p:cNvPr id="5" name="Notes Placeholder 4"/>
          <p:cNvSpPr>
            <a:spLocks noGrp="1"/>
          </p:cNvSpPr>
          <p:nvPr>
            <p:ph type="body" sz="quarter" idx="3"/>
          </p:nvPr>
        </p:nvSpPr>
        <p:spPr>
          <a:xfrm>
            <a:off x="710248" y="4509036"/>
            <a:ext cx="5681980" cy="3689211"/>
          </a:xfrm>
          <a:prstGeom prst="rect">
            <a:avLst/>
          </a:prstGeom>
        </p:spPr>
        <p:txBody>
          <a:bodyPr vert="horz" lIns="94119" tIns="47060" rIns="94119" bIns="4706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99328"/>
            <a:ext cx="3077739" cy="470097"/>
          </a:xfrm>
          <a:prstGeom prst="rect">
            <a:avLst/>
          </a:prstGeom>
        </p:spPr>
        <p:txBody>
          <a:bodyPr vert="horz" lIns="94119" tIns="47060" rIns="94119" bIns="47060"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899328"/>
            <a:ext cx="3077739" cy="470097"/>
          </a:xfrm>
          <a:prstGeom prst="rect">
            <a:avLst/>
          </a:prstGeom>
        </p:spPr>
        <p:txBody>
          <a:bodyPr vert="horz" lIns="94119" tIns="47060" rIns="94119" bIns="47060" rtlCol="0" anchor="b"/>
          <a:lstStyle>
            <a:lvl1pPr algn="r">
              <a:defRPr sz="1200"/>
            </a:lvl1pPr>
          </a:lstStyle>
          <a:p>
            <a:fld id="{89796FB5-F286-4121-97DA-F49039F845C5}" type="slidenum">
              <a:rPr lang="en-US" smtClean="0"/>
              <a:t>‹#›</a:t>
            </a:fld>
            <a:endParaRPr lang="en-US"/>
          </a:p>
        </p:txBody>
      </p:sp>
    </p:spTree>
    <p:extLst>
      <p:ext uri="{BB962C8B-B14F-4D97-AF65-F5344CB8AC3E}">
        <p14:creationId xmlns:p14="http://schemas.microsoft.com/office/powerpoint/2010/main" val="9517660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2373"/>
            <a:ext cx="12192000" cy="6867027"/>
            <a:chOff x="0" y="-2373"/>
            <a:chExt cx="12192000" cy="6867027"/>
          </a:xfrm>
        </p:grpSpPr>
        <p:sp>
          <p:nvSpPr>
            <p:cNvPr id="8" name="Rectangle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10089390" y="1792223"/>
            <a:ext cx="990599" cy="304799"/>
          </a:xfrm>
        </p:spPr>
        <p:txBody>
          <a:bodyPr anchor="t"/>
          <a:lstStyle>
            <a:lvl1pPr algn="l">
              <a:defRPr b="0" i="0">
                <a:solidFill>
                  <a:schemeClr val="bg1"/>
                </a:solidFill>
              </a:defRPr>
            </a:lvl1pPr>
          </a:lstStyle>
          <a:p>
            <a:fld id="{0E7B0B00-3C0C-4B40-853E-0E61685E7BB4}" type="datetime1">
              <a:rPr lang="en-US" smtClean="0">
                <a:solidFill>
                  <a:prstClr val="white"/>
                </a:solidFill>
              </a:rPr>
              <a:pPr/>
              <a:t>6/22/2017</a:t>
            </a:fld>
            <a:endParaRPr lang="en-US">
              <a:solidFill>
                <a:prstClr val="white"/>
              </a:solidFill>
            </a:endParaRPr>
          </a:p>
        </p:txBody>
      </p:sp>
      <p:sp>
        <p:nvSpPr>
          <p:cNvPr id="5" name="Footer Placeholder 4"/>
          <p:cNvSpPr>
            <a:spLocks noGrp="1"/>
          </p:cNvSpPr>
          <p:nvPr>
            <p:ph type="ftr" sz="quarter" idx="11"/>
          </p:nvPr>
        </p:nvSpPr>
        <p:spPr>
          <a:xfrm rot="5400000">
            <a:off x="8959592" y="3226820"/>
            <a:ext cx="3859795" cy="304801"/>
          </a:xfrm>
        </p:spPr>
        <p:txBody>
          <a:bodyPr/>
          <a:lstStyle>
            <a:lvl1pPr>
              <a:defRPr b="0" i="0">
                <a:solidFill>
                  <a:schemeClr val="bg1"/>
                </a:solidFill>
              </a:defRPr>
            </a:lvl1pPr>
          </a:lstStyle>
          <a:p>
            <a:endParaRPr lang="en-US">
              <a:solidFill>
                <a:prstClr val="white"/>
              </a:solidFill>
            </a:endParaRPr>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B9EEBC82-3FCC-46C3-870B-6BEC932561D2}"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3605715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6674"/>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6" y="5536665"/>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3F67CA2-5B2C-4499-8897-FEDAEE2CE2E9}" type="datetime1">
              <a:rPr lang="en-US" smtClean="0">
                <a:solidFill>
                  <a:srgbClr val="ACD433"/>
                </a:solidFill>
              </a:rPr>
              <a:pPr/>
              <a:t>6/22/2017</a:t>
            </a:fld>
            <a:endParaRPr lang="en-US">
              <a:solidFill>
                <a:srgbClr val="ACD433"/>
              </a:solidFill>
            </a:endParaRPr>
          </a:p>
        </p:txBody>
      </p:sp>
      <p:sp>
        <p:nvSpPr>
          <p:cNvPr id="6" name="Footer Placeholder 5"/>
          <p:cNvSpPr>
            <a:spLocks noGrp="1"/>
          </p:cNvSpPr>
          <p:nvPr>
            <p:ph type="ftr" sz="quarter" idx="11"/>
          </p:nvPr>
        </p:nvSpPr>
        <p:spPr/>
        <p:txBody>
          <a:bodyPr/>
          <a:lstStyle/>
          <a:p>
            <a:endParaRPr lang="en-US">
              <a:solidFill>
                <a:srgbClr val="ACD433"/>
              </a:solidFill>
            </a:endParaRP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9EEBC82-3FCC-46C3-870B-6BEC932561D2}"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2447088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2" name="Group 11"/>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756012DF-9274-4E44-BCC1-3102F29CFC36}" type="datetime1">
              <a:rPr lang="en-US" smtClean="0">
                <a:solidFill>
                  <a:srgbClr val="ACD433"/>
                </a:solidFill>
              </a:rPr>
              <a:pPr/>
              <a:t>6/22/2017</a:t>
            </a:fld>
            <a:endParaRPr lang="en-US">
              <a:solidFill>
                <a:srgbClr val="ACD433"/>
              </a:solidFill>
            </a:endParaRPr>
          </a:p>
        </p:txBody>
      </p:sp>
      <p:sp>
        <p:nvSpPr>
          <p:cNvPr id="5" name="Footer Placeholder 4"/>
          <p:cNvSpPr>
            <a:spLocks noGrp="1"/>
          </p:cNvSpPr>
          <p:nvPr>
            <p:ph type="ftr" sz="quarter" idx="11"/>
          </p:nvPr>
        </p:nvSpPr>
        <p:spPr/>
        <p:txBody>
          <a:bodyPr/>
          <a:lstStyle/>
          <a:p>
            <a:endParaRPr lang="en-US">
              <a:solidFill>
                <a:srgbClr val="ACD433"/>
              </a:solidFill>
            </a:endParaRP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9EEBC82-3FCC-46C3-870B-6BEC932561D2}"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24480698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0" y="-2373"/>
            <a:ext cx="12192000" cy="6867027"/>
            <a:chOff x="0" y="-2373"/>
            <a:chExt cx="12192000" cy="6867027"/>
          </a:xfrm>
        </p:grpSpPr>
        <p:sp>
          <p:nvSpPr>
            <p:cNvPr id="15" name="Rectangle 14"/>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TextBox 12"/>
          <p:cNvSpPr txBox="1"/>
          <p:nvPr/>
        </p:nvSpPr>
        <p:spPr>
          <a:xfrm>
            <a:off x="9719438" y="2631815"/>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r>
              <a:rPr lang="en-US" sz="9600" dirty="0">
                <a:solidFill>
                  <a:srgbClr val="ACD433"/>
                </a:solidFill>
              </a:rPr>
              <a:t>”</a:t>
            </a:r>
          </a:p>
        </p:txBody>
      </p:sp>
      <p:sp>
        <p:nvSpPr>
          <p:cNvPr id="9" name="TextBox 8"/>
          <p:cNvSpPr txBox="1"/>
          <p:nvPr/>
        </p:nvSpPr>
        <p:spPr>
          <a:xfrm>
            <a:off x="898295" y="591093"/>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r>
              <a:rPr lang="en-US" sz="9600" dirty="0">
                <a:solidFill>
                  <a:srgbClr val="ACD433"/>
                </a:solidFill>
              </a:rPr>
              <a:t>“</a:t>
            </a:r>
          </a:p>
        </p:txBody>
      </p:sp>
      <p:sp>
        <p:nvSpPr>
          <p:cNvPr id="2" name="Title 1"/>
          <p:cNvSpPr>
            <a:spLocks noGrp="1"/>
          </p:cNvSpPr>
          <p:nvPr>
            <p:ph type="title"/>
          </p:nvPr>
        </p:nvSpPr>
        <p:spPr>
          <a:xfrm>
            <a:off x="1581878" y="980517"/>
            <a:ext cx="8453906" cy="2698249"/>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E07EB66D-A383-45FC-827C-FDCBE64887BD}" type="datetime1">
              <a:rPr lang="en-US" smtClean="0">
                <a:solidFill>
                  <a:srgbClr val="ACD433"/>
                </a:solidFill>
              </a:rPr>
              <a:pPr/>
              <a:t>6/22/2017</a:t>
            </a:fld>
            <a:endParaRPr lang="en-US">
              <a:solidFill>
                <a:srgbClr val="ACD433"/>
              </a:solidFill>
            </a:endParaRPr>
          </a:p>
        </p:txBody>
      </p:sp>
      <p:sp>
        <p:nvSpPr>
          <p:cNvPr id="5" name="Footer Placeholder 4"/>
          <p:cNvSpPr>
            <a:spLocks noGrp="1"/>
          </p:cNvSpPr>
          <p:nvPr>
            <p:ph type="ftr" sz="quarter" idx="11"/>
          </p:nvPr>
        </p:nvSpPr>
        <p:spPr/>
        <p:txBody>
          <a:bodyPr/>
          <a:lstStyle/>
          <a:p>
            <a:endParaRPr lang="en-US">
              <a:solidFill>
                <a:srgbClr val="ACD433"/>
              </a:solidFill>
            </a:endParaRPr>
          </a:p>
        </p:txBody>
      </p:sp>
      <p:sp>
        <p:nvSpPr>
          <p:cNvPr id="32" name="Rectangle 3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9EEBC82-3FCC-46C3-870B-6BEC932561D2}"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4505944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8" name="Group 17"/>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33068"/>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50712B3-479F-4105-95E9-28F891AA0BE2}" type="datetime1">
              <a:rPr lang="en-US" smtClean="0">
                <a:solidFill>
                  <a:srgbClr val="ACD433"/>
                </a:solidFill>
              </a:rPr>
              <a:pPr/>
              <a:t>6/22/2017</a:t>
            </a:fld>
            <a:endParaRPr lang="en-US">
              <a:solidFill>
                <a:srgbClr val="ACD433"/>
              </a:solidFill>
            </a:endParaRPr>
          </a:p>
        </p:txBody>
      </p:sp>
      <p:sp>
        <p:nvSpPr>
          <p:cNvPr id="5" name="Footer Placeholder 4"/>
          <p:cNvSpPr>
            <a:spLocks noGrp="1"/>
          </p:cNvSpPr>
          <p:nvPr>
            <p:ph type="ftr" sz="quarter" idx="11"/>
          </p:nvPr>
        </p:nvSpPr>
        <p:spPr/>
        <p:txBody>
          <a:bodyPr/>
          <a:lstStyle/>
          <a:p>
            <a:endParaRPr lang="en-US">
              <a:solidFill>
                <a:srgbClr val="ACD433"/>
              </a:solidFill>
            </a:endParaRPr>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9EEBC82-3FCC-46C3-870B-6BEC932561D2}"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15021920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172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4" y="3193561"/>
            <a:ext cx="3129168" cy="28334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2"/>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93561"/>
            <a:ext cx="3145380" cy="28334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6700" y="2617299"/>
            <a:ext cx="3161029"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6700" y="3193561"/>
            <a:ext cx="3164719" cy="28334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22" name="Straight Connector 21"/>
          <p:cNvCxnSpPr/>
          <p:nvPr/>
        </p:nvCxnSpPr>
        <p:spPr>
          <a:xfrm>
            <a:off x="440397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B3C06F0D-4FBB-459A-9E49-785B2B905912}" type="datetime1">
              <a:rPr lang="en-US" smtClean="0">
                <a:solidFill>
                  <a:srgbClr val="ACD433"/>
                </a:solidFill>
              </a:rPr>
              <a:pPr/>
              <a:t>6/22/2017</a:t>
            </a:fld>
            <a:endParaRPr lang="en-US">
              <a:solidFill>
                <a:srgbClr val="ACD433"/>
              </a:solidFill>
            </a:endParaRPr>
          </a:p>
        </p:txBody>
      </p:sp>
      <p:sp>
        <p:nvSpPr>
          <p:cNvPr id="8" name="Footer Placeholder 7"/>
          <p:cNvSpPr>
            <a:spLocks noGrp="1"/>
          </p:cNvSpPr>
          <p:nvPr>
            <p:ph type="ftr" sz="quarter" idx="11"/>
          </p:nvPr>
        </p:nvSpPr>
        <p:spPr/>
        <p:txBody>
          <a:bodyPr/>
          <a:lstStyle/>
          <a:p>
            <a:endParaRPr lang="en-US">
              <a:solidFill>
                <a:srgbClr val="ACD433"/>
              </a:solidFill>
            </a:endParaRPr>
          </a:p>
        </p:txBody>
      </p:sp>
      <p:sp>
        <p:nvSpPr>
          <p:cNvPr id="9" name="Slide Number Placeholder 8"/>
          <p:cNvSpPr>
            <a:spLocks noGrp="1"/>
          </p:cNvSpPr>
          <p:nvPr>
            <p:ph type="sldNum" sz="quarter" idx="12"/>
          </p:nvPr>
        </p:nvSpPr>
        <p:spPr/>
        <p:txBody>
          <a:bodyPr/>
          <a:lstStyle/>
          <a:p>
            <a:fld id="{B9EEBC82-3FCC-46C3-870B-6BEC932561D2}"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25693296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2" y="4532845"/>
            <a:ext cx="30504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1334552"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3" y="5109107"/>
            <a:ext cx="3050437"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72537" y="4532846"/>
            <a:ext cx="3046766" cy="651156"/>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4748463" y="2603500"/>
            <a:ext cx="2691241"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68865" y="5184002"/>
            <a:ext cx="3050438" cy="84305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3434" y="4532847"/>
            <a:ext cx="3050438" cy="651154"/>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3434" y="5184001"/>
            <a:ext cx="3050437" cy="84305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8153" y="2603500"/>
            <a:ext cx="0" cy="351759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1905" y="2603500"/>
            <a:ext cx="0" cy="34925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6AF72D01-9F74-43EC-83D7-E6573F82A34C}" type="datetime1">
              <a:rPr lang="en-US" smtClean="0">
                <a:solidFill>
                  <a:srgbClr val="ACD433"/>
                </a:solidFill>
              </a:rPr>
              <a:pPr/>
              <a:t>6/22/2017</a:t>
            </a:fld>
            <a:endParaRPr lang="en-US">
              <a:solidFill>
                <a:srgbClr val="ACD433"/>
              </a:solidFill>
            </a:endParaRPr>
          </a:p>
        </p:txBody>
      </p:sp>
      <p:sp>
        <p:nvSpPr>
          <p:cNvPr id="8" name="Footer Placeholder 7"/>
          <p:cNvSpPr>
            <a:spLocks noGrp="1"/>
          </p:cNvSpPr>
          <p:nvPr>
            <p:ph type="ftr" sz="quarter" idx="11"/>
          </p:nvPr>
        </p:nvSpPr>
        <p:spPr/>
        <p:txBody>
          <a:bodyPr/>
          <a:lstStyle/>
          <a:p>
            <a:endParaRPr lang="en-US">
              <a:solidFill>
                <a:srgbClr val="ACD433"/>
              </a:solidFill>
            </a:endParaRPr>
          </a:p>
        </p:txBody>
      </p:sp>
      <p:sp>
        <p:nvSpPr>
          <p:cNvPr id="9" name="Slide Number Placeholder 8"/>
          <p:cNvSpPr>
            <a:spLocks noGrp="1"/>
          </p:cNvSpPr>
          <p:nvPr>
            <p:ph type="sldNum" sz="quarter" idx="12"/>
          </p:nvPr>
        </p:nvSpPr>
        <p:spPr/>
        <p:txBody>
          <a:bodyPr/>
          <a:lstStyle/>
          <a:p>
            <a:fld id="{B9EEBC82-3FCC-46C3-870B-6BEC932561D2}"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28977823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8"/>
            <a:ext cx="8825660"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673952-6C62-4B7C-B421-2A33CE915175}" type="datetime1">
              <a:rPr lang="en-US" smtClean="0">
                <a:solidFill>
                  <a:srgbClr val="ACD433"/>
                </a:solidFill>
              </a:rPr>
              <a:pPr/>
              <a:t>6/22/2017</a:t>
            </a:fld>
            <a:endParaRPr lang="en-US">
              <a:solidFill>
                <a:srgbClr val="ACD433"/>
              </a:solidFill>
            </a:endParaRPr>
          </a:p>
        </p:txBody>
      </p:sp>
      <p:sp>
        <p:nvSpPr>
          <p:cNvPr id="5" name="Footer Placeholder 4"/>
          <p:cNvSpPr>
            <a:spLocks noGrp="1"/>
          </p:cNvSpPr>
          <p:nvPr>
            <p:ph type="ftr" sz="quarter" idx="11"/>
          </p:nvPr>
        </p:nvSpPr>
        <p:spPr/>
        <p:txBody>
          <a:bodyPr/>
          <a:lstStyle/>
          <a:p>
            <a:endParaRPr lang="en-US">
              <a:solidFill>
                <a:srgbClr val="ACD433"/>
              </a:solidFill>
            </a:endParaRPr>
          </a:p>
        </p:txBody>
      </p:sp>
      <p:sp>
        <p:nvSpPr>
          <p:cNvPr id="6" name="Slide Number Placeholder 5"/>
          <p:cNvSpPr>
            <a:spLocks noGrp="1"/>
          </p:cNvSpPr>
          <p:nvPr>
            <p:ph type="sldNum" sz="quarter" idx="12"/>
          </p:nvPr>
        </p:nvSpPr>
        <p:spPr/>
        <p:txBody>
          <a:bodyPr/>
          <a:lstStyle/>
          <a:p>
            <a:fld id="{B9EEBC82-3FCC-46C3-870B-6BEC932561D2}"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40379766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8"/>
            <a:ext cx="1413933" cy="4748589"/>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8"/>
            <a:ext cx="6247546" cy="47485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5A8CAE1-8153-455F-977B-6B5FC0FEE6B6}" type="datetime1">
              <a:rPr lang="en-US" smtClean="0">
                <a:solidFill>
                  <a:srgbClr val="ACD433"/>
                </a:solidFill>
              </a:rPr>
              <a:pPr/>
              <a:t>6/22/2017</a:t>
            </a:fld>
            <a:endParaRPr lang="en-US">
              <a:solidFill>
                <a:srgbClr val="ACD433"/>
              </a:solidFill>
            </a:endParaRPr>
          </a:p>
        </p:txBody>
      </p:sp>
      <p:sp>
        <p:nvSpPr>
          <p:cNvPr id="5" name="Footer Placeholder 4"/>
          <p:cNvSpPr>
            <a:spLocks noGrp="1"/>
          </p:cNvSpPr>
          <p:nvPr>
            <p:ph type="ftr" sz="quarter" idx="11"/>
          </p:nvPr>
        </p:nvSpPr>
        <p:spPr/>
        <p:txBody>
          <a:bodyPr/>
          <a:lstStyle/>
          <a:p>
            <a:endParaRPr lang="en-US">
              <a:solidFill>
                <a:srgbClr val="ACD433"/>
              </a:solidFill>
            </a:endParaRP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9EEBC82-3FCC-46C3-870B-6BEC932561D2}"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15076238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 CPO Generic">
    <p:spTree>
      <p:nvGrpSpPr>
        <p:cNvPr id="1" name=""/>
        <p:cNvGrpSpPr/>
        <p:nvPr/>
      </p:nvGrpSpPr>
      <p:grpSpPr>
        <a:xfrm>
          <a:off x="0" y="0"/>
          <a:ext cx="0" cy="0"/>
          <a:chOff x="0" y="0"/>
          <a:chExt cx="0" cy="0"/>
        </a:xfrm>
      </p:grpSpPr>
      <p:sp>
        <p:nvSpPr>
          <p:cNvPr id="5" name="Text Placeholder 2"/>
          <p:cNvSpPr>
            <a:spLocks noGrp="1"/>
          </p:cNvSpPr>
          <p:nvPr>
            <p:ph type="body" idx="12" hasCustomPrompt="1"/>
          </p:nvPr>
        </p:nvSpPr>
        <p:spPr>
          <a:xfrm>
            <a:off x="462323" y="2332910"/>
            <a:ext cx="10848477" cy="1025213"/>
          </a:xfrm>
          <a:prstGeom prst="rect">
            <a:avLst/>
          </a:prstGeom>
        </p:spPr>
        <p:txBody>
          <a:bodyPr anchor="t"/>
          <a:lstStyle>
            <a:lvl1pPr marL="0" indent="0" algn="l">
              <a:spcBef>
                <a:spcPts val="0"/>
              </a:spcBef>
              <a:buNone/>
              <a:defRPr sz="3200" b="0" i="0">
                <a:solidFill>
                  <a:schemeClr val="tx1">
                    <a:lumMod val="85000"/>
                    <a:lumOff val="15000"/>
                  </a:schemeClr>
                </a:solidFill>
                <a:latin typeface="Calibri Light" panose="020F0302020204030204" pitchFamily="34" charset="0"/>
                <a:cs typeface="Arial" panose="020B0604020202020204" pitchFamily="34" charset="0"/>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dirty="0"/>
              <a:t>Click to edit Master text styles</a:t>
            </a:r>
            <a:br>
              <a:rPr lang="en-US" dirty="0"/>
            </a:br>
            <a:r>
              <a:rPr lang="en-US" dirty="0"/>
              <a:t>line two will look like this</a:t>
            </a:r>
          </a:p>
        </p:txBody>
      </p:sp>
      <p:sp>
        <p:nvSpPr>
          <p:cNvPr id="6" name="Text Placeholder 2"/>
          <p:cNvSpPr>
            <a:spLocks noGrp="1"/>
          </p:cNvSpPr>
          <p:nvPr>
            <p:ph type="body" idx="15"/>
          </p:nvPr>
        </p:nvSpPr>
        <p:spPr>
          <a:xfrm>
            <a:off x="444781" y="900881"/>
            <a:ext cx="10848479" cy="965607"/>
          </a:xfrm>
          <a:prstGeom prst="rect">
            <a:avLst/>
          </a:prstGeom>
        </p:spPr>
        <p:txBody>
          <a:bodyPr anchor="b"/>
          <a:lstStyle>
            <a:lvl1pPr marL="0" indent="0" algn="l">
              <a:lnSpc>
                <a:spcPct val="90000"/>
              </a:lnSpc>
              <a:buNone/>
              <a:defRPr lang="en-US" sz="3733" b="0" kern="1200" dirty="0" smtClean="0">
                <a:solidFill>
                  <a:schemeClr val="tx1">
                    <a:lumMod val="85000"/>
                    <a:lumOff val="15000"/>
                  </a:schemeClr>
                </a:solidFill>
                <a:latin typeface="Arial" panose="020B0604020202020204" pitchFamily="34" charset="0"/>
                <a:ea typeface="MS PGothic" pitchFamily="34" charset="-128"/>
                <a:cs typeface="Arial" panose="020B0604020202020204" pitchFamily="34" charset="0"/>
                <a:sym typeface="Gill Sans"/>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Edit Master text styles</a:t>
            </a:r>
          </a:p>
        </p:txBody>
      </p:sp>
      <p:sp>
        <p:nvSpPr>
          <p:cNvPr id="2" name="Rectangle 1"/>
          <p:cNvSpPr/>
          <p:nvPr userDrawn="1"/>
        </p:nvSpPr>
        <p:spPr bwMode="auto">
          <a:xfrm>
            <a:off x="96484" y="6446850"/>
            <a:ext cx="842037" cy="280679"/>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1219170" rtl="0" eaLnBrk="1" fontAlgn="base" latinLnBrk="0" hangingPunct="1">
              <a:lnSpc>
                <a:spcPct val="90000"/>
              </a:lnSpc>
              <a:spcBef>
                <a:spcPct val="0"/>
              </a:spcBef>
              <a:spcAft>
                <a:spcPct val="0"/>
              </a:spcAft>
              <a:buClrTx/>
              <a:buSzTx/>
              <a:buFontTx/>
              <a:buNone/>
              <a:tabLst/>
            </a:pPr>
            <a:endParaRPr kumimoji="0" lang="en-US" sz="2667" b="0" i="0" u="none" strike="noStrike" cap="none" normalizeH="0" baseline="0">
              <a:ln>
                <a:noFill/>
              </a:ln>
              <a:solidFill>
                <a:srgbClr val="191919"/>
              </a:solidFill>
              <a:effectLst/>
              <a:latin typeface="HelvNeue Light for IBM" pitchFamily="34" charset="0"/>
            </a:endParaRPr>
          </a:p>
        </p:txBody>
      </p:sp>
      <p:sp>
        <p:nvSpPr>
          <p:cNvPr id="8" name="TextBox 3"/>
          <p:cNvSpPr txBox="1">
            <a:spLocks noChangeArrowheads="1"/>
          </p:cNvSpPr>
          <p:nvPr userDrawn="1"/>
        </p:nvSpPr>
        <p:spPr bwMode="auto">
          <a:xfrm>
            <a:off x="3502768" y="4562379"/>
            <a:ext cx="7369132"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200">
                <a:solidFill>
                  <a:schemeClr val="hlink"/>
                </a:solidFill>
                <a:latin typeface="Arial" panose="020B0604020202020204" pitchFamily="34" charset="0"/>
                <a:ea typeface="MS PGothic" panose="020B0600070205080204" pitchFamily="34" charset="-128"/>
              </a:defRPr>
            </a:lvl1pPr>
            <a:lvl2pPr marL="742950" indent="-285750">
              <a:defRPr sz="2200">
                <a:solidFill>
                  <a:schemeClr val="hlink"/>
                </a:solidFill>
                <a:latin typeface="Arial" panose="020B0604020202020204" pitchFamily="34" charset="0"/>
                <a:ea typeface="MS PGothic" panose="020B0600070205080204" pitchFamily="34" charset="-128"/>
              </a:defRPr>
            </a:lvl2pPr>
            <a:lvl3pPr marL="1143000" indent="-228600">
              <a:defRPr sz="2200">
                <a:solidFill>
                  <a:schemeClr val="hlink"/>
                </a:solidFill>
                <a:latin typeface="Arial" panose="020B0604020202020204" pitchFamily="34" charset="0"/>
                <a:ea typeface="MS PGothic" panose="020B0600070205080204" pitchFamily="34" charset="-128"/>
              </a:defRPr>
            </a:lvl3pPr>
            <a:lvl4pPr marL="1600200" indent="-228600">
              <a:defRPr sz="2200">
                <a:solidFill>
                  <a:schemeClr val="hlink"/>
                </a:solidFill>
                <a:latin typeface="Arial" panose="020B0604020202020204" pitchFamily="34" charset="0"/>
                <a:ea typeface="MS PGothic" panose="020B0600070205080204" pitchFamily="34" charset="-128"/>
              </a:defRPr>
            </a:lvl4pPr>
            <a:lvl5pPr marL="2057400" indent="-228600">
              <a:defRPr sz="2200">
                <a:solidFill>
                  <a:schemeClr val="hlink"/>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200">
                <a:solidFill>
                  <a:schemeClr val="hlink"/>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200">
                <a:solidFill>
                  <a:schemeClr val="hlink"/>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200">
                <a:solidFill>
                  <a:schemeClr val="hlink"/>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200">
                <a:solidFill>
                  <a:schemeClr val="hlink"/>
                </a:solidFill>
                <a:latin typeface="Arial" panose="020B0604020202020204" pitchFamily="34" charset="0"/>
                <a:ea typeface="MS PGothic" panose="020B0600070205080204" pitchFamily="34" charset="-128"/>
              </a:defRPr>
            </a:lvl9pPr>
          </a:lstStyle>
          <a:p>
            <a:pPr algn="ctr"/>
            <a:r>
              <a:rPr lang="en-US" altLang="en-US" sz="3200" b="1">
                <a:solidFill>
                  <a:schemeClr val="bg1"/>
                </a:solidFill>
              </a:rPr>
              <a:t>IBM Competitive Project Office</a:t>
            </a:r>
          </a:p>
          <a:p>
            <a:pPr algn="ctr"/>
            <a:r>
              <a:rPr lang="en-US" altLang="en-US" sz="3200" b="1">
                <a:solidFill>
                  <a:schemeClr val="bg1"/>
                </a:solidFill>
              </a:rPr>
              <a:t>Proving the Value of IBM Technology</a:t>
            </a:r>
          </a:p>
        </p:txBody>
      </p:sp>
      <p:pic>
        <p:nvPicPr>
          <p:cNvPr id="9"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32411" y="3490383"/>
            <a:ext cx="10874221" cy="2897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 name="TextBox 9"/>
          <p:cNvSpPr txBox="1">
            <a:spLocks noChangeArrowheads="1"/>
          </p:cNvSpPr>
          <p:nvPr userDrawn="1"/>
        </p:nvSpPr>
        <p:spPr bwMode="auto">
          <a:xfrm>
            <a:off x="455067" y="4340321"/>
            <a:ext cx="6145849" cy="74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600">
                <a:solidFill>
                  <a:schemeClr val="tx1"/>
                </a:solidFill>
                <a:latin typeface="Arial" pitchFamily="34" charset="0"/>
                <a:ea typeface="MS PGothic" pitchFamily="34" charset="-128"/>
              </a:defRPr>
            </a:lvl1pPr>
            <a:lvl2pPr marL="742950" indent="-285750">
              <a:defRPr sz="1600">
                <a:solidFill>
                  <a:schemeClr val="tx1"/>
                </a:solidFill>
                <a:latin typeface="Arial" pitchFamily="34" charset="0"/>
                <a:ea typeface="MS PGothic" pitchFamily="34" charset="-128"/>
              </a:defRPr>
            </a:lvl2pPr>
            <a:lvl3pPr marL="1143000" indent="-228600">
              <a:defRPr sz="1600">
                <a:solidFill>
                  <a:schemeClr val="tx1"/>
                </a:solidFill>
                <a:latin typeface="Arial" pitchFamily="34" charset="0"/>
                <a:ea typeface="MS PGothic" pitchFamily="34" charset="-128"/>
              </a:defRPr>
            </a:lvl3pPr>
            <a:lvl4pPr marL="1600200" indent="-228600">
              <a:defRPr sz="1600">
                <a:solidFill>
                  <a:schemeClr val="tx1"/>
                </a:solidFill>
                <a:latin typeface="Arial" pitchFamily="34" charset="0"/>
                <a:ea typeface="MS PGothic" pitchFamily="34" charset="-128"/>
              </a:defRPr>
            </a:lvl4pPr>
            <a:lvl5pPr marL="2057400" indent="-228600">
              <a:defRPr sz="1600">
                <a:solidFill>
                  <a:schemeClr val="tx1"/>
                </a:solidFill>
                <a:latin typeface="Arial" pitchFamily="34" charset="0"/>
                <a:ea typeface="MS PGothic" pitchFamily="34" charset="-128"/>
              </a:defRPr>
            </a:lvl5pPr>
            <a:lvl6pPr marL="25146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6pPr>
            <a:lvl7pPr marL="29718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7pPr>
            <a:lvl8pPr marL="34290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8pPr>
            <a:lvl9pPr marL="38862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9pPr>
          </a:lstStyle>
          <a:p>
            <a:pPr algn="r">
              <a:defRPr/>
            </a:pPr>
            <a:r>
              <a:rPr lang="en-US" sz="2400" b="1" dirty="0">
                <a:solidFill>
                  <a:srgbClr val="002060"/>
                </a:solidFill>
              </a:rPr>
              <a:t>IBM Eagle Team – IT Economics Practice</a:t>
            </a:r>
          </a:p>
          <a:p>
            <a:pPr algn="r">
              <a:defRPr/>
            </a:pPr>
            <a:r>
              <a:rPr lang="en-US" sz="1867" b="1" dirty="0">
                <a:solidFill>
                  <a:srgbClr val="002060"/>
                </a:solidFill>
              </a:rPr>
              <a:t>IT.Economics@us.ibm.com</a:t>
            </a:r>
          </a:p>
        </p:txBody>
      </p:sp>
      <p:sp>
        <p:nvSpPr>
          <p:cNvPr id="3" name="Footer Placeholder 2"/>
          <p:cNvSpPr>
            <a:spLocks noGrp="1"/>
          </p:cNvSpPr>
          <p:nvPr>
            <p:ph type="ftr" sz="quarter" idx="16"/>
          </p:nvPr>
        </p:nvSpPr>
        <p:spPr>
          <a:xfrm>
            <a:off x="2136118" y="6518620"/>
            <a:ext cx="7756204" cy="278457"/>
          </a:xfrm>
          <a:prstGeom prst="rect">
            <a:avLst/>
          </a:prstGeom>
        </p:spPr>
        <p:txBody>
          <a:bodyPr/>
          <a:lstStyle/>
          <a:p>
            <a:pPr>
              <a:defRPr/>
            </a:pPr>
            <a:r>
              <a:rPr lang="en-US"/>
              <a:t>IBM Confidential</a:t>
            </a:r>
            <a:endParaRPr lang="en-US" dirty="0"/>
          </a:p>
        </p:txBody>
      </p:sp>
    </p:spTree>
    <p:extLst>
      <p:ext uri="{BB962C8B-B14F-4D97-AF65-F5344CB8AC3E}">
        <p14:creationId xmlns:p14="http://schemas.microsoft.com/office/powerpoint/2010/main" val="159754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85000"/>
                    <a:lumOff val="15000"/>
                  </a:schemeClr>
                </a:solidFill>
              </a:defRPr>
            </a:lvl1pPr>
          </a:lstStyle>
          <a:p>
            <a:r>
              <a:rPr lang="en-US"/>
              <a:t>Click to edit Master title style</a:t>
            </a:r>
            <a:endParaRPr lang="en-US" dirty="0"/>
          </a:p>
        </p:txBody>
      </p:sp>
      <p:sp>
        <p:nvSpPr>
          <p:cNvPr id="6" name="Content Placeholder 5"/>
          <p:cNvSpPr>
            <a:spLocks noGrp="1"/>
          </p:cNvSpPr>
          <p:nvPr>
            <p:ph sz="quarter" idx="12"/>
          </p:nvPr>
        </p:nvSpPr>
        <p:spPr>
          <a:xfrm>
            <a:off x="438152" y="1365505"/>
            <a:ext cx="11372849" cy="5024967"/>
          </a:xfrm>
        </p:spPr>
        <p:txBody>
          <a:bodyPr/>
          <a:lstStyle>
            <a:lvl1pPr>
              <a:buClr>
                <a:srgbClr val="6D6E70"/>
              </a:buClr>
              <a:defRPr>
                <a:solidFill>
                  <a:schemeClr val="tx1">
                    <a:lumMod val="85000"/>
                    <a:lumOff val="15000"/>
                  </a:schemeClr>
                </a:solidFill>
              </a:defRPr>
            </a:lvl1pPr>
            <a:lvl2pPr>
              <a:buClr>
                <a:srgbClr val="6D6E70"/>
              </a:buClr>
              <a:defRPr/>
            </a:lvl2pPr>
            <a:lvl3pPr>
              <a:buClr>
                <a:srgbClr val="6D6E70"/>
              </a:buClr>
              <a:defRPr/>
            </a:lvl3pPr>
            <a:lvl4pPr>
              <a:buClr>
                <a:srgbClr val="6D6E70"/>
              </a:buClr>
              <a:defRPr baseline="0"/>
            </a:lvl4pPr>
            <a:lvl5pPr marL="1142971" indent="0">
              <a:buNone/>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5" name="Footer Placeholder 3"/>
          <p:cNvSpPr>
            <a:spLocks noGrp="1"/>
          </p:cNvSpPr>
          <p:nvPr>
            <p:ph type="ftr" sz="quarter" idx="3"/>
          </p:nvPr>
        </p:nvSpPr>
        <p:spPr>
          <a:xfrm>
            <a:off x="2136118" y="6518620"/>
            <a:ext cx="7756204" cy="278457"/>
          </a:xfrm>
          <a:prstGeom prst="rect">
            <a:avLst/>
          </a:prstGeom>
        </p:spPr>
        <p:txBody>
          <a:bodyPr/>
          <a:lstStyle>
            <a:lvl1pPr algn="ctr">
              <a:defRPr sz="1200" b="0">
                <a:solidFill>
                  <a:schemeClr val="accent2"/>
                </a:solidFill>
              </a:defRPr>
            </a:lvl1pPr>
          </a:lstStyle>
          <a:p>
            <a:pPr>
              <a:defRPr/>
            </a:pPr>
            <a:r>
              <a:rPr lang="en-US"/>
              <a:t>IBM Confidential</a:t>
            </a:r>
            <a:endParaRPr lang="en-US" dirty="0"/>
          </a:p>
        </p:txBody>
      </p:sp>
    </p:spTree>
    <p:extLst>
      <p:ext uri="{BB962C8B-B14F-4D97-AF65-F5344CB8AC3E}">
        <p14:creationId xmlns:p14="http://schemas.microsoft.com/office/powerpoint/2010/main" val="119655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307325F-A43F-412F-8D84-8257E02826B9}" type="datetime1">
              <a:rPr lang="en-US" smtClean="0">
                <a:solidFill>
                  <a:srgbClr val="ACD433"/>
                </a:solidFill>
              </a:rPr>
              <a:pPr/>
              <a:t>6/22/2017</a:t>
            </a:fld>
            <a:endParaRPr lang="en-US">
              <a:solidFill>
                <a:srgbClr val="ACD433"/>
              </a:solidFill>
            </a:endParaRPr>
          </a:p>
        </p:txBody>
      </p:sp>
      <p:sp>
        <p:nvSpPr>
          <p:cNvPr id="5" name="Footer Placeholder 4"/>
          <p:cNvSpPr>
            <a:spLocks noGrp="1"/>
          </p:cNvSpPr>
          <p:nvPr>
            <p:ph type="ftr" sz="quarter" idx="11"/>
          </p:nvPr>
        </p:nvSpPr>
        <p:spPr/>
        <p:txBody>
          <a:bodyPr/>
          <a:lstStyle/>
          <a:p>
            <a:endParaRPr lang="en-US">
              <a:solidFill>
                <a:srgbClr val="ACD433"/>
              </a:solidFill>
            </a:endParaRPr>
          </a:p>
        </p:txBody>
      </p:sp>
      <p:sp>
        <p:nvSpPr>
          <p:cNvPr id="6" name="Slide Number Placeholder 5"/>
          <p:cNvSpPr>
            <a:spLocks noGrp="1"/>
          </p:cNvSpPr>
          <p:nvPr>
            <p:ph type="sldNum" sz="quarter" idx="12"/>
          </p:nvPr>
        </p:nvSpPr>
        <p:spPr/>
        <p:txBody>
          <a:bodyPr/>
          <a:lstStyle/>
          <a:p>
            <a:fld id="{B9EEBC82-3FCC-46C3-870B-6BEC932561D2}"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39991397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85000"/>
                    <a:lumOff val="15000"/>
                  </a:schemeClr>
                </a:solidFill>
              </a:defRPr>
            </a:lvl1pPr>
          </a:lstStyle>
          <a:p>
            <a:r>
              <a:rPr lang="en-US"/>
              <a:t>Click to edit Master title style</a:t>
            </a:r>
            <a:endParaRPr lang="en-US" dirty="0"/>
          </a:p>
        </p:txBody>
      </p:sp>
      <p:sp>
        <p:nvSpPr>
          <p:cNvPr id="6" name="Content Placeholder 5"/>
          <p:cNvSpPr>
            <a:spLocks noGrp="1"/>
          </p:cNvSpPr>
          <p:nvPr>
            <p:ph sz="quarter" idx="12"/>
          </p:nvPr>
        </p:nvSpPr>
        <p:spPr>
          <a:xfrm>
            <a:off x="438151" y="1400587"/>
            <a:ext cx="5498823" cy="5024967"/>
          </a:xfrm>
        </p:spPr>
        <p:txBody>
          <a:bodyPr/>
          <a:lstStyle>
            <a:lvl1pPr>
              <a:buClr>
                <a:srgbClr val="6D6E70"/>
              </a:buClr>
              <a:defRPr sz="2667">
                <a:solidFill>
                  <a:schemeClr val="tx1">
                    <a:lumMod val="85000"/>
                    <a:lumOff val="15000"/>
                  </a:schemeClr>
                </a:solidFill>
              </a:defRPr>
            </a:lvl1pPr>
            <a:lvl2pPr>
              <a:buClr>
                <a:srgbClr val="6D6E70"/>
              </a:buClr>
              <a:defRPr sz="2400">
                <a:solidFill>
                  <a:schemeClr val="tx1">
                    <a:lumMod val="85000"/>
                    <a:lumOff val="15000"/>
                  </a:schemeClr>
                </a:solidFill>
              </a:defRPr>
            </a:lvl2pPr>
            <a:lvl3pPr>
              <a:buClr>
                <a:srgbClr val="6D6E70"/>
              </a:buClr>
              <a:defRPr sz="2133">
                <a:solidFill>
                  <a:schemeClr val="tx1">
                    <a:lumMod val="85000"/>
                    <a:lumOff val="15000"/>
                  </a:schemeClr>
                </a:solidFill>
              </a:defRPr>
            </a:lvl3pPr>
            <a:lvl4pPr>
              <a:buClr>
                <a:srgbClr val="6D6E70"/>
              </a:buClr>
              <a:defRPr sz="1867" baseline="0">
                <a:solidFill>
                  <a:schemeClr val="tx1">
                    <a:lumMod val="85000"/>
                    <a:lumOff val="15000"/>
                  </a:schemeClr>
                </a:solidFill>
              </a:defRPr>
            </a:lvl4pPr>
            <a:lvl5pPr marL="1142971" indent="0">
              <a:buNone/>
              <a:defRPr sz="1600">
                <a:solidFill>
                  <a:schemeClr val="tx1">
                    <a:lumMod val="85000"/>
                    <a:lumOff val="15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Content Placeholder 5"/>
          <p:cNvSpPr>
            <a:spLocks noGrp="1"/>
          </p:cNvSpPr>
          <p:nvPr>
            <p:ph sz="quarter" idx="13"/>
          </p:nvPr>
        </p:nvSpPr>
        <p:spPr>
          <a:xfrm>
            <a:off x="6255802" y="1400587"/>
            <a:ext cx="5498823" cy="5024967"/>
          </a:xfrm>
        </p:spPr>
        <p:txBody>
          <a:bodyPr/>
          <a:lstStyle>
            <a:lvl1pPr>
              <a:buClr>
                <a:srgbClr val="6D6E70"/>
              </a:buClr>
              <a:defRPr sz="2667">
                <a:solidFill>
                  <a:schemeClr val="tx1">
                    <a:lumMod val="85000"/>
                    <a:lumOff val="15000"/>
                  </a:schemeClr>
                </a:solidFill>
              </a:defRPr>
            </a:lvl1pPr>
            <a:lvl2pPr>
              <a:buClr>
                <a:srgbClr val="6D6E70"/>
              </a:buClr>
              <a:defRPr sz="2400">
                <a:solidFill>
                  <a:schemeClr val="tx1">
                    <a:lumMod val="85000"/>
                    <a:lumOff val="15000"/>
                  </a:schemeClr>
                </a:solidFill>
              </a:defRPr>
            </a:lvl2pPr>
            <a:lvl3pPr>
              <a:buClr>
                <a:srgbClr val="6D6E70"/>
              </a:buClr>
              <a:defRPr sz="2133">
                <a:solidFill>
                  <a:schemeClr val="tx1">
                    <a:lumMod val="85000"/>
                    <a:lumOff val="15000"/>
                  </a:schemeClr>
                </a:solidFill>
              </a:defRPr>
            </a:lvl3pPr>
            <a:lvl4pPr>
              <a:buClr>
                <a:srgbClr val="6D6E70"/>
              </a:buClr>
              <a:defRPr sz="1867" baseline="0">
                <a:solidFill>
                  <a:schemeClr val="tx1">
                    <a:lumMod val="85000"/>
                    <a:lumOff val="15000"/>
                  </a:schemeClr>
                </a:solidFill>
              </a:defRPr>
            </a:lvl4pPr>
            <a:lvl5pPr marL="1142971" indent="0">
              <a:buNone/>
              <a:defRPr sz="1600">
                <a:solidFill>
                  <a:schemeClr val="tx1">
                    <a:lumMod val="85000"/>
                    <a:lumOff val="15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8" name="Footer Placeholder 3"/>
          <p:cNvSpPr>
            <a:spLocks noGrp="1"/>
          </p:cNvSpPr>
          <p:nvPr>
            <p:ph type="ftr" sz="quarter" idx="3"/>
          </p:nvPr>
        </p:nvSpPr>
        <p:spPr>
          <a:xfrm>
            <a:off x="2136118" y="6518620"/>
            <a:ext cx="7756204" cy="278457"/>
          </a:xfrm>
          <a:prstGeom prst="rect">
            <a:avLst/>
          </a:prstGeom>
        </p:spPr>
        <p:txBody>
          <a:bodyPr/>
          <a:lstStyle>
            <a:lvl1pPr algn="ctr">
              <a:defRPr sz="1200" b="0">
                <a:solidFill>
                  <a:schemeClr val="accent2"/>
                </a:solidFill>
              </a:defRPr>
            </a:lvl1pPr>
          </a:lstStyle>
          <a:p>
            <a:pPr>
              <a:defRPr/>
            </a:pPr>
            <a:r>
              <a:rPr lang="en-US"/>
              <a:t>IBM Confidential</a:t>
            </a:r>
            <a:endParaRPr lang="en-US" dirty="0"/>
          </a:p>
        </p:txBody>
      </p:sp>
    </p:spTree>
    <p:extLst>
      <p:ext uri="{BB962C8B-B14F-4D97-AF65-F5344CB8AC3E}">
        <p14:creationId xmlns:p14="http://schemas.microsoft.com/office/powerpoint/2010/main" val="37448632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2 Column">
    <p:spTree>
      <p:nvGrpSpPr>
        <p:cNvPr id="1" name=""/>
        <p:cNvGrpSpPr/>
        <p:nvPr/>
      </p:nvGrpSpPr>
      <p:grpSpPr>
        <a:xfrm>
          <a:off x="0" y="0"/>
          <a:ext cx="0" cy="0"/>
          <a:chOff x="0" y="0"/>
          <a:chExt cx="0" cy="0"/>
        </a:xfrm>
      </p:grpSpPr>
      <p:sp>
        <p:nvSpPr>
          <p:cNvPr id="6" name="Content Placeholder 5"/>
          <p:cNvSpPr>
            <a:spLocks noGrp="1"/>
          </p:cNvSpPr>
          <p:nvPr>
            <p:ph sz="quarter" idx="12"/>
          </p:nvPr>
        </p:nvSpPr>
        <p:spPr>
          <a:xfrm>
            <a:off x="438151" y="1886052"/>
            <a:ext cx="5498823" cy="4407945"/>
          </a:xfrm>
        </p:spPr>
        <p:txBody>
          <a:bodyPr/>
          <a:lstStyle>
            <a:lvl1pPr>
              <a:defRPr sz="2667">
                <a:solidFill>
                  <a:schemeClr val="tx1">
                    <a:lumMod val="85000"/>
                    <a:lumOff val="15000"/>
                  </a:schemeClr>
                </a:solidFill>
                <a:latin typeface="Calibri Light" panose="020F0302020204030204" pitchFamily="34" charset="0"/>
              </a:defRPr>
            </a:lvl1pPr>
            <a:lvl2pPr>
              <a:defRPr sz="2400">
                <a:solidFill>
                  <a:schemeClr val="tx1">
                    <a:lumMod val="85000"/>
                    <a:lumOff val="15000"/>
                  </a:schemeClr>
                </a:solidFill>
                <a:latin typeface="Calibri Light" panose="020F0302020204030204" pitchFamily="34" charset="0"/>
              </a:defRPr>
            </a:lvl2pPr>
            <a:lvl3pPr>
              <a:defRPr sz="2133">
                <a:solidFill>
                  <a:schemeClr val="tx1">
                    <a:lumMod val="85000"/>
                    <a:lumOff val="15000"/>
                  </a:schemeClr>
                </a:solidFill>
                <a:latin typeface="Calibri Light" panose="020F0302020204030204" pitchFamily="34" charset="0"/>
              </a:defRPr>
            </a:lvl3pPr>
            <a:lvl4pPr>
              <a:defRPr sz="1867" baseline="0">
                <a:solidFill>
                  <a:schemeClr val="tx1">
                    <a:lumMod val="85000"/>
                    <a:lumOff val="15000"/>
                  </a:schemeClr>
                </a:solidFill>
                <a:latin typeface="Calibri Light" panose="020F0302020204030204" pitchFamily="34" charset="0"/>
              </a:defRPr>
            </a:lvl4pPr>
            <a:lvl5pPr marL="1142971" indent="0">
              <a:buNone/>
              <a:defRPr sz="1600">
                <a:latin typeface="Calibri Light" panose="020F03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Content Placeholder 5"/>
          <p:cNvSpPr>
            <a:spLocks noGrp="1"/>
          </p:cNvSpPr>
          <p:nvPr>
            <p:ph sz="quarter" idx="13"/>
          </p:nvPr>
        </p:nvSpPr>
        <p:spPr>
          <a:xfrm>
            <a:off x="6255802" y="1886052"/>
            <a:ext cx="5498823" cy="4407945"/>
          </a:xfrm>
        </p:spPr>
        <p:txBody>
          <a:bodyPr/>
          <a:lstStyle>
            <a:lvl1pPr>
              <a:defRPr sz="2667">
                <a:solidFill>
                  <a:schemeClr val="tx1">
                    <a:lumMod val="85000"/>
                    <a:lumOff val="15000"/>
                  </a:schemeClr>
                </a:solidFill>
                <a:latin typeface="Calibri Light" panose="020F0302020204030204" pitchFamily="34" charset="0"/>
              </a:defRPr>
            </a:lvl1pPr>
            <a:lvl2pPr>
              <a:defRPr sz="2400">
                <a:solidFill>
                  <a:schemeClr val="tx1">
                    <a:lumMod val="85000"/>
                    <a:lumOff val="15000"/>
                  </a:schemeClr>
                </a:solidFill>
                <a:latin typeface="Calibri Light" panose="020F0302020204030204" pitchFamily="34" charset="0"/>
              </a:defRPr>
            </a:lvl2pPr>
            <a:lvl3pPr>
              <a:defRPr sz="2133">
                <a:solidFill>
                  <a:schemeClr val="tx1">
                    <a:lumMod val="85000"/>
                    <a:lumOff val="15000"/>
                  </a:schemeClr>
                </a:solidFill>
                <a:latin typeface="Calibri Light" panose="020F0302020204030204" pitchFamily="34" charset="0"/>
              </a:defRPr>
            </a:lvl3pPr>
            <a:lvl4pPr>
              <a:defRPr sz="1867" baseline="0">
                <a:solidFill>
                  <a:schemeClr val="tx1">
                    <a:lumMod val="85000"/>
                    <a:lumOff val="15000"/>
                  </a:schemeClr>
                </a:solidFill>
                <a:latin typeface="Calibri Light" panose="020F0302020204030204" pitchFamily="34" charset="0"/>
              </a:defRPr>
            </a:lvl4pPr>
            <a:lvl5pPr marL="1142971" indent="0">
              <a:buNone/>
              <a:defRPr sz="1600">
                <a:latin typeface="Calibri Light" panose="020F03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5" name="TextBox 4"/>
          <p:cNvSpPr txBox="1"/>
          <p:nvPr userDrawn="1"/>
        </p:nvSpPr>
        <p:spPr>
          <a:xfrm>
            <a:off x="307452" y="1324163"/>
            <a:ext cx="5629523" cy="543675"/>
          </a:xfrm>
          <a:prstGeom prst="rect">
            <a:avLst/>
          </a:prstGeom>
          <a:noFill/>
        </p:spPr>
        <p:txBody>
          <a:bodyPr wrap="square" rtlCol="0">
            <a:spAutoFit/>
          </a:bodyPr>
          <a:lstStyle/>
          <a:p>
            <a:r>
              <a:rPr lang="en-US" sz="2933" b="0" u="sng" dirty="0">
                <a:solidFill>
                  <a:schemeClr val="tx1">
                    <a:lumMod val="85000"/>
                    <a:lumOff val="15000"/>
                  </a:schemeClr>
                </a:solidFill>
                <a:latin typeface="Calibri Light" panose="020F0302020204030204" pitchFamily="34" charset="0"/>
                <a:cs typeface="Arial" panose="020B0604020202020204" pitchFamily="34" charset="0"/>
              </a:rPr>
              <a:t>Click to edit Master text styles</a:t>
            </a:r>
          </a:p>
        </p:txBody>
      </p:sp>
      <p:sp>
        <p:nvSpPr>
          <p:cNvPr id="8" name="TextBox 7"/>
          <p:cNvSpPr txBox="1"/>
          <p:nvPr userDrawn="1"/>
        </p:nvSpPr>
        <p:spPr>
          <a:xfrm>
            <a:off x="6118219" y="1336535"/>
            <a:ext cx="5629523" cy="543675"/>
          </a:xfrm>
          <a:prstGeom prst="rect">
            <a:avLst/>
          </a:prstGeom>
          <a:noFill/>
        </p:spPr>
        <p:txBody>
          <a:bodyPr wrap="square" rtlCol="0">
            <a:spAutoFit/>
          </a:bodyPr>
          <a:lstStyle/>
          <a:p>
            <a:r>
              <a:rPr lang="en-US" sz="2933" b="0" u="sng" dirty="0">
                <a:solidFill>
                  <a:schemeClr val="tx1">
                    <a:lumMod val="85000"/>
                    <a:lumOff val="15000"/>
                  </a:schemeClr>
                </a:solidFill>
                <a:latin typeface="Calibri Light" panose="020F0302020204030204" pitchFamily="34" charset="0"/>
                <a:cs typeface="Arial" panose="020B0604020202020204" pitchFamily="34" charset="0"/>
              </a:rPr>
              <a:t>Click to edit Master text styles</a:t>
            </a:r>
          </a:p>
        </p:txBody>
      </p:sp>
      <p:sp>
        <p:nvSpPr>
          <p:cNvPr id="9" name="Footer Placeholder 8"/>
          <p:cNvSpPr>
            <a:spLocks noGrp="1" noChangeArrowheads="1"/>
          </p:cNvSpPr>
          <p:nvPr>
            <p:ph type="ftr" sz="quarter" idx="11"/>
          </p:nvPr>
        </p:nvSpPr>
        <p:spPr>
          <a:xfrm>
            <a:off x="2552427" y="6518621"/>
            <a:ext cx="6927896" cy="245535"/>
          </a:xfrm>
          <a:prstGeom prst="rect">
            <a:avLst/>
          </a:prstGeom>
          <a:ln/>
        </p:spPr>
        <p:txBody>
          <a:bodyPr/>
          <a:lstStyle>
            <a:lvl1pPr>
              <a:defRPr sz="1200"/>
            </a:lvl1pPr>
          </a:lstStyle>
          <a:p>
            <a:pPr>
              <a:defRPr/>
            </a:pPr>
            <a:r>
              <a:rPr lang="en-US"/>
              <a:t>IBM Confidential</a:t>
            </a:r>
            <a:endParaRPr lang="en-US" dirty="0"/>
          </a:p>
        </p:txBody>
      </p:sp>
      <p:sp>
        <p:nvSpPr>
          <p:cNvPr id="10" name="Title 1"/>
          <p:cNvSpPr>
            <a:spLocks noGrp="1"/>
          </p:cNvSpPr>
          <p:nvPr>
            <p:ph type="title"/>
          </p:nvPr>
        </p:nvSpPr>
        <p:spPr>
          <a:xfrm>
            <a:off x="438151" y="35515"/>
            <a:ext cx="11582400" cy="1181863"/>
          </a:xfrm>
        </p:spPr>
        <p:txBody>
          <a:bodyPr/>
          <a:lstStyle>
            <a:lvl1pPr>
              <a:defRPr>
                <a:solidFill>
                  <a:schemeClr val="tx1">
                    <a:lumMod val="85000"/>
                    <a:lumOff val="15000"/>
                  </a:schemeClr>
                </a:solidFill>
              </a:defRPr>
            </a:lvl1pPr>
          </a:lstStyle>
          <a:p>
            <a:r>
              <a:rPr lang="en-US"/>
              <a:t>Click to edit Master title style</a:t>
            </a:r>
            <a:endParaRPr lang="en-US" dirty="0"/>
          </a:p>
        </p:txBody>
      </p:sp>
    </p:spTree>
    <p:extLst>
      <p:ext uri="{BB962C8B-B14F-4D97-AF65-F5344CB8AC3E}">
        <p14:creationId xmlns:p14="http://schemas.microsoft.com/office/powerpoint/2010/main" val="13681657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Chart + Comments 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anose="020B0604020202020204"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38150" y="1434587"/>
            <a:ext cx="7732319" cy="4842456"/>
          </a:xfrm>
        </p:spPr>
        <p:txBody>
          <a:bodyPr/>
          <a:lstStyle>
            <a:lvl1pPr>
              <a:defRPr sz="2400">
                <a:latin typeface="Calibri Light" panose="020F0302020204030204" pitchFamily="34" charset="0"/>
                <a:cs typeface="Arial" pitchFamily="34" charset="0"/>
              </a:defRPr>
            </a:lvl1pPr>
            <a:lvl2pPr marL="531271" indent="-226478">
              <a:defRPr sz="2133">
                <a:latin typeface="Calibri Light" panose="020F0302020204030204" pitchFamily="34" charset="0"/>
                <a:cs typeface="Arial" pitchFamily="34" charset="0"/>
              </a:defRPr>
            </a:lvl2pPr>
            <a:lvl3pPr marL="836063" indent="-226478">
              <a:defRPr sz="1867">
                <a:latin typeface="Calibri Light" panose="020F0302020204030204" pitchFamily="34" charset="0"/>
                <a:cs typeface="Arial" pitchFamily="34" charset="0"/>
              </a:defRPr>
            </a:lvl3pPr>
            <a:lvl4pPr marL="992693" indent="-228594">
              <a:defRPr sz="1600" baseline="0">
                <a:latin typeface="Calibri Light" panose="020F0302020204030204" pitchFamily="34" charset="0"/>
              </a:defRPr>
            </a:lvl4pPr>
            <a:lvl5pPr marL="1071007" indent="0">
              <a:buNone/>
              <a:defRPr sz="1333"/>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8351305" y="1434587"/>
            <a:ext cx="3360215" cy="4842456"/>
          </a:xfrm>
        </p:spPr>
        <p:txBody>
          <a:bodyPr/>
          <a:lstStyle>
            <a:lvl1pPr>
              <a:defRPr sz="2400">
                <a:latin typeface="Calibri Light" panose="020F0302020204030204" pitchFamily="34" charset="0"/>
                <a:cs typeface="Arial" pitchFamily="34" charset="0"/>
              </a:defRPr>
            </a:lvl1pPr>
            <a:lvl2pPr marL="531271" indent="-226478">
              <a:defRPr sz="2133">
                <a:latin typeface="Calibri Light" panose="020F0302020204030204" pitchFamily="34" charset="0"/>
                <a:cs typeface="Arial" pitchFamily="34" charset="0"/>
              </a:defRPr>
            </a:lvl2pPr>
            <a:lvl3pPr marL="836063" indent="-226478">
              <a:defRPr sz="1867">
                <a:latin typeface="Calibri Light" panose="020F0302020204030204" pitchFamily="34" charset="0"/>
                <a:cs typeface="Arial" pitchFamily="34" charset="0"/>
              </a:defRPr>
            </a:lvl3pPr>
            <a:lvl4pPr marL="1140855" indent="-226478">
              <a:defRPr sz="1600">
                <a:latin typeface="Calibri Light" panose="020F0302020204030204" pitchFamily="34" charset="0"/>
              </a:defRPr>
            </a:lvl4pPr>
            <a:lvl5pPr marL="1140855" indent="0">
              <a:buNone/>
              <a:defRPr sz="1333"/>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p:txBody>
      </p:sp>
      <p:sp>
        <p:nvSpPr>
          <p:cNvPr id="6" name="Footer Placeholder 8"/>
          <p:cNvSpPr>
            <a:spLocks noGrp="1" noChangeArrowheads="1"/>
          </p:cNvSpPr>
          <p:nvPr>
            <p:ph type="ftr" sz="quarter" idx="3"/>
          </p:nvPr>
        </p:nvSpPr>
        <p:spPr>
          <a:xfrm>
            <a:off x="2534885" y="6518621"/>
            <a:ext cx="6927896" cy="245535"/>
          </a:xfrm>
          <a:prstGeom prst="rect">
            <a:avLst/>
          </a:prstGeom>
          <a:ln/>
        </p:spPr>
        <p:txBody>
          <a:bodyPr/>
          <a:lstStyle>
            <a:lvl1pPr>
              <a:defRPr sz="1200"/>
            </a:lvl1pPr>
          </a:lstStyle>
          <a:p>
            <a:pPr>
              <a:defRPr/>
            </a:pPr>
            <a:r>
              <a:rPr lang="en-US"/>
              <a:t>IBM Confidential</a:t>
            </a:r>
            <a:endParaRPr lang="en-US" dirty="0"/>
          </a:p>
        </p:txBody>
      </p:sp>
    </p:spTree>
    <p:extLst>
      <p:ext uri="{BB962C8B-B14F-4D97-AF65-F5344CB8AC3E}">
        <p14:creationId xmlns:p14="http://schemas.microsoft.com/office/powerpoint/2010/main" val="34244121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Top Object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anose="020B0604020202020204"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38149" y="1434587"/>
            <a:ext cx="11582401" cy="1391311"/>
          </a:xfrm>
        </p:spPr>
        <p:txBody>
          <a:bodyPr/>
          <a:lstStyle>
            <a:lvl1pPr>
              <a:defRPr sz="2400">
                <a:latin typeface="Calibri Light" panose="020F0302020204030204" pitchFamily="34" charset="0"/>
                <a:cs typeface="Arial" pitchFamily="34" charset="0"/>
              </a:defRPr>
            </a:lvl1pPr>
            <a:lvl2pPr marL="531271" indent="-226478">
              <a:defRPr sz="2133">
                <a:latin typeface="Calibri Light" panose="020F0302020204030204" pitchFamily="34" charset="0"/>
                <a:cs typeface="Arial" pitchFamily="34" charset="0"/>
              </a:defRPr>
            </a:lvl2pPr>
            <a:lvl3pPr marL="836063" indent="-226478">
              <a:defRPr sz="1867">
                <a:latin typeface="Calibri Light" panose="020F0302020204030204" pitchFamily="34" charset="0"/>
                <a:cs typeface="Arial" pitchFamily="34" charset="0"/>
              </a:defRPr>
            </a:lvl3pPr>
            <a:lvl4pPr marL="992693" indent="-228594">
              <a:defRPr sz="1600" baseline="0">
                <a:latin typeface="Calibri Light" panose="020F0302020204030204" pitchFamily="34" charset="0"/>
              </a:defRPr>
            </a:lvl4pPr>
            <a:lvl5pPr marL="1071007" indent="0">
              <a:buNone/>
              <a:defRPr sz="1333"/>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p:txBody>
      </p:sp>
      <p:sp>
        <p:nvSpPr>
          <p:cNvPr id="6" name="Footer Placeholder 8"/>
          <p:cNvSpPr>
            <a:spLocks noGrp="1" noChangeArrowheads="1"/>
          </p:cNvSpPr>
          <p:nvPr>
            <p:ph type="ftr" sz="quarter" idx="3"/>
          </p:nvPr>
        </p:nvSpPr>
        <p:spPr>
          <a:xfrm>
            <a:off x="2534885" y="6518621"/>
            <a:ext cx="6927896" cy="245535"/>
          </a:xfrm>
          <a:prstGeom prst="rect">
            <a:avLst/>
          </a:prstGeom>
          <a:ln/>
        </p:spPr>
        <p:txBody>
          <a:bodyPr/>
          <a:lstStyle>
            <a:lvl1pPr>
              <a:defRPr sz="1200"/>
            </a:lvl1pPr>
          </a:lstStyle>
          <a:p>
            <a:pPr>
              <a:defRPr/>
            </a:pPr>
            <a:r>
              <a:rPr lang="en-US"/>
              <a:t>IBM Confidential</a:t>
            </a:r>
            <a:endParaRPr lang="en-US" dirty="0"/>
          </a:p>
        </p:txBody>
      </p:sp>
      <p:sp>
        <p:nvSpPr>
          <p:cNvPr id="7" name="Content Placeholder 2"/>
          <p:cNvSpPr>
            <a:spLocks noGrp="1"/>
          </p:cNvSpPr>
          <p:nvPr>
            <p:ph sz="half" idx="10" hasCustomPrompt="1"/>
          </p:nvPr>
        </p:nvSpPr>
        <p:spPr>
          <a:xfrm>
            <a:off x="438148" y="3043107"/>
            <a:ext cx="11460867" cy="3052893"/>
          </a:xfrm>
        </p:spPr>
        <p:txBody>
          <a:bodyPr/>
          <a:lstStyle>
            <a:lvl1pPr marL="0" indent="0">
              <a:buNone/>
              <a:defRPr sz="2400">
                <a:latin typeface="Calibri Light" panose="020F0302020204030204" pitchFamily="34" charset="0"/>
                <a:cs typeface="Arial" pitchFamily="34" charset="0"/>
              </a:defRPr>
            </a:lvl1pPr>
            <a:lvl2pPr marL="531271" indent="-226478">
              <a:defRPr sz="2133">
                <a:latin typeface="Calibri Light" panose="020F0302020204030204" pitchFamily="34" charset="0"/>
                <a:cs typeface="Arial" pitchFamily="34" charset="0"/>
              </a:defRPr>
            </a:lvl2pPr>
            <a:lvl3pPr marL="836063" indent="-226478">
              <a:defRPr sz="1867">
                <a:latin typeface="Calibri Light" panose="020F0302020204030204" pitchFamily="34" charset="0"/>
                <a:cs typeface="Arial" pitchFamily="34" charset="0"/>
              </a:defRPr>
            </a:lvl3pPr>
            <a:lvl4pPr marL="992693" indent="-228594">
              <a:defRPr sz="1600" baseline="0">
                <a:latin typeface="Calibri Light" panose="020F0302020204030204" pitchFamily="34" charset="0"/>
              </a:defRPr>
            </a:lvl4pPr>
            <a:lvl5pPr marL="1071007" indent="0">
              <a:buNone/>
              <a:defRPr sz="1333"/>
            </a:lvl5pPr>
            <a:lvl6pPr>
              <a:defRPr sz="2400"/>
            </a:lvl6pPr>
            <a:lvl7pPr>
              <a:defRPr sz="2400"/>
            </a:lvl7pPr>
            <a:lvl8pPr>
              <a:defRPr sz="2400"/>
            </a:lvl8pPr>
            <a:lvl9pPr>
              <a:defRPr sz="2400"/>
            </a:lvl9pPr>
          </a:lstStyle>
          <a:p>
            <a:pPr lvl="0"/>
            <a:r>
              <a:rPr lang="en-US" dirty="0"/>
              <a:t>Object</a:t>
            </a:r>
          </a:p>
        </p:txBody>
      </p:sp>
    </p:spTree>
    <p:extLst>
      <p:ext uri="{BB962C8B-B14F-4D97-AF65-F5344CB8AC3E}">
        <p14:creationId xmlns:p14="http://schemas.microsoft.com/office/powerpoint/2010/main" val="41117736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Object Top Text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anose="020B0604020202020204"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57200" y="4708335"/>
            <a:ext cx="11441815" cy="1391311"/>
          </a:xfrm>
        </p:spPr>
        <p:txBody>
          <a:bodyPr/>
          <a:lstStyle>
            <a:lvl1pPr>
              <a:defRPr sz="2400">
                <a:latin typeface="Calibri Light" panose="020F0302020204030204" pitchFamily="34" charset="0"/>
                <a:cs typeface="Arial" pitchFamily="34" charset="0"/>
              </a:defRPr>
            </a:lvl1pPr>
            <a:lvl2pPr marL="531271" indent="-226478">
              <a:defRPr sz="2133">
                <a:latin typeface="Calibri Light" panose="020F0302020204030204" pitchFamily="34" charset="0"/>
                <a:cs typeface="Arial" pitchFamily="34" charset="0"/>
              </a:defRPr>
            </a:lvl2pPr>
            <a:lvl3pPr marL="836063" indent="-226478">
              <a:defRPr sz="1867">
                <a:latin typeface="Calibri Light" panose="020F0302020204030204" pitchFamily="34" charset="0"/>
                <a:cs typeface="Arial" pitchFamily="34" charset="0"/>
              </a:defRPr>
            </a:lvl3pPr>
            <a:lvl4pPr marL="992693" indent="-228594">
              <a:defRPr sz="1600" baseline="0">
                <a:latin typeface="Calibri Light" panose="020F0302020204030204" pitchFamily="34" charset="0"/>
              </a:defRPr>
            </a:lvl4pPr>
            <a:lvl5pPr marL="1071007" indent="0">
              <a:buNone/>
              <a:defRPr sz="1333"/>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p:txBody>
      </p:sp>
      <p:sp>
        <p:nvSpPr>
          <p:cNvPr id="6" name="Footer Placeholder 8"/>
          <p:cNvSpPr>
            <a:spLocks noGrp="1" noChangeArrowheads="1"/>
          </p:cNvSpPr>
          <p:nvPr>
            <p:ph type="ftr" sz="quarter" idx="3"/>
          </p:nvPr>
        </p:nvSpPr>
        <p:spPr>
          <a:xfrm>
            <a:off x="2534885" y="6518621"/>
            <a:ext cx="6927896" cy="245535"/>
          </a:xfrm>
          <a:prstGeom prst="rect">
            <a:avLst/>
          </a:prstGeom>
          <a:ln/>
        </p:spPr>
        <p:txBody>
          <a:bodyPr/>
          <a:lstStyle>
            <a:lvl1pPr>
              <a:defRPr sz="1200"/>
            </a:lvl1pPr>
          </a:lstStyle>
          <a:p>
            <a:pPr>
              <a:defRPr/>
            </a:pPr>
            <a:r>
              <a:rPr lang="en-US"/>
              <a:t>IBM Confidential</a:t>
            </a:r>
            <a:endParaRPr lang="en-US" dirty="0"/>
          </a:p>
        </p:txBody>
      </p:sp>
      <p:sp>
        <p:nvSpPr>
          <p:cNvPr id="7" name="Content Placeholder 2"/>
          <p:cNvSpPr>
            <a:spLocks noGrp="1"/>
          </p:cNvSpPr>
          <p:nvPr>
            <p:ph sz="half" idx="10" hasCustomPrompt="1"/>
          </p:nvPr>
        </p:nvSpPr>
        <p:spPr>
          <a:xfrm>
            <a:off x="438148" y="1436410"/>
            <a:ext cx="11460867" cy="3052893"/>
          </a:xfrm>
        </p:spPr>
        <p:txBody>
          <a:bodyPr/>
          <a:lstStyle>
            <a:lvl1pPr marL="0" indent="0">
              <a:buNone/>
              <a:defRPr sz="2400">
                <a:latin typeface="Calibri Light" panose="020F0302020204030204" pitchFamily="34" charset="0"/>
                <a:cs typeface="Arial" pitchFamily="34" charset="0"/>
              </a:defRPr>
            </a:lvl1pPr>
            <a:lvl2pPr marL="531271" indent="-226478">
              <a:defRPr sz="2133">
                <a:latin typeface="Calibri Light" panose="020F0302020204030204" pitchFamily="34" charset="0"/>
                <a:cs typeface="Arial" pitchFamily="34" charset="0"/>
              </a:defRPr>
            </a:lvl2pPr>
            <a:lvl3pPr marL="836063" indent="-226478">
              <a:defRPr sz="1867">
                <a:latin typeface="Calibri Light" panose="020F0302020204030204" pitchFamily="34" charset="0"/>
                <a:cs typeface="Arial" pitchFamily="34" charset="0"/>
              </a:defRPr>
            </a:lvl3pPr>
            <a:lvl4pPr marL="992693" indent="-228594">
              <a:defRPr sz="1600" baseline="0">
                <a:latin typeface="Calibri Light" panose="020F0302020204030204" pitchFamily="34" charset="0"/>
              </a:defRPr>
            </a:lvl4pPr>
            <a:lvl5pPr marL="1071007" indent="0">
              <a:buNone/>
              <a:defRPr sz="1333"/>
            </a:lvl5pPr>
            <a:lvl6pPr>
              <a:defRPr sz="2400"/>
            </a:lvl6pPr>
            <a:lvl7pPr>
              <a:defRPr sz="2400"/>
            </a:lvl7pPr>
            <a:lvl8pPr>
              <a:defRPr sz="2400"/>
            </a:lvl8pPr>
            <a:lvl9pPr>
              <a:defRPr sz="2400"/>
            </a:lvl9pPr>
          </a:lstStyle>
          <a:p>
            <a:pPr lvl="0"/>
            <a:r>
              <a:rPr lang="en-US" dirty="0"/>
              <a:t>Object</a:t>
            </a:r>
          </a:p>
        </p:txBody>
      </p:sp>
    </p:spTree>
    <p:extLst>
      <p:ext uri="{BB962C8B-B14F-4D97-AF65-F5344CB8AC3E}">
        <p14:creationId xmlns:p14="http://schemas.microsoft.com/office/powerpoint/2010/main" val="113527895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Chart + Comments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85000"/>
                    <a:lumOff val="15000"/>
                  </a:schemeClr>
                </a:solidFill>
                <a:latin typeface="Arial" panose="020B0604020202020204"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6542905" y="1443358"/>
            <a:ext cx="5184203" cy="2152844"/>
          </a:xfrm>
        </p:spPr>
        <p:txBody>
          <a:bodyPr/>
          <a:lstStyle>
            <a:lvl1pPr marL="0" indent="0">
              <a:buNone/>
              <a:defRPr sz="2400">
                <a:solidFill>
                  <a:schemeClr val="tx1">
                    <a:lumMod val="85000"/>
                    <a:lumOff val="15000"/>
                  </a:schemeClr>
                </a:solidFill>
                <a:latin typeface="Calibri Light" panose="020F0302020204030204" pitchFamily="34" charset="0"/>
                <a:cs typeface="Arial" pitchFamily="34" charset="0"/>
              </a:defRPr>
            </a:lvl1pPr>
            <a:lvl2pPr marL="531271" indent="-226478">
              <a:defRPr sz="2133">
                <a:solidFill>
                  <a:schemeClr val="tx1">
                    <a:lumMod val="85000"/>
                    <a:lumOff val="15000"/>
                  </a:schemeClr>
                </a:solidFill>
                <a:latin typeface="Calibri Light" panose="020F0302020204030204" pitchFamily="34" charset="0"/>
                <a:cs typeface="Arial" pitchFamily="34" charset="0"/>
              </a:defRPr>
            </a:lvl2pPr>
            <a:lvl3pPr marL="836063" indent="-226478">
              <a:defRPr sz="1867">
                <a:solidFill>
                  <a:schemeClr val="tx1">
                    <a:lumMod val="85000"/>
                    <a:lumOff val="15000"/>
                  </a:schemeClr>
                </a:solidFill>
                <a:latin typeface="Calibri Light" panose="020F0302020204030204" pitchFamily="34" charset="0"/>
                <a:cs typeface="Arial" pitchFamily="34" charset="0"/>
              </a:defRPr>
            </a:lvl3pPr>
            <a:lvl4pPr marL="1071007" indent="-234945">
              <a:defRPr sz="1600">
                <a:solidFill>
                  <a:schemeClr val="tx1">
                    <a:lumMod val="85000"/>
                    <a:lumOff val="15000"/>
                  </a:schemeClr>
                </a:solidFill>
                <a:latin typeface="Calibri Light" panose="020F0302020204030204" pitchFamily="34" charset="0"/>
              </a:defRPr>
            </a:lvl4pPr>
            <a:lvl5pPr marL="1071007" indent="0">
              <a:buNone/>
              <a:defRPr sz="1333">
                <a:latin typeface="Calibri Light" panose="020F0302020204030204" pitchFamily="34" charset="0"/>
              </a:defRPr>
            </a:lvl5pPr>
            <a:lvl6pPr>
              <a:defRPr sz="2400"/>
            </a:lvl6pPr>
            <a:lvl7pPr>
              <a:defRPr sz="2400"/>
            </a:lvl7pPr>
            <a:lvl8pPr>
              <a:defRPr sz="2400"/>
            </a:lvl8pPr>
            <a:lvl9pPr>
              <a:defRPr sz="2400"/>
            </a:lvl9pPr>
          </a:lstStyle>
          <a:p>
            <a:pPr lvl="0"/>
            <a:r>
              <a:rPr lang="en-US"/>
              <a:t>Edit Master text styles</a:t>
            </a:r>
          </a:p>
        </p:txBody>
      </p:sp>
      <p:sp>
        <p:nvSpPr>
          <p:cNvPr id="4" name="Content Placeholder 3"/>
          <p:cNvSpPr>
            <a:spLocks noGrp="1"/>
          </p:cNvSpPr>
          <p:nvPr>
            <p:ph sz="half" idx="2"/>
          </p:nvPr>
        </p:nvSpPr>
        <p:spPr>
          <a:xfrm>
            <a:off x="467427" y="1425816"/>
            <a:ext cx="5865415" cy="4842456"/>
          </a:xfrm>
        </p:spPr>
        <p:txBody>
          <a:bodyPr/>
          <a:lstStyle>
            <a:lvl1pPr>
              <a:defRPr sz="2400">
                <a:solidFill>
                  <a:schemeClr val="tx1">
                    <a:lumMod val="85000"/>
                    <a:lumOff val="15000"/>
                  </a:schemeClr>
                </a:solidFill>
                <a:latin typeface="Calibri Light" panose="020F0302020204030204" pitchFamily="34" charset="0"/>
                <a:cs typeface="Arial" pitchFamily="34" charset="0"/>
              </a:defRPr>
            </a:lvl1pPr>
            <a:lvl2pPr marL="531271" indent="-226478">
              <a:defRPr sz="2133">
                <a:solidFill>
                  <a:schemeClr val="tx1">
                    <a:lumMod val="85000"/>
                    <a:lumOff val="15000"/>
                  </a:schemeClr>
                </a:solidFill>
                <a:latin typeface="Calibri Light" panose="020F0302020204030204" pitchFamily="34" charset="0"/>
                <a:cs typeface="Arial" pitchFamily="34" charset="0"/>
              </a:defRPr>
            </a:lvl2pPr>
            <a:lvl3pPr marL="836063" indent="-226478">
              <a:defRPr sz="1867">
                <a:solidFill>
                  <a:schemeClr val="tx1">
                    <a:lumMod val="85000"/>
                    <a:lumOff val="15000"/>
                  </a:schemeClr>
                </a:solidFill>
                <a:latin typeface="Calibri Light" panose="020F0302020204030204" pitchFamily="34" charset="0"/>
                <a:cs typeface="Arial" pitchFamily="34" charset="0"/>
              </a:defRPr>
            </a:lvl3pPr>
            <a:lvl4pPr marL="1140855" indent="-226478">
              <a:defRPr sz="1600">
                <a:solidFill>
                  <a:schemeClr val="tx1">
                    <a:lumMod val="85000"/>
                    <a:lumOff val="15000"/>
                  </a:schemeClr>
                </a:solidFill>
                <a:latin typeface="Calibri Light" panose="020F0302020204030204" pitchFamily="34" charset="0"/>
              </a:defRPr>
            </a:lvl4pPr>
            <a:lvl5pPr marL="1140855" indent="0">
              <a:buNone/>
              <a:defRPr sz="1333">
                <a:latin typeface="Calibri Light" panose="020F0302020204030204" pitchFamily="34" charset="0"/>
              </a:defRPr>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p:txBody>
      </p:sp>
      <p:sp>
        <p:nvSpPr>
          <p:cNvPr id="7" name="Footer Placeholder 8"/>
          <p:cNvSpPr>
            <a:spLocks noGrp="1" noChangeArrowheads="1"/>
          </p:cNvSpPr>
          <p:nvPr>
            <p:ph type="ftr" sz="quarter" idx="3"/>
          </p:nvPr>
        </p:nvSpPr>
        <p:spPr>
          <a:xfrm>
            <a:off x="2552427" y="6518621"/>
            <a:ext cx="6927896" cy="245535"/>
          </a:xfrm>
          <a:prstGeom prst="rect">
            <a:avLst/>
          </a:prstGeom>
          <a:ln/>
        </p:spPr>
        <p:txBody>
          <a:bodyPr/>
          <a:lstStyle>
            <a:lvl1pPr>
              <a:defRPr sz="1200"/>
            </a:lvl1pPr>
          </a:lstStyle>
          <a:p>
            <a:pPr>
              <a:defRPr/>
            </a:pPr>
            <a:r>
              <a:rPr lang="en-US"/>
              <a:t>IBM Confidential</a:t>
            </a:r>
            <a:endParaRPr lang="en-US" dirty="0"/>
          </a:p>
        </p:txBody>
      </p:sp>
      <p:sp>
        <p:nvSpPr>
          <p:cNvPr id="6" name="Content Placeholder 2"/>
          <p:cNvSpPr>
            <a:spLocks noGrp="1"/>
          </p:cNvSpPr>
          <p:nvPr>
            <p:ph sz="half" idx="10"/>
          </p:nvPr>
        </p:nvSpPr>
        <p:spPr>
          <a:xfrm>
            <a:off x="6542905" y="3999993"/>
            <a:ext cx="5184203" cy="2152844"/>
          </a:xfrm>
        </p:spPr>
        <p:txBody>
          <a:bodyPr/>
          <a:lstStyle>
            <a:lvl1pPr marL="0" indent="0">
              <a:buNone/>
              <a:defRPr sz="2400">
                <a:solidFill>
                  <a:schemeClr val="tx1">
                    <a:lumMod val="85000"/>
                    <a:lumOff val="15000"/>
                  </a:schemeClr>
                </a:solidFill>
                <a:latin typeface="Calibri Light" panose="020F0302020204030204" pitchFamily="34" charset="0"/>
                <a:cs typeface="Arial" pitchFamily="34" charset="0"/>
              </a:defRPr>
            </a:lvl1pPr>
            <a:lvl2pPr marL="531271" indent="-226478">
              <a:defRPr sz="2133">
                <a:solidFill>
                  <a:schemeClr val="tx1">
                    <a:lumMod val="85000"/>
                    <a:lumOff val="15000"/>
                  </a:schemeClr>
                </a:solidFill>
                <a:latin typeface="Calibri Light" panose="020F0302020204030204" pitchFamily="34" charset="0"/>
                <a:cs typeface="Arial" pitchFamily="34" charset="0"/>
              </a:defRPr>
            </a:lvl2pPr>
            <a:lvl3pPr marL="836063" indent="-226478">
              <a:defRPr sz="1867">
                <a:solidFill>
                  <a:schemeClr val="tx1">
                    <a:lumMod val="85000"/>
                    <a:lumOff val="15000"/>
                  </a:schemeClr>
                </a:solidFill>
                <a:latin typeface="Calibri Light" panose="020F0302020204030204" pitchFamily="34" charset="0"/>
                <a:cs typeface="Arial" pitchFamily="34" charset="0"/>
              </a:defRPr>
            </a:lvl3pPr>
            <a:lvl4pPr marL="1071007" indent="-234945">
              <a:defRPr sz="1600">
                <a:solidFill>
                  <a:schemeClr val="tx1">
                    <a:lumMod val="85000"/>
                    <a:lumOff val="15000"/>
                  </a:schemeClr>
                </a:solidFill>
                <a:latin typeface="Calibri Light" panose="020F0302020204030204" pitchFamily="34" charset="0"/>
              </a:defRPr>
            </a:lvl4pPr>
            <a:lvl5pPr marL="1071007" indent="0">
              <a:buNone/>
              <a:defRPr sz="1333">
                <a:latin typeface="Calibri Light" panose="020F0302020204030204" pitchFamily="34" charset="0"/>
              </a:defRPr>
            </a:lvl5pPr>
            <a:lvl6pPr>
              <a:defRPr sz="2400"/>
            </a:lvl6pPr>
            <a:lvl7pPr>
              <a:defRPr sz="2400"/>
            </a:lvl7pPr>
            <a:lvl8pPr>
              <a:defRPr sz="2400"/>
            </a:lvl8pPr>
            <a:lvl9pPr>
              <a:defRPr sz="2400"/>
            </a:lvl9pPr>
          </a:lstStyle>
          <a:p>
            <a:pPr lvl="0"/>
            <a:r>
              <a:rPr lang="en-US"/>
              <a:t>Edit Master text styles</a:t>
            </a:r>
          </a:p>
        </p:txBody>
      </p:sp>
    </p:spTree>
    <p:extLst>
      <p:ext uri="{BB962C8B-B14F-4D97-AF65-F5344CB8AC3E}">
        <p14:creationId xmlns:p14="http://schemas.microsoft.com/office/powerpoint/2010/main" val="5765397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4_Chart + Comments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85000"/>
                    <a:lumOff val="15000"/>
                  </a:schemeClr>
                </a:solidFill>
                <a:latin typeface="Arial" panose="020B0604020202020204"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64463" y="1443358"/>
            <a:ext cx="5184203" cy="2152844"/>
          </a:xfrm>
        </p:spPr>
        <p:txBody>
          <a:bodyPr/>
          <a:lstStyle>
            <a:lvl1pPr marL="0" indent="0">
              <a:buNone/>
              <a:defRPr sz="2400">
                <a:solidFill>
                  <a:schemeClr val="tx1">
                    <a:lumMod val="85000"/>
                    <a:lumOff val="15000"/>
                  </a:schemeClr>
                </a:solidFill>
                <a:latin typeface="Calibri Light" panose="020F0302020204030204" pitchFamily="34" charset="0"/>
                <a:cs typeface="Arial" pitchFamily="34" charset="0"/>
              </a:defRPr>
            </a:lvl1pPr>
            <a:lvl2pPr marL="531271" indent="-226478">
              <a:defRPr sz="2133">
                <a:solidFill>
                  <a:schemeClr val="tx1">
                    <a:lumMod val="85000"/>
                    <a:lumOff val="15000"/>
                  </a:schemeClr>
                </a:solidFill>
                <a:latin typeface="Calibri Light" panose="020F0302020204030204" pitchFamily="34" charset="0"/>
                <a:cs typeface="Arial" pitchFamily="34" charset="0"/>
              </a:defRPr>
            </a:lvl2pPr>
            <a:lvl3pPr marL="836063" indent="-226478">
              <a:defRPr sz="1867">
                <a:solidFill>
                  <a:schemeClr val="tx1">
                    <a:lumMod val="85000"/>
                    <a:lumOff val="15000"/>
                  </a:schemeClr>
                </a:solidFill>
                <a:latin typeface="Calibri Light" panose="020F0302020204030204" pitchFamily="34" charset="0"/>
                <a:cs typeface="Arial" pitchFamily="34" charset="0"/>
              </a:defRPr>
            </a:lvl3pPr>
            <a:lvl4pPr marL="1071007" indent="-234945">
              <a:defRPr sz="1600">
                <a:solidFill>
                  <a:schemeClr val="tx1">
                    <a:lumMod val="85000"/>
                    <a:lumOff val="15000"/>
                  </a:schemeClr>
                </a:solidFill>
                <a:latin typeface="Calibri Light" panose="020F0302020204030204" pitchFamily="34" charset="0"/>
              </a:defRPr>
            </a:lvl4pPr>
            <a:lvl5pPr marL="1071007" indent="0">
              <a:buNone/>
              <a:defRPr sz="1333">
                <a:latin typeface="Calibri Light" panose="020F0302020204030204" pitchFamily="34" charset="0"/>
              </a:defRPr>
            </a:lvl5pPr>
            <a:lvl6pPr>
              <a:defRPr sz="2400"/>
            </a:lvl6pPr>
            <a:lvl7pPr>
              <a:defRPr sz="2400"/>
            </a:lvl7pPr>
            <a:lvl8pPr>
              <a:defRPr sz="2400"/>
            </a:lvl8pPr>
            <a:lvl9pPr>
              <a:defRPr sz="2400"/>
            </a:lvl9pPr>
          </a:lstStyle>
          <a:p>
            <a:pPr lvl="0"/>
            <a:r>
              <a:rPr lang="en-US"/>
              <a:t>Edit Master text styles</a:t>
            </a:r>
          </a:p>
        </p:txBody>
      </p:sp>
      <p:sp>
        <p:nvSpPr>
          <p:cNvPr id="4" name="Content Placeholder 3"/>
          <p:cNvSpPr>
            <a:spLocks noGrp="1"/>
          </p:cNvSpPr>
          <p:nvPr>
            <p:ph sz="half" idx="2"/>
          </p:nvPr>
        </p:nvSpPr>
        <p:spPr>
          <a:xfrm>
            <a:off x="5879254" y="1425816"/>
            <a:ext cx="5865415" cy="4842456"/>
          </a:xfrm>
        </p:spPr>
        <p:txBody>
          <a:bodyPr/>
          <a:lstStyle>
            <a:lvl1pPr>
              <a:defRPr sz="2400">
                <a:solidFill>
                  <a:schemeClr val="tx1">
                    <a:lumMod val="85000"/>
                    <a:lumOff val="15000"/>
                  </a:schemeClr>
                </a:solidFill>
                <a:latin typeface="Calibri Light" panose="020F0302020204030204" pitchFamily="34" charset="0"/>
                <a:cs typeface="Arial" pitchFamily="34" charset="0"/>
              </a:defRPr>
            </a:lvl1pPr>
            <a:lvl2pPr marL="531271" indent="-226478">
              <a:defRPr sz="2133">
                <a:solidFill>
                  <a:schemeClr val="tx1">
                    <a:lumMod val="85000"/>
                    <a:lumOff val="15000"/>
                  </a:schemeClr>
                </a:solidFill>
                <a:latin typeface="Calibri Light" panose="020F0302020204030204" pitchFamily="34" charset="0"/>
                <a:cs typeface="Arial" pitchFamily="34" charset="0"/>
              </a:defRPr>
            </a:lvl2pPr>
            <a:lvl3pPr marL="836063" indent="-226478">
              <a:defRPr sz="1867">
                <a:solidFill>
                  <a:schemeClr val="tx1">
                    <a:lumMod val="85000"/>
                    <a:lumOff val="15000"/>
                  </a:schemeClr>
                </a:solidFill>
                <a:latin typeface="Calibri Light" panose="020F0302020204030204" pitchFamily="34" charset="0"/>
                <a:cs typeface="Arial" pitchFamily="34" charset="0"/>
              </a:defRPr>
            </a:lvl3pPr>
            <a:lvl4pPr marL="1140855" indent="-226478">
              <a:defRPr sz="1600">
                <a:solidFill>
                  <a:schemeClr val="tx1">
                    <a:lumMod val="85000"/>
                    <a:lumOff val="15000"/>
                  </a:schemeClr>
                </a:solidFill>
                <a:latin typeface="Calibri Light" panose="020F0302020204030204" pitchFamily="34" charset="0"/>
              </a:defRPr>
            </a:lvl4pPr>
            <a:lvl5pPr marL="1140855" indent="0">
              <a:buNone/>
              <a:defRPr sz="1333">
                <a:latin typeface="Calibri Light" panose="020F0302020204030204" pitchFamily="34" charset="0"/>
              </a:defRPr>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p:txBody>
      </p:sp>
      <p:sp>
        <p:nvSpPr>
          <p:cNvPr id="7" name="Footer Placeholder 8"/>
          <p:cNvSpPr>
            <a:spLocks noGrp="1" noChangeArrowheads="1"/>
          </p:cNvSpPr>
          <p:nvPr>
            <p:ph type="ftr" sz="quarter" idx="3"/>
          </p:nvPr>
        </p:nvSpPr>
        <p:spPr>
          <a:xfrm>
            <a:off x="2552427" y="6518621"/>
            <a:ext cx="6927896" cy="245535"/>
          </a:xfrm>
          <a:prstGeom prst="rect">
            <a:avLst/>
          </a:prstGeom>
          <a:ln/>
        </p:spPr>
        <p:txBody>
          <a:bodyPr/>
          <a:lstStyle>
            <a:lvl1pPr>
              <a:defRPr sz="1200"/>
            </a:lvl1pPr>
          </a:lstStyle>
          <a:p>
            <a:pPr>
              <a:defRPr/>
            </a:pPr>
            <a:r>
              <a:rPr lang="en-US"/>
              <a:t>IBM Confidential</a:t>
            </a:r>
            <a:endParaRPr lang="en-US" dirty="0"/>
          </a:p>
        </p:txBody>
      </p:sp>
      <p:sp>
        <p:nvSpPr>
          <p:cNvPr id="6" name="Content Placeholder 2"/>
          <p:cNvSpPr>
            <a:spLocks noGrp="1"/>
          </p:cNvSpPr>
          <p:nvPr>
            <p:ph sz="half" idx="10"/>
          </p:nvPr>
        </p:nvSpPr>
        <p:spPr>
          <a:xfrm>
            <a:off x="464463" y="3999993"/>
            <a:ext cx="5184203" cy="2152844"/>
          </a:xfrm>
        </p:spPr>
        <p:txBody>
          <a:bodyPr/>
          <a:lstStyle>
            <a:lvl1pPr marL="0" indent="0">
              <a:buNone/>
              <a:defRPr sz="2400">
                <a:solidFill>
                  <a:schemeClr val="tx1">
                    <a:lumMod val="85000"/>
                    <a:lumOff val="15000"/>
                  </a:schemeClr>
                </a:solidFill>
                <a:latin typeface="Calibri Light" panose="020F0302020204030204" pitchFamily="34" charset="0"/>
                <a:cs typeface="Arial" pitchFamily="34" charset="0"/>
              </a:defRPr>
            </a:lvl1pPr>
            <a:lvl2pPr marL="531271" indent="-226478">
              <a:defRPr sz="2133">
                <a:solidFill>
                  <a:schemeClr val="tx1">
                    <a:lumMod val="85000"/>
                    <a:lumOff val="15000"/>
                  </a:schemeClr>
                </a:solidFill>
                <a:latin typeface="Calibri Light" panose="020F0302020204030204" pitchFamily="34" charset="0"/>
                <a:cs typeface="Arial" pitchFamily="34" charset="0"/>
              </a:defRPr>
            </a:lvl2pPr>
            <a:lvl3pPr marL="836063" indent="-226478">
              <a:defRPr sz="1867">
                <a:solidFill>
                  <a:schemeClr val="tx1">
                    <a:lumMod val="85000"/>
                    <a:lumOff val="15000"/>
                  </a:schemeClr>
                </a:solidFill>
                <a:latin typeface="Calibri Light" panose="020F0302020204030204" pitchFamily="34" charset="0"/>
                <a:cs typeface="Arial" pitchFamily="34" charset="0"/>
              </a:defRPr>
            </a:lvl3pPr>
            <a:lvl4pPr marL="1071007" indent="-234945">
              <a:defRPr sz="1600">
                <a:solidFill>
                  <a:schemeClr val="tx1">
                    <a:lumMod val="85000"/>
                    <a:lumOff val="15000"/>
                  </a:schemeClr>
                </a:solidFill>
                <a:latin typeface="Calibri Light" panose="020F0302020204030204" pitchFamily="34" charset="0"/>
              </a:defRPr>
            </a:lvl4pPr>
            <a:lvl5pPr marL="1071007" indent="0">
              <a:buNone/>
              <a:defRPr sz="1333">
                <a:latin typeface="Calibri Light" panose="020F0302020204030204" pitchFamily="34" charset="0"/>
              </a:defRPr>
            </a:lvl5pPr>
            <a:lvl6pPr>
              <a:defRPr sz="2400"/>
            </a:lvl6pPr>
            <a:lvl7pPr>
              <a:defRPr sz="2400"/>
            </a:lvl7pPr>
            <a:lvl8pPr>
              <a:defRPr sz="2400"/>
            </a:lvl8pPr>
            <a:lvl9pPr>
              <a:defRPr sz="2400"/>
            </a:lvl9pPr>
          </a:lstStyle>
          <a:p>
            <a:pPr lvl="0"/>
            <a:r>
              <a:rPr lang="en-US"/>
              <a:t>Edit Master text styles</a:t>
            </a:r>
          </a:p>
        </p:txBody>
      </p:sp>
    </p:spTree>
    <p:extLst>
      <p:ext uri="{BB962C8B-B14F-4D97-AF65-F5344CB8AC3E}">
        <p14:creationId xmlns:p14="http://schemas.microsoft.com/office/powerpoint/2010/main" val="28755076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3_Chart + Comments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85000"/>
                    <a:lumOff val="15000"/>
                  </a:schemeClr>
                </a:solidFill>
                <a:latin typeface="Arial" panose="020B0604020202020204"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38151" y="1443357"/>
            <a:ext cx="3063480" cy="4842456"/>
          </a:xfrm>
        </p:spPr>
        <p:txBody>
          <a:bodyPr/>
          <a:lstStyle>
            <a:lvl1pPr>
              <a:defRPr sz="2400">
                <a:solidFill>
                  <a:schemeClr val="tx1">
                    <a:lumMod val="85000"/>
                    <a:lumOff val="15000"/>
                  </a:schemeClr>
                </a:solidFill>
                <a:latin typeface="Calibri Light" panose="020F0302020204030204" pitchFamily="34" charset="0"/>
                <a:cs typeface="Arial" pitchFamily="34" charset="0"/>
              </a:defRPr>
            </a:lvl1pPr>
            <a:lvl2pPr marL="531271" indent="-226478">
              <a:defRPr sz="2133">
                <a:solidFill>
                  <a:schemeClr val="tx1">
                    <a:lumMod val="85000"/>
                    <a:lumOff val="15000"/>
                  </a:schemeClr>
                </a:solidFill>
                <a:latin typeface="Calibri Light" panose="020F0302020204030204" pitchFamily="34" charset="0"/>
                <a:cs typeface="Arial" pitchFamily="34" charset="0"/>
              </a:defRPr>
            </a:lvl2pPr>
            <a:lvl3pPr marL="836063" indent="-226478">
              <a:defRPr sz="1867">
                <a:solidFill>
                  <a:schemeClr val="tx1">
                    <a:lumMod val="85000"/>
                    <a:lumOff val="15000"/>
                  </a:schemeClr>
                </a:solidFill>
                <a:latin typeface="Calibri Light" panose="020F0302020204030204" pitchFamily="34" charset="0"/>
                <a:cs typeface="Arial" pitchFamily="34" charset="0"/>
              </a:defRPr>
            </a:lvl3pPr>
            <a:lvl4pPr marL="1071007" indent="-234945">
              <a:defRPr sz="1600">
                <a:solidFill>
                  <a:schemeClr val="tx1">
                    <a:lumMod val="85000"/>
                    <a:lumOff val="15000"/>
                  </a:schemeClr>
                </a:solidFill>
                <a:latin typeface="Calibri Light" panose="020F0302020204030204" pitchFamily="34" charset="0"/>
              </a:defRPr>
            </a:lvl4pPr>
            <a:lvl5pPr marL="1071007" indent="0">
              <a:buNone/>
              <a:defRPr sz="1333">
                <a:latin typeface="Calibri Light" panose="020F0302020204030204" pitchFamily="34" charset="0"/>
              </a:defRPr>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3698905" y="1443357"/>
            <a:ext cx="8012615" cy="4842456"/>
          </a:xfrm>
        </p:spPr>
        <p:txBody>
          <a:bodyPr/>
          <a:lstStyle>
            <a:lvl1pPr>
              <a:defRPr sz="2400">
                <a:solidFill>
                  <a:schemeClr val="tx1">
                    <a:lumMod val="85000"/>
                    <a:lumOff val="15000"/>
                  </a:schemeClr>
                </a:solidFill>
                <a:latin typeface="Calibri Light" panose="020F0302020204030204" pitchFamily="34" charset="0"/>
                <a:cs typeface="Arial" pitchFamily="34" charset="0"/>
              </a:defRPr>
            </a:lvl1pPr>
            <a:lvl2pPr marL="531271" indent="-226478">
              <a:defRPr sz="2133">
                <a:solidFill>
                  <a:schemeClr val="tx1">
                    <a:lumMod val="85000"/>
                    <a:lumOff val="15000"/>
                  </a:schemeClr>
                </a:solidFill>
                <a:latin typeface="Calibri Light" panose="020F0302020204030204" pitchFamily="34" charset="0"/>
                <a:cs typeface="Arial" pitchFamily="34" charset="0"/>
              </a:defRPr>
            </a:lvl2pPr>
            <a:lvl3pPr marL="836063" indent="-226478">
              <a:defRPr sz="1867">
                <a:solidFill>
                  <a:schemeClr val="tx1">
                    <a:lumMod val="85000"/>
                    <a:lumOff val="15000"/>
                  </a:schemeClr>
                </a:solidFill>
                <a:latin typeface="Calibri Light" panose="020F0302020204030204" pitchFamily="34" charset="0"/>
                <a:cs typeface="Arial" pitchFamily="34" charset="0"/>
              </a:defRPr>
            </a:lvl3pPr>
            <a:lvl4pPr marL="1140855" indent="-226478">
              <a:defRPr sz="1600">
                <a:solidFill>
                  <a:schemeClr val="tx1">
                    <a:lumMod val="85000"/>
                    <a:lumOff val="15000"/>
                  </a:schemeClr>
                </a:solidFill>
                <a:latin typeface="Calibri Light" panose="020F0302020204030204" pitchFamily="34" charset="0"/>
              </a:defRPr>
            </a:lvl4pPr>
            <a:lvl5pPr marL="1140855" indent="0">
              <a:buNone/>
              <a:defRPr sz="1333">
                <a:latin typeface="Calibri Light" panose="020F0302020204030204" pitchFamily="34" charset="0"/>
              </a:defRPr>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p:txBody>
      </p:sp>
      <p:sp>
        <p:nvSpPr>
          <p:cNvPr id="7" name="Footer Placeholder 8"/>
          <p:cNvSpPr>
            <a:spLocks noGrp="1" noChangeArrowheads="1"/>
          </p:cNvSpPr>
          <p:nvPr>
            <p:ph type="ftr" sz="quarter" idx="3"/>
          </p:nvPr>
        </p:nvSpPr>
        <p:spPr>
          <a:xfrm>
            <a:off x="2552427" y="6518621"/>
            <a:ext cx="6927896" cy="245535"/>
          </a:xfrm>
          <a:prstGeom prst="rect">
            <a:avLst/>
          </a:prstGeom>
          <a:ln/>
        </p:spPr>
        <p:txBody>
          <a:bodyPr/>
          <a:lstStyle>
            <a:lvl1pPr>
              <a:defRPr sz="1200"/>
            </a:lvl1pPr>
          </a:lstStyle>
          <a:p>
            <a:pPr>
              <a:defRPr/>
            </a:pPr>
            <a:r>
              <a:rPr lang="en-US"/>
              <a:t>IBM Confidential</a:t>
            </a:r>
            <a:endParaRPr lang="en-US" dirty="0"/>
          </a:p>
        </p:txBody>
      </p:sp>
    </p:spTree>
    <p:extLst>
      <p:ext uri="{BB962C8B-B14F-4D97-AF65-F5344CB8AC3E}">
        <p14:creationId xmlns:p14="http://schemas.microsoft.com/office/powerpoint/2010/main" val="21962435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 Column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85000"/>
                    <a:lumOff val="15000"/>
                  </a:schemeClr>
                </a:solidFill>
                <a:latin typeface="Arial" panose="020B0604020202020204"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38151" y="1443357"/>
            <a:ext cx="3543984" cy="4842456"/>
          </a:xfrm>
        </p:spPr>
        <p:txBody>
          <a:bodyPr/>
          <a:lstStyle>
            <a:lvl1pPr>
              <a:defRPr sz="2400">
                <a:solidFill>
                  <a:schemeClr val="tx1">
                    <a:lumMod val="85000"/>
                    <a:lumOff val="15000"/>
                  </a:schemeClr>
                </a:solidFill>
                <a:latin typeface="Calibri Light" panose="020F0302020204030204" pitchFamily="34" charset="0"/>
                <a:cs typeface="Arial" pitchFamily="34" charset="0"/>
              </a:defRPr>
            </a:lvl1pPr>
            <a:lvl2pPr marL="531271" indent="-226478">
              <a:defRPr sz="2133">
                <a:solidFill>
                  <a:schemeClr val="tx1">
                    <a:lumMod val="85000"/>
                    <a:lumOff val="15000"/>
                  </a:schemeClr>
                </a:solidFill>
                <a:latin typeface="Calibri Light" panose="020F0302020204030204" pitchFamily="34" charset="0"/>
                <a:cs typeface="Arial" pitchFamily="34" charset="0"/>
              </a:defRPr>
            </a:lvl2pPr>
            <a:lvl3pPr marL="836063" indent="-226478">
              <a:defRPr sz="1867">
                <a:solidFill>
                  <a:schemeClr val="tx1">
                    <a:lumMod val="85000"/>
                    <a:lumOff val="15000"/>
                  </a:schemeClr>
                </a:solidFill>
                <a:latin typeface="Calibri Light" panose="020F0302020204030204" pitchFamily="34" charset="0"/>
                <a:cs typeface="Arial" pitchFamily="34" charset="0"/>
              </a:defRPr>
            </a:lvl3pPr>
            <a:lvl4pPr marL="1071007" indent="-234945">
              <a:defRPr sz="1600">
                <a:solidFill>
                  <a:schemeClr val="tx1">
                    <a:lumMod val="85000"/>
                    <a:lumOff val="15000"/>
                  </a:schemeClr>
                </a:solidFill>
                <a:latin typeface="Calibri Light" panose="020F0302020204030204" pitchFamily="34" charset="0"/>
              </a:defRPr>
            </a:lvl4pPr>
            <a:lvl5pPr marL="1071007" indent="0">
              <a:buNone/>
              <a:defRPr sz="1333">
                <a:latin typeface="Calibri Light" panose="020F0302020204030204" pitchFamily="34" charset="0"/>
              </a:defRPr>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p:txBody>
      </p:sp>
      <p:sp>
        <p:nvSpPr>
          <p:cNvPr id="7" name="Footer Placeholder 8"/>
          <p:cNvSpPr>
            <a:spLocks noGrp="1" noChangeArrowheads="1"/>
          </p:cNvSpPr>
          <p:nvPr>
            <p:ph type="ftr" sz="quarter" idx="3"/>
          </p:nvPr>
        </p:nvSpPr>
        <p:spPr>
          <a:xfrm>
            <a:off x="2552427" y="6518621"/>
            <a:ext cx="6927896" cy="245535"/>
          </a:xfrm>
          <a:prstGeom prst="rect">
            <a:avLst/>
          </a:prstGeom>
          <a:ln/>
        </p:spPr>
        <p:txBody>
          <a:bodyPr/>
          <a:lstStyle>
            <a:lvl1pPr>
              <a:defRPr sz="1200"/>
            </a:lvl1pPr>
          </a:lstStyle>
          <a:p>
            <a:pPr>
              <a:defRPr/>
            </a:pPr>
            <a:r>
              <a:rPr lang="en-US"/>
              <a:t>IBM Confidential</a:t>
            </a:r>
            <a:endParaRPr lang="en-US" dirty="0"/>
          </a:p>
        </p:txBody>
      </p:sp>
      <p:sp>
        <p:nvSpPr>
          <p:cNvPr id="9" name="Content Placeholder 2"/>
          <p:cNvSpPr>
            <a:spLocks noGrp="1"/>
          </p:cNvSpPr>
          <p:nvPr>
            <p:ph sz="half" idx="10"/>
          </p:nvPr>
        </p:nvSpPr>
        <p:spPr>
          <a:xfrm>
            <a:off x="4377895" y="1453592"/>
            <a:ext cx="3543984" cy="4842456"/>
          </a:xfrm>
        </p:spPr>
        <p:txBody>
          <a:bodyPr/>
          <a:lstStyle>
            <a:lvl1pPr>
              <a:defRPr sz="2400">
                <a:solidFill>
                  <a:schemeClr val="tx1">
                    <a:lumMod val="85000"/>
                    <a:lumOff val="15000"/>
                  </a:schemeClr>
                </a:solidFill>
                <a:latin typeface="Calibri Light" panose="020F0302020204030204" pitchFamily="34" charset="0"/>
                <a:cs typeface="Arial" pitchFamily="34" charset="0"/>
              </a:defRPr>
            </a:lvl1pPr>
            <a:lvl2pPr marL="531271" indent="-226478">
              <a:defRPr sz="2133">
                <a:solidFill>
                  <a:schemeClr val="tx1">
                    <a:lumMod val="85000"/>
                    <a:lumOff val="15000"/>
                  </a:schemeClr>
                </a:solidFill>
                <a:latin typeface="Calibri Light" panose="020F0302020204030204" pitchFamily="34" charset="0"/>
                <a:cs typeface="Arial" pitchFamily="34" charset="0"/>
              </a:defRPr>
            </a:lvl2pPr>
            <a:lvl3pPr marL="836063" indent="-226478">
              <a:defRPr sz="1867">
                <a:solidFill>
                  <a:schemeClr val="tx1">
                    <a:lumMod val="85000"/>
                    <a:lumOff val="15000"/>
                  </a:schemeClr>
                </a:solidFill>
                <a:latin typeface="Calibri Light" panose="020F0302020204030204" pitchFamily="34" charset="0"/>
                <a:cs typeface="Arial" pitchFamily="34" charset="0"/>
              </a:defRPr>
            </a:lvl3pPr>
            <a:lvl4pPr marL="1071007" indent="-234945">
              <a:defRPr sz="1600">
                <a:solidFill>
                  <a:schemeClr val="tx1">
                    <a:lumMod val="85000"/>
                    <a:lumOff val="15000"/>
                  </a:schemeClr>
                </a:solidFill>
                <a:latin typeface="Calibri Light" panose="020F0302020204030204" pitchFamily="34" charset="0"/>
              </a:defRPr>
            </a:lvl4pPr>
            <a:lvl5pPr marL="1071007" indent="0">
              <a:buNone/>
              <a:defRPr sz="1333">
                <a:latin typeface="Calibri Light" panose="020F0302020204030204" pitchFamily="34" charset="0"/>
              </a:defRPr>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p:txBody>
      </p:sp>
      <p:sp>
        <p:nvSpPr>
          <p:cNvPr id="10" name="Content Placeholder 2"/>
          <p:cNvSpPr>
            <a:spLocks noGrp="1"/>
          </p:cNvSpPr>
          <p:nvPr>
            <p:ph sz="half" idx="11"/>
          </p:nvPr>
        </p:nvSpPr>
        <p:spPr>
          <a:xfrm>
            <a:off x="8291311" y="1463827"/>
            <a:ext cx="3543984" cy="4842456"/>
          </a:xfrm>
        </p:spPr>
        <p:txBody>
          <a:bodyPr/>
          <a:lstStyle>
            <a:lvl1pPr>
              <a:defRPr sz="2400">
                <a:solidFill>
                  <a:schemeClr val="tx1">
                    <a:lumMod val="85000"/>
                    <a:lumOff val="15000"/>
                  </a:schemeClr>
                </a:solidFill>
                <a:latin typeface="Calibri Light" panose="020F0302020204030204" pitchFamily="34" charset="0"/>
                <a:cs typeface="Arial" pitchFamily="34" charset="0"/>
              </a:defRPr>
            </a:lvl1pPr>
            <a:lvl2pPr marL="531271" indent="-226478">
              <a:defRPr sz="2133">
                <a:solidFill>
                  <a:schemeClr val="tx1">
                    <a:lumMod val="85000"/>
                    <a:lumOff val="15000"/>
                  </a:schemeClr>
                </a:solidFill>
                <a:latin typeface="Calibri Light" panose="020F0302020204030204" pitchFamily="34" charset="0"/>
                <a:cs typeface="Arial" pitchFamily="34" charset="0"/>
              </a:defRPr>
            </a:lvl2pPr>
            <a:lvl3pPr marL="836063" indent="-226478">
              <a:defRPr sz="1867">
                <a:solidFill>
                  <a:schemeClr val="tx1">
                    <a:lumMod val="85000"/>
                    <a:lumOff val="15000"/>
                  </a:schemeClr>
                </a:solidFill>
                <a:latin typeface="Calibri Light" panose="020F0302020204030204" pitchFamily="34" charset="0"/>
                <a:cs typeface="Arial" pitchFamily="34" charset="0"/>
              </a:defRPr>
            </a:lvl3pPr>
            <a:lvl4pPr marL="1071007" indent="-234945">
              <a:defRPr sz="1600">
                <a:solidFill>
                  <a:schemeClr val="tx1">
                    <a:lumMod val="85000"/>
                    <a:lumOff val="15000"/>
                  </a:schemeClr>
                </a:solidFill>
                <a:latin typeface="Calibri Light" panose="020F0302020204030204" pitchFamily="34" charset="0"/>
              </a:defRPr>
            </a:lvl4pPr>
            <a:lvl5pPr marL="1071007" indent="0">
              <a:buNone/>
              <a:defRPr sz="1333">
                <a:latin typeface="Calibri Light" panose="020F0302020204030204" pitchFamily="34" charset="0"/>
              </a:defRPr>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9126080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 Column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85000"/>
                    <a:lumOff val="15000"/>
                  </a:schemeClr>
                </a:solidFill>
                <a:latin typeface="Arial" panose="020B0604020202020204"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38150" y="1443357"/>
            <a:ext cx="2789145" cy="4842456"/>
          </a:xfrm>
        </p:spPr>
        <p:txBody>
          <a:bodyPr/>
          <a:lstStyle>
            <a:lvl1pPr marL="154513" indent="-154513">
              <a:defRPr sz="1867">
                <a:solidFill>
                  <a:schemeClr val="tx1">
                    <a:lumMod val="85000"/>
                    <a:lumOff val="15000"/>
                  </a:schemeClr>
                </a:solidFill>
                <a:latin typeface="Calibri Light" panose="020F0302020204030204" pitchFamily="34" charset="0"/>
                <a:cs typeface="Arial" pitchFamily="34" charset="0"/>
              </a:defRPr>
            </a:lvl1pPr>
            <a:lvl2pPr marL="455073" indent="-150280">
              <a:defRPr sz="1600">
                <a:solidFill>
                  <a:schemeClr val="tx1">
                    <a:lumMod val="85000"/>
                    <a:lumOff val="15000"/>
                  </a:schemeClr>
                </a:solidFill>
                <a:latin typeface="Calibri Light" panose="020F0302020204030204" pitchFamily="34" charset="0"/>
                <a:cs typeface="Arial" pitchFamily="34" charset="0"/>
              </a:defRPr>
            </a:lvl2pPr>
            <a:lvl3pPr marL="681550" indent="-71965">
              <a:defRPr sz="1467">
                <a:solidFill>
                  <a:schemeClr val="tx1">
                    <a:lumMod val="85000"/>
                    <a:lumOff val="15000"/>
                  </a:schemeClr>
                </a:solidFill>
                <a:latin typeface="Calibri Light" panose="020F0302020204030204" pitchFamily="34" charset="0"/>
                <a:cs typeface="Arial" pitchFamily="34" charset="0"/>
              </a:defRPr>
            </a:lvl3pPr>
            <a:lvl4pPr marL="920728" indent="-84665">
              <a:defRPr sz="1400">
                <a:solidFill>
                  <a:schemeClr val="tx1">
                    <a:lumMod val="85000"/>
                    <a:lumOff val="15000"/>
                  </a:schemeClr>
                </a:solidFill>
                <a:latin typeface="Calibri Light" panose="020F0302020204030204" pitchFamily="34" charset="0"/>
              </a:defRPr>
            </a:lvl4pPr>
            <a:lvl5pPr marL="1071007" indent="0">
              <a:buNone/>
              <a:defRPr sz="1333">
                <a:latin typeface="Calibri Light" panose="020F0302020204030204" pitchFamily="34" charset="0"/>
              </a:defRPr>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p:txBody>
      </p:sp>
      <p:sp>
        <p:nvSpPr>
          <p:cNvPr id="7" name="Footer Placeholder 8"/>
          <p:cNvSpPr>
            <a:spLocks noGrp="1" noChangeArrowheads="1"/>
          </p:cNvSpPr>
          <p:nvPr>
            <p:ph type="ftr" sz="quarter" idx="3"/>
          </p:nvPr>
        </p:nvSpPr>
        <p:spPr>
          <a:xfrm>
            <a:off x="2552427" y="6518621"/>
            <a:ext cx="6927896" cy="245535"/>
          </a:xfrm>
          <a:prstGeom prst="rect">
            <a:avLst/>
          </a:prstGeom>
          <a:ln/>
        </p:spPr>
        <p:txBody>
          <a:bodyPr/>
          <a:lstStyle>
            <a:lvl1pPr>
              <a:defRPr sz="1200"/>
            </a:lvl1pPr>
          </a:lstStyle>
          <a:p>
            <a:pPr>
              <a:defRPr/>
            </a:pPr>
            <a:r>
              <a:rPr lang="en-US"/>
              <a:t>IBM Confidential</a:t>
            </a:r>
            <a:endParaRPr lang="en-US" dirty="0"/>
          </a:p>
        </p:txBody>
      </p:sp>
      <p:sp>
        <p:nvSpPr>
          <p:cNvPr id="20" name="Content Placeholder 2"/>
          <p:cNvSpPr>
            <a:spLocks noGrp="1"/>
          </p:cNvSpPr>
          <p:nvPr>
            <p:ph sz="half" idx="10"/>
          </p:nvPr>
        </p:nvSpPr>
        <p:spPr>
          <a:xfrm>
            <a:off x="3378581" y="1443351"/>
            <a:ext cx="2789145" cy="4842456"/>
          </a:xfrm>
        </p:spPr>
        <p:txBody>
          <a:bodyPr/>
          <a:lstStyle>
            <a:lvl1pPr marL="154513" indent="-154513">
              <a:defRPr sz="1867">
                <a:solidFill>
                  <a:schemeClr val="tx1">
                    <a:lumMod val="85000"/>
                    <a:lumOff val="15000"/>
                  </a:schemeClr>
                </a:solidFill>
                <a:latin typeface="Calibri Light" panose="020F0302020204030204" pitchFamily="34" charset="0"/>
                <a:cs typeface="Arial" pitchFamily="34" charset="0"/>
              </a:defRPr>
            </a:lvl1pPr>
            <a:lvl2pPr marL="455073" indent="-150280">
              <a:defRPr sz="1600">
                <a:solidFill>
                  <a:schemeClr val="tx1">
                    <a:lumMod val="85000"/>
                    <a:lumOff val="15000"/>
                  </a:schemeClr>
                </a:solidFill>
                <a:latin typeface="Calibri Light" panose="020F0302020204030204" pitchFamily="34" charset="0"/>
                <a:cs typeface="Arial" pitchFamily="34" charset="0"/>
              </a:defRPr>
            </a:lvl2pPr>
            <a:lvl3pPr marL="681550" indent="-71965">
              <a:defRPr sz="1467">
                <a:solidFill>
                  <a:schemeClr val="tx1">
                    <a:lumMod val="85000"/>
                    <a:lumOff val="15000"/>
                  </a:schemeClr>
                </a:solidFill>
                <a:latin typeface="Calibri Light" panose="020F0302020204030204" pitchFamily="34" charset="0"/>
                <a:cs typeface="Arial" pitchFamily="34" charset="0"/>
              </a:defRPr>
            </a:lvl3pPr>
            <a:lvl4pPr marL="920728" indent="-84665">
              <a:defRPr sz="1400">
                <a:solidFill>
                  <a:schemeClr val="tx1">
                    <a:lumMod val="85000"/>
                    <a:lumOff val="15000"/>
                  </a:schemeClr>
                </a:solidFill>
                <a:latin typeface="Calibri Light" panose="020F0302020204030204" pitchFamily="34" charset="0"/>
              </a:defRPr>
            </a:lvl4pPr>
            <a:lvl5pPr marL="1071007" indent="0">
              <a:buNone/>
              <a:defRPr sz="1333">
                <a:latin typeface="Calibri Light" panose="020F0302020204030204" pitchFamily="34" charset="0"/>
              </a:defRPr>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p:txBody>
      </p:sp>
      <p:sp>
        <p:nvSpPr>
          <p:cNvPr id="21" name="Content Placeholder 2"/>
          <p:cNvSpPr>
            <a:spLocks noGrp="1"/>
          </p:cNvSpPr>
          <p:nvPr>
            <p:ph sz="half" idx="11"/>
          </p:nvPr>
        </p:nvSpPr>
        <p:spPr>
          <a:xfrm>
            <a:off x="6319012" y="1443344"/>
            <a:ext cx="2789145" cy="4842456"/>
          </a:xfrm>
        </p:spPr>
        <p:txBody>
          <a:bodyPr/>
          <a:lstStyle>
            <a:lvl1pPr marL="154513" indent="-154513">
              <a:defRPr sz="1867">
                <a:solidFill>
                  <a:schemeClr val="tx1">
                    <a:lumMod val="85000"/>
                    <a:lumOff val="15000"/>
                  </a:schemeClr>
                </a:solidFill>
                <a:latin typeface="Calibri Light" panose="020F0302020204030204" pitchFamily="34" charset="0"/>
                <a:cs typeface="Arial" pitchFamily="34" charset="0"/>
              </a:defRPr>
            </a:lvl1pPr>
            <a:lvl2pPr marL="455073" indent="-150280">
              <a:defRPr sz="1600">
                <a:solidFill>
                  <a:schemeClr val="tx1">
                    <a:lumMod val="85000"/>
                    <a:lumOff val="15000"/>
                  </a:schemeClr>
                </a:solidFill>
                <a:latin typeface="Calibri Light" panose="020F0302020204030204" pitchFamily="34" charset="0"/>
                <a:cs typeface="Arial" pitchFamily="34" charset="0"/>
              </a:defRPr>
            </a:lvl2pPr>
            <a:lvl3pPr marL="681550" indent="-71965">
              <a:defRPr sz="1467">
                <a:solidFill>
                  <a:schemeClr val="tx1">
                    <a:lumMod val="85000"/>
                    <a:lumOff val="15000"/>
                  </a:schemeClr>
                </a:solidFill>
                <a:latin typeface="Calibri Light" panose="020F0302020204030204" pitchFamily="34" charset="0"/>
                <a:cs typeface="Arial" pitchFamily="34" charset="0"/>
              </a:defRPr>
            </a:lvl3pPr>
            <a:lvl4pPr marL="920728" indent="-84665">
              <a:defRPr sz="1400">
                <a:solidFill>
                  <a:schemeClr val="tx1">
                    <a:lumMod val="85000"/>
                    <a:lumOff val="15000"/>
                  </a:schemeClr>
                </a:solidFill>
                <a:latin typeface="Calibri Light" panose="020F0302020204030204" pitchFamily="34" charset="0"/>
              </a:defRPr>
            </a:lvl4pPr>
            <a:lvl5pPr marL="1071007" indent="0">
              <a:buNone/>
              <a:defRPr sz="1333">
                <a:latin typeface="Calibri Light" panose="020F0302020204030204" pitchFamily="34" charset="0"/>
              </a:defRPr>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p:txBody>
      </p:sp>
      <p:sp>
        <p:nvSpPr>
          <p:cNvPr id="22" name="Content Placeholder 2"/>
          <p:cNvSpPr>
            <a:spLocks noGrp="1"/>
          </p:cNvSpPr>
          <p:nvPr>
            <p:ph sz="half" idx="12"/>
          </p:nvPr>
        </p:nvSpPr>
        <p:spPr>
          <a:xfrm>
            <a:off x="9259442" y="1443337"/>
            <a:ext cx="2789145" cy="4842456"/>
          </a:xfrm>
        </p:spPr>
        <p:txBody>
          <a:bodyPr/>
          <a:lstStyle>
            <a:lvl1pPr marL="154513" indent="-154513">
              <a:defRPr sz="1867">
                <a:solidFill>
                  <a:schemeClr val="tx1">
                    <a:lumMod val="85000"/>
                    <a:lumOff val="15000"/>
                  </a:schemeClr>
                </a:solidFill>
                <a:latin typeface="Calibri Light" panose="020F0302020204030204" pitchFamily="34" charset="0"/>
                <a:cs typeface="Arial" pitchFamily="34" charset="0"/>
              </a:defRPr>
            </a:lvl1pPr>
            <a:lvl2pPr marL="455073" indent="-150280">
              <a:defRPr sz="1600">
                <a:solidFill>
                  <a:schemeClr val="tx1">
                    <a:lumMod val="85000"/>
                    <a:lumOff val="15000"/>
                  </a:schemeClr>
                </a:solidFill>
                <a:latin typeface="Calibri Light" panose="020F0302020204030204" pitchFamily="34" charset="0"/>
                <a:cs typeface="Arial" pitchFamily="34" charset="0"/>
              </a:defRPr>
            </a:lvl2pPr>
            <a:lvl3pPr marL="681550" indent="-71965">
              <a:defRPr sz="1467">
                <a:solidFill>
                  <a:schemeClr val="tx1">
                    <a:lumMod val="85000"/>
                    <a:lumOff val="15000"/>
                  </a:schemeClr>
                </a:solidFill>
                <a:latin typeface="Calibri Light" panose="020F0302020204030204" pitchFamily="34" charset="0"/>
                <a:cs typeface="Arial" pitchFamily="34" charset="0"/>
              </a:defRPr>
            </a:lvl3pPr>
            <a:lvl4pPr marL="920728" indent="-84665">
              <a:defRPr sz="1400">
                <a:solidFill>
                  <a:schemeClr val="tx1">
                    <a:lumMod val="85000"/>
                    <a:lumOff val="15000"/>
                  </a:schemeClr>
                </a:solidFill>
                <a:latin typeface="Calibri Light" panose="020F0302020204030204" pitchFamily="34" charset="0"/>
              </a:defRPr>
            </a:lvl4pPr>
            <a:lvl5pPr marL="1071007" indent="0">
              <a:buNone/>
              <a:defRPr sz="1333">
                <a:latin typeface="Calibri Light" panose="020F0302020204030204" pitchFamily="34" charset="0"/>
              </a:defRPr>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909833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3" name="Group 12"/>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5"/>
            <a:ext cx="4351023"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8" y="2677644"/>
            <a:ext cx="3755379" cy="228382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B068005-3701-4313-B2B4-34E5F0340323}" type="datetime1">
              <a:rPr lang="en-US" smtClean="0">
                <a:solidFill>
                  <a:srgbClr val="ACD433"/>
                </a:solidFill>
              </a:rPr>
              <a:pPr/>
              <a:t>6/22/2017</a:t>
            </a:fld>
            <a:endParaRPr lang="en-US">
              <a:solidFill>
                <a:srgbClr val="ACD433"/>
              </a:solidFill>
            </a:endParaRPr>
          </a:p>
        </p:txBody>
      </p:sp>
      <p:sp>
        <p:nvSpPr>
          <p:cNvPr id="5" name="Footer Placeholder 4"/>
          <p:cNvSpPr>
            <a:spLocks noGrp="1"/>
          </p:cNvSpPr>
          <p:nvPr>
            <p:ph type="ftr" sz="quarter" idx="11"/>
          </p:nvPr>
        </p:nvSpPr>
        <p:spPr/>
        <p:txBody>
          <a:bodyPr/>
          <a:lstStyle/>
          <a:p>
            <a:endParaRPr lang="en-US">
              <a:solidFill>
                <a:srgbClr val="ACD433"/>
              </a:solidFill>
            </a:endParaRPr>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9EEBC82-3FCC-46C3-870B-6BEC932561D2}"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41414711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85000"/>
                    <a:lumOff val="15000"/>
                  </a:schemeClr>
                </a:solidFill>
                <a:latin typeface="Arial" panose="020B0604020202020204" pitchFamily="34" charset="0"/>
                <a:cs typeface="Arial" pitchFamily="34" charset="0"/>
              </a:defRPr>
            </a:lvl1pPr>
          </a:lstStyle>
          <a:p>
            <a:r>
              <a:rPr lang="en-US"/>
              <a:t>Click to edit Master title style</a:t>
            </a:r>
            <a:endParaRPr lang="en-US" dirty="0"/>
          </a:p>
        </p:txBody>
      </p:sp>
      <p:sp>
        <p:nvSpPr>
          <p:cNvPr id="6" name="Footer Placeholder 8"/>
          <p:cNvSpPr>
            <a:spLocks noGrp="1" noChangeArrowheads="1"/>
          </p:cNvSpPr>
          <p:nvPr>
            <p:ph type="ftr" sz="quarter" idx="3"/>
          </p:nvPr>
        </p:nvSpPr>
        <p:spPr>
          <a:xfrm>
            <a:off x="2561197" y="6518621"/>
            <a:ext cx="6927896" cy="245535"/>
          </a:xfrm>
          <a:prstGeom prst="rect">
            <a:avLst/>
          </a:prstGeom>
          <a:ln/>
        </p:spPr>
        <p:txBody>
          <a:bodyPr/>
          <a:lstStyle>
            <a:lvl1pPr>
              <a:defRPr sz="1200"/>
            </a:lvl1pPr>
          </a:lstStyle>
          <a:p>
            <a:pPr>
              <a:defRPr/>
            </a:pPr>
            <a:r>
              <a:rPr lang="en-US"/>
              <a:t>IBM Confidential</a:t>
            </a:r>
            <a:endParaRPr lang="en-US" dirty="0"/>
          </a:p>
        </p:txBody>
      </p:sp>
    </p:spTree>
    <p:extLst>
      <p:ext uri="{BB962C8B-B14F-4D97-AF65-F5344CB8AC3E}">
        <p14:creationId xmlns:p14="http://schemas.microsoft.com/office/powerpoint/2010/main" val="5579833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able of contents/Agenda">
    <p:spTree>
      <p:nvGrpSpPr>
        <p:cNvPr id="1" name=""/>
        <p:cNvGrpSpPr/>
        <p:nvPr/>
      </p:nvGrpSpPr>
      <p:grpSpPr>
        <a:xfrm>
          <a:off x="0" y="0"/>
          <a:ext cx="0" cy="0"/>
          <a:chOff x="0" y="0"/>
          <a:chExt cx="0" cy="0"/>
        </a:xfrm>
      </p:grpSpPr>
      <p:sp>
        <p:nvSpPr>
          <p:cNvPr id="13" name="Text Placeholder 12"/>
          <p:cNvSpPr>
            <a:spLocks noGrp="1"/>
          </p:cNvSpPr>
          <p:nvPr>
            <p:ph type="body" sz="quarter" idx="13" hasCustomPrompt="1"/>
          </p:nvPr>
        </p:nvSpPr>
        <p:spPr>
          <a:xfrm>
            <a:off x="438912" y="1397350"/>
            <a:ext cx="11115525" cy="5181599"/>
          </a:xfrm>
        </p:spPr>
        <p:txBody>
          <a:bodyPr/>
          <a:lstStyle>
            <a:lvl1pPr marL="0" indent="0">
              <a:buNone/>
              <a:defRPr sz="2667">
                <a:solidFill>
                  <a:schemeClr val="tx1">
                    <a:lumMod val="85000"/>
                    <a:lumOff val="15000"/>
                  </a:schemeClr>
                </a:solidFill>
              </a:defRPr>
            </a:lvl1pPr>
          </a:lstStyle>
          <a:p>
            <a:pPr lvl="0"/>
            <a:r>
              <a:rPr lang="en-US" dirty="0"/>
              <a:t>Content heading</a:t>
            </a:r>
          </a:p>
        </p:txBody>
      </p:sp>
      <p:sp>
        <p:nvSpPr>
          <p:cNvPr id="7" name="Footer Placeholder 8"/>
          <p:cNvSpPr>
            <a:spLocks noGrp="1" noChangeArrowheads="1"/>
          </p:cNvSpPr>
          <p:nvPr>
            <p:ph type="ftr" sz="quarter" idx="3"/>
          </p:nvPr>
        </p:nvSpPr>
        <p:spPr>
          <a:xfrm>
            <a:off x="2552427" y="6518621"/>
            <a:ext cx="6927896" cy="245535"/>
          </a:xfrm>
          <a:prstGeom prst="rect">
            <a:avLst/>
          </a:prstGeom>
          <a:ln/>
        </p:spPr>
        <p:txBody>
          <a:bodyPr/>
          <a:lstStyle>
            <a:lvl1pPr>
              <a:defRPr sz="1200"/>
            </a:lvl1pPr>
          </a:lstStyle>
          <a:p>
            <a:pPr>
              <a:defRPr/>
            </a:pPr>
            <a:r>
              <a:rPr lang="en-US"/>
              <a:t>IBM Confidential</a:t>
            </a:r>
            <a:endParaRPr lang="en-US" dirty="0"/>
          </a:p>
        </p:txBody>
      </p:sp>
      <p:sp>
        <p:nvSpPr>
          <p:cNvPr id="5" name="Title 1"/>
          <p:cNvSpPr>
            <a:spLocks noGrp="1"/>
          </p:cNvSpPr>
          <p:nvPr>
            <p:ph type="title" hasCustomPrompt="1"/>
          </p:nvPr>
        </p:nvSpPr>
        <p:spPr>
          <a:xfrm>
            <a:off x="438151" y="35515"/>
            <a:ext cx="11582400" cy="1181863"/>
          </a:xfrm>
        </p:spPr>
        <p:txBody>
          <a:bodyPr/>
          <a:lstStyle>
            <a:lvl1pPr>
              <a:defRPr>
                <a:solidFill>
                  <a:schemeClr val="tx1">
                    <a:lumMod val="85000"/>
                    <a:lumOff val="15000"/>
                  </a:schemeClr>
                </a:solidFill>
                <a:latin typeface="Arial" panose="020B0604020202020204" pitchFamily="34" charset="0"/>
                <a:cs typeface="Arial" pitchFamily="34" charset="0"/>
              </a:defRPr>
            </a:lvl1pPr>
          </a:lstStyle>
          <a:p>
            <a:r>
              <a:rPr lang="en-US" dirty="0"/>
              <a:t>Click to edit Master title style (Table of Contents)</a:t>
            </a:r>
          </a:p>
        </p:txBody>
      </p:sp>
    </p:spTree>
    <p:extLst>
      <p:ext uri="{BB962C8B-B14F-4D97-AF65-F5344CB8AC3E}">
        <p14:creationId xmlns:p14="http://schemas.microsoft.com/office/powerpoint/2010/main" val="28465891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erformance Resul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85000"/>
                    <a:lumOff val="15000"/>
                  </a:schemeClr>
                </a:solidFill>
              </a:defRPr>
            </a:lvl1pPr>
          </a:lstStyle>
          <a:p>
            <a:r>
              <a:rPr lang="en-US"/>
              <a:t>Click to edit Master title style</a:t>
            </a:r>
            <a:endParaRPr lang="en-US" dirty="0"/>
          </a:p>
        </p:txBody>
      </p:sp>
      <p:sp>
        <p:nvSpPr>
          <p:cNvPr id="3" name="Footer Placeholder 2"/>
          <p:cNvSpPr>
            <a:spLocks noGrp="1"/>
          </p:cNvSpPr>
          <p:nvPr>
            <p:ph type="ftr" sz="quarter" idx="10"/>
          </p:nvPr>
        </p:nvSpPr>
        <p:spPr>
          <a:xfrm>
            <a:off x="2136118" y="6518620"/>
            <a:ext cx="7756204" cy="278457"/>
          </a:xfrm>
          <a:prstGeom prst="rect">
            <a:avLst/>
          </a:prstGeom>
        </p:spPr>
        <p:txBody>
          <a:bodyPr/>
          <a:lstStyle>
            <a:lvl1pPr>
              <a:defRPr sz="1200" b="0">
                <a:latin typeface="Arial" panose="020B0604020202020204" pitchFamily="34" charset="0"/>
                <a:cs typeface="Arial" panose="020B0604020202020204" pitchFamily="34" charset="0"/>
              </a:defRPr>
            </a:lvl1pPr>
          </a:lstStyle>
          <a:p>
            <a:pPr>
              <a:defRPr/>
            </a:pPr>
            <a:r>
              <a:rPr lang="en-US"/>
              <a:t>IBM Confidential</a:t>
            </a:r>
            <a:endParaRPr lang="en-US" dirty="0"/>
          </a:p>
        </p:txBody>
      </p:sp>
      <p:sp>
        <p:nvSpPr>
          <p:cNvPr id="4" name="AutoShape 15"/>
          <p:cNvSpPr>
            <a:spLocks noChangeArrowheads="1"/>
          </p:cNvSpPr>
          <p:nvPr userDrawn="1"/>
        </p:nvSpPr>
        <p:spPr bwMode="auto">
          <a:xfrm>
            <a:off x="6137858" y="1573516"/>
            <a:ext cx="3375121" cy="1937003"/>
          </a:xfrm>
          <a:prstGeom prst="roundRect">
            <a:avLst>
              <a:gd name="adj" fmla="val 7241"/>
            </a:avLst>
          </a:prstGeom>
          <a:gradFill rotWithShape="1">
            <a:gsLst>
              <a:gs pos="0">
                <a:srgbClr val="FFFFB7"/>
              </a:gs>
              <a:gs pos="100000">
                <a:srgbClr val="E3E3A3"/>
              </a:gs>
            </a:gsLst>
            <a:lin ang="5400000" scaled="1"/>
          </a:gradFill>
          <a:ln w="19050">
            <a:solidFill>
              <a:srgbClr val="FFFF00"/>
            </a:solidFill>
            <a:round/>
            <a:headEnd/>
            <a:tailEnd/>
          </a:ln>
        </p:spPr>
        <p:txBody>
          <a:bodyPr wrap="none" lIns="87135" tIns="43567" rIns="87135" bIns="43567" anchor="ctr"/>
          <a:lstStyle>
            <a:lvl1pPr algn="l" defTabSz="407988">
              <a:defRPr>
                <a:solidFill>
                  <a:schemeClr val="tx1"/>
                </a:solidFill>
                <a:latin typeface="Arial" panose="020B0604020202020204" pitchFamily="34" charset="0"/>
                <a:cs typeface="Arial" panose="020B0604020202020204" pitchFamily="34" charset="0"/>
              </a:defRPr>
            </a:lvl1pPr>
            <a:lvl2pPr marL="742950" indent="-285750" algn="l" defTabSz="407988">
              <a:defRPr>
                <a:solidFill>
                  <a:schemeClr val="tx1"/>
                </a:solidFill>
                <a:latin typeface="Arial" panose="020B0604020202020204" pitchFamily="34" charset="0"/>
                <a:cs typeface="Arial" panose="020B0604020202020204" pitchFamily="34" charset="0"/>
              </a:defRPr>
            </a:lvl2pPr>
            <a:lvl3pPr marL="1143000" indent="-228600" algn="l" defTabSz="407988">
              <a:defRPr>
                <a:solidFill>
                  <a:schemeClr val="tx1"/>
                </a:solidFill>
                <a:latin typeface="Arial" panose="020B0604020202020204" pitchFamily="34" charset="0"/>
                <a:cs typeface="Arial" panose="020B0604020202020204" pitchFamily="34" charset="0"/>
              </a:defRPr>
            </a:lvl3pPr>
            <a:lvl4pPr marL="1600200" indent="-228600" algn="l" defTabSz="407988">
              <a:defRPr>
                <a:solidFill>
                  <a:schemeClr val="tx1"/>
                </a:solidFill>
                <a:latin typeface="Arial" panose="020B0604020202020204" pitchFamily="34" charset="0"/>
                <a:cs typeface="Arial" panose="020B0604020202020204" pitchFamily="34" charset="0"/>
              </a:defRPr>
            </a:lvl4pPr>
            <a:lvl5pPr marL="2057400" indent="-228600" algn="l" defTabSz="407988">
              <a:defRPr>
                <a:solidFill>
                  <a:schemeClr val="tx1"/>
                </a:solidFill>
                <a:latin typeface="Arial" panose="020B0604020202020204" pitchFamily="34" charset="0"/>
                <a:cs typeface="Arial" panose="020B0604020202020204" pitchFamily="34" charset="0"/>
              </a:defRPr>
            </a:lvl5pPr>
            <a:lvl6pPr marL="2514600" indent="-228600" defTabSz="407988"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07988"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07988"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07988"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hangingPunct="0">
              <a:lnSpc>
                <a:spcPct val="93000"/>
              </a:lnSpc>
              <a:buSzPct val="45000"/>
              <a:buFont typeface="StarSymbol" charset="0"/>
              <a:buNone/>
              <a:defRPr/>
            </a:pPr>
            <a:endParaRPr lang="en-US" sz="2312" dirty="0">
              <a:solidFill>
                <a:schemeClr val="hlink"/>
              </a:solidFill>
            </a:endParaRPr>
          </a:p>
        </p:txBody>
      </p:sp>
      <p:sp>
        <p:nvSpPr>
          <p:cNvPr id="10" name="AutoShape 2"/>
          <p:cNvSpPr>
            <a:spLocks noChangeArrowheads="1"/>
          </p:cNvSpPr>
          <p:nvPr userDrawn="1"/>
        </p:nvSpPr>
        <p:spPr bwMode="auto">
          <a:xfrm>
            <a:off x="474703" y="1540629"/>
            <a:ext cx="5362863" cy="1973264"/>
          </a:xfrm>
          <a:prstGeom prst="roundRect">
            <a:avLst>
              <a:gd name="adj" fmla="val 4861"/>
            </a:avLst>
          </a:prstGeom>
          <a:gradFill rotWithShape="1">
            <a:gsLst>
              <a:gs pos="0">
                <a:srgbClr val="DCE1E9"/>
              </a:gs>
              <a:gs pos="100000">
                <a:srgbClr val="9AAAC0"/>
              </a:gs>
            </a:gsLst>
            <a:lin ang="5400000" scaled="1"/>
          </a:gradFill>
          <a:ln w="19050">
            <a:solidFill>
              <a:srgbClr val="6699FF"/>
            </a:solidFill>
            <a:round/>
            <a:headEnd/>
            <a:tailEnd/>
          </a:ln>
        </p:spPr>
        <p:txBody>
          <a:bodyPr wrap="none" lIns="87135" tIns="43567" rIns="87135" bIns="43567" anchor="ctr"/>
          <a:lstStyle>
            <a:lvl1pPr algn="l" defTabSz="407988">
              <a:defRPr>
                <a:solidFill>
                  <a:schemeClr val="tx1"/>
                </a:solidFill>
                <a:latin typeface="Arial" panose="020B0604020202020204" pitchFamily="34" charset="0"/>
                <a:cs typeface="Arial" panose="020B0604020202020204" pitchFamily="34" charset="0"/>
              </a:defRPr>
            </a:lvl1pPr>
            <a:lvl2pPr marL="742950" indent="-285750" algn="l" defTabSz="407988">
              <a:defRPr>
                <a:solidFill>
                  <a:schemeClr val="tx1"/>
                </a:solidFill>
                <a:latin typeface="Arial" panose="020B0604020202020204" pitchFamily="34" charset="0"/>
                <a:cs typeface="Arial" panose="020B0604020202020204" pitchFamily="34" charset="0"/>
              </a:defRPr>
            </a:lvl2pPr>
            <a:lvl3pPr marL="1143000" indent="-228600" algn="l" defTabSz="407988">
              <a:defRPr>
                <a:solidFill>
                  <a:schemeClr val="tx1"/>
                </a:solidFill>
                <a:latin typeface="Arial" panose="020B0604020202020204" pitchFamily="34" charset="0"/>
                <a:cs typeface="Arial" panose="020B0604020202020204" pitchFamily="34" charset="0"/>
              </a:defRPr>
            </a:lvl3pPr>
            <a:lvl4pPr marL="1600200" indent="-228600" algn="l" defTabSz="407988">
              <a:defRPr>
                <a:solidFill>
                  <a:schemeClr val="tx1"/>
                </a:solidFill>
                <a:latin typeface="Arial" panose="020B0604020202020204" pitchFamily="34" charset="0"/>
                <a:cs typeface="Arial" panose="020B0604020202020204" pitchFamily="34" charset="0"/>
              </a:defRPr>
            </a:lvl4pPr>
            <a:lvl5pPr marL="2057400" indent="-228600" algn="l" defTabSz="407988">
              <a:defRPr>
                <a:solidFill>
                  <a:schemeClr val="tx1"/>
                </a:solidFill>
                <a:latin typeface="Arial" panose="020B0604020202020204" pitchFamily="34" charset="0"/>
                <a:cs typeface="Arial" panose="020B0604020202020204" pitchFamily="34" charset="0"/>
              </a:defRPr>
            </a:lvl5pPr>
            <a:lvl6pPr marL="2514600" indent="-228600" defTabSz="407988"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07988"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07988"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07988"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hangingPunct="0">
              <a:lnSpc>
                <a:spcPct val="93000"/>
              </a:lnSpc>
              <a:buSzPct val="45000"/>
              <a:buFont typeface="StarSymbol" charset="0"/>
              <a:buNone/>
              <a:defRPr/>
            </a:pPr>
            <a:endParaRPr lang="en-US" sz="2312" dirty="0">
              <a:solidFill>
                <a:schemeClr val="hlink"/>
              </a:solidFill>
            </a:endParaRPr>
          </a:p>
        </p:txBody>
      </p:sp>
      <p:sp>
        <p:nvSpPr>
          <p:cNvPr id="76" name="Flowchart: Alternate Process 75"/>
          <p:cNvSpPr/>
          <p:nvPr/>
        </p:nvSpPr>
        <p:spPr bwMode="auto">
          <a:xfrm rot="16200000">
            <a:off x="9369109" y="1946750"/>
            <a:ext cx="2919859" cy="1943015"/>
          </a:xfrm>
          <a:prstGeom prst="flowChartAlternateProcess">
            <a:avLst/>
          </a:prstGeom>
          <a:gradFill flip="none" rotWithShape="1">
            <a:gsLst>
              <a:gs pos="0">
                <a:srgbClr val="FBEAC7"/>
              </a:gs>
              <a:gs pos="17999">
                <a:srgbClr val="FEE7F2"/>
              </a:gs>
              <a:gs pos="36000">
                <a:srgbClr val="FAC77D"/>
              </a:gs>
              <a:gs pos="61000">
                <a:srgbClr val="FBA97D"/>
              </a:gs>
              <a:gs pos="82001">
                <a:srgbClr val="FBD49C"/>
              </a:gs>
              <a:gs pos="100000">
                <a:srgbClr val="FEE7F2"/>
              </a:gs>
            </a:gsLst>
            <a:path path="circle">
              <a:fillToRect l="100000" t="100000"/>
            </a:path>
            <a:tileRect r="-100000" b="-100000"/>
          </a:gradFill>
          <a:ln w="19050" cap="flat" cmpd="sng" algn="ctr">
            <a:solidFill>
              <a:srgbClr val="F19027"/>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934585" eaLnBrk="0" fontAlgn="base" hangingPunct="0">
              <a:spcBef>
                <a:spcPct val="0"/>
              </a:spcBef>
              <a:spcAft>
                <a:spcPct val="0"/>
              </a:spcAft>
            </a:pPr>
            <a:endParaRPr lang="en-US" sz="3333" dirty="0">
              <a:solidFill>
                <a:schemeClr val="bg1"/>
              </a:solidFill>
              <a:latin typeface="Times" charset="0"/>
              <a:ea typeface="Arial" charset="0"/>
              <a:cs typeface="Arial" charset="0"/>
            </a:endParaRPr>
          </a:p>
        </p:txBody>
      </p:sp>
      <p:sp>
        <p:nvSpPr>
          <p:cNvPr id="82" name="Text Box 74"/>
          <p:cNvSpPr txBox="1">
            <a:spLocks noChangeArrowheads="1"/>
          </p:cNvSpPr>
          <p:nvPr userDrawn="1"/>
        </p:nvSpPr>
        <p:spPr bwMode="auto">
          <a:xfrm>
            <a:off x="52625" y="5976093"/>
            <a:ext cx="11903004" cy="605615"/>
          </a:xfrm>
          <a:prstGeom prst="rect">
            <a:avLst/>
          </a:prstGeom>
          <a:noFill/>
          <a:ln>
            <a:noFill/>
          </a:ln>
          <a:effectLst>
            <a:prstShdw prst="shdw17" dist="17961" dir="2700000">
              <a:schemeClr val="accent1">
                <a:gamma/>
                <a:shade val="60000"/>
                <a:invGamma/>
              </a:schemeClr>
            </a:prstShdw>
          </a:effectLst>
          <a:extLst/>
        </p:spPr>
        <p:txBody>
          <a:bodyPr wrap="square">
            <a:spAutoFit/>
          </a:bodyPr>
          <a:lstStyle/>
          <a:p>
            <a:pPr>
              <a:defRPr/>
            </a:pPr>
            <a:r>
              <a:rPr lang="en-US" sz="667" dirty="0"/>
              <a:t>This is an IBM internal study designed to replicate a typical IBM customer workload usage in the marketplace. It consists of a POWER8 S824 with 24 cores, 256GB Memory, 3.52 GHz, RHEL BE 7.0, WAS 8.5.5.2, DB2 9.7, JDK 7.0 FP1 compared to a Haswell EP 24 cores, 384GB Memory,  2.5 GHz, RHEL 7.0, WAS 8.5.5.2, DB2 9.7, JDK 7.0 FP1. The results were obtained under laboratory conditions, and not in an actual customer environment. IBM's internal workload studies are not benchmark applications, nor are they based on any benchmark standard. As such, customer applications, differences in the stack deployed, and other systems variations or testing conditions may produce different results and may vary based on actual configuration, applications, specific queries and other variables in a production environment. Prices, where applicable, are based on published US list prices for both IBM and competitor, and the Total Cost of Acquisition (TCA) includes the list HW and SW prices and 3 years of service &amp; support which is then divided by the number of transactions to get $ per user interaction per second.</a:t>
            </a:r>
          </a:p>
          <a:p>
            <a:pPr>
              <a:defRPr/>
            </a:pPr>
            <a:endParaRPr lang="en-US" sz="267" dirty="0">
              <a:latin typeface="Helv"/>
              <a:ea typeface="MS Mincho" panose="02020609040205080304" pitchFamily="49" charset="-128"/>
              <a:cs typeface="Helv"/>
            </a:endParaRPr>
          </a:p>
          <a:p>
            <a:pPr>
              <a:defRPr/>
            </a:pPr>
            <a:endParaRPr lang="en-US" sz="400" dirty="0">
              <a:solidFill>
                <a:srgbClr val="000000"/>
              </a:solidFill>
              <a:latin typeface="Helv"/>
              <a:ea typeface="MS Mincho" panose="02020609040205080304" pitchFamily="49" charset="-128"/>
              <a:cs typeface="Helv"/>
            </a:endParaRPr>
          </a:p>
        </p:txBody>
      </p:sp>
      <p:sp>
        <p:nvSpPr>
          <p:cNvPr id="85" name="AutoShape 2"/>
          <p:cNvSpPr>
            <a:spLocks noChangeArrowheads="1"/>
          </p:cNvSpPr>
          <p:nvPr userDrawn="1"/>
        </p:nvSpPr>
        <p:spPr bwMode="auto">
          <a:xfrm>
            <a:off x="450928" y="3857047"/>
            <a:ext cx="5362863" cy="1973264"/>
          </a:xfrm>
          <a:prstGeom prst="roundRect">
            <a:avLst>
              <a:gd name="adj" fmla="val 4861"/>
            </a:avLst>
          </a:prstGeom>
          <a:gradFill rotWithShape="1">
            <a:gsLst>
              <a:gs pos="0">
                <a:srgbClr val="DCE1E9"/>
              </a:gs>
              <a:gs pos="100000">
                <a:srgbClr val="9AAAC0"/>
              </a:gs>
            </a:gsLst>
            <a:lin ang="5400000" scaled="1"/>
          </a:gradFill>
          <a:ln w="19050">
            <a:solidFill>
              <a:srgbClr val="6699FF"/>
            </a:solidFill>
            <a:round/>
            <a:headEnd/>
            <a:tailEnd/>
          </a:ln>
        </p:spPr>
        <p:txBody>
          <a:bodyPr wrap="none" lIns="87135" tIns="43567" rIns="87135" bIns="43567" anchor="ctr"/>
          <a:lstStyle>
            <a:lvl1pPr algn="l" defTabSz="407988">
              <a:defRPr>
                <a:solidFill>
                  <a:schemeClr val="tx1"/>
                </a:solidFill>
                <a:latin typeface="Arial" panose="020B0604020202020204" pitchFamily="34" charset="0"/>
                <a:cs typeface="Arial" panose="020B0604020202020204" pitchFamily="34" charset="0"/>
              </a:defRPr>
            </a:lvl1pPr>
            <a:lvl2pPr marL="742950" indent="-285750" algn="l" defTabSz="407988">
              <a:defRPr>
                <a:solidFill>
                  <a:schemeClr val="tx1"/>
                </a:solidFill>
                <a:latin typeface="Arial" panose="020B0604020202020204" pitchFamily="34" charset="0"/>
                <a:cs typeface="Arial" panose="020B0604020202020204" pitchFamily="34" charset="0"/>
              </a:defRPr>
            </a:lvl2pPr>
            <a:lvl3pPr marL="1143000" indent="-228600" algn="l" defTabSz="407988">
              <a:defRPr>
                <a:solidFill>
                  <a:schemeClr val="tx1"/>
                </a:solidFill>
                <a:latin typeface="Arial" panose="020B0604020202020204" pitchFamily="34" charset="0"/>
                <a:cs typeface="Arial" panose="020B0604020202020204" pitchFamily="34" charset="0"/>
              </a:defRPr>
            </a:lvl3pPr>
            <a:lvl4pPr marL="1600200" indent="-228600" algn="l" defTabSz="407988">
              <a:defRPr>
                <a:solidFill>
                  <a:schemeClr val="tx1"/>
                </a:solidFill>
                <a:latin typeface="Arial" panose="020B0604020202020204" pitchFamily="34" charset="0"/>
                <a:cs typeface="Arial" panose="020B0604020202020204" pitchFamily="34" charset="0"/>
              </a:defRPr>
            </a:lvl4pPr>
            <a:lvl5pPr marL="2057400" indent="-228600" algn="l" defTabSz="407988">
              <a:defRPr>
                <a:solidFill>
                  <a:schemeClr val="tx1"/>
                </a:solidFill>
                <a:latin typeface="Arial" panose="020B0604020202020204" pitchFamily="34" charset="0"/>
                <a:cs typeface="Arial" panose="020B0604020202020204" pitchFamily="34" charset="0"/>
              </a:defRPr>
            </a:lvl5pPr>
            <a:lvl6pPr marL="2514600" indent="-228600" defTabSz="407988"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07988"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07988"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07988"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hangingPunct="0">
              <a:lnSpc>
                <a:spcPct val="93000"/>
              </a:lnSpc>
              <a:buSzPct val="45000"/>
              <a:buFont typeface="StarSymbol" charset="0"/>
              <a:buNone/>
              <a:defRPr/>
            </a:pPr>
            <a:endParaRPr lang="en-US" sz="2312" dirty="0">
              <a:solidFill>
                <a:schemeClr val="hlink"/>
              </a:solidFill>
            </a:endParaRPr>
          </a:p>
        </p:txBody>
      </p:sp>
      <p:sp>
        <p:nvSpPr>
          <p:cNvPr id="86" name="AutoShape 15"/>
          <p:cNvSpPr>
            <a:spLocks noChangeArrowheads="1"/>
          </p:cNvSpPr>
          <p:nvPr userDrawn="1"/>
        </p:nvSpPr>
        <p:spPr bwMode="auto">
          <a:xfrm>
            <a:off x="6135686" y="3862511"/>
            <a:ext cx="3375121" cy="1937003"/>
          </a:xfrm>
          <a:prstGeom prst="roundRect">
            <a:avLst>
              <a:gd name="adj" fmla="val 7241"/>
            </a:avLst>
          </a:prstGeom>
          <a:gradFill rotWithShape="1">
            <a:gsLst>
              <a:gs pos="0">
                <a:srgbClr val="FFFFB7"/>
              </a:gs>
              <a:gs pos="100000">
                <a:srgbClr val="E3E3A3"/>
              </a:gs>
            </a:gsLst>
            <a:lin ang="5400000" scaled="1"/>
          </a:gradFill>
          <a:ln w="19050">
            <a:solidFill>
              <a:srgbClr val="FFFF00"/>
            </a:solidFill>
            <a:round/>
            <a:headEnd/>
            <a:tailEnd/>
          </a:ln>
        </p:spPr>
        <p:txBody>
          <a:bodyPr wrap="none" lIns="87135" tIns="43567" rIns="87135" bIns="43567" anchor="ctr"/>
          <a:lstStyle>
            <a:lvl1pPr algn="l" defTabSz="407988">
              <a:defRPr>
                <a:solidFill>
                  <a:schemeClr val="tx1"/>
                </a:solidFill>
                <a:latin typeface="Arial" panose="020B0604020202020204" pitchFamily="34" charset="0"/>
                <a:cs typeface="Arial" panose="020B0604020202020204" pitchFamily="34" charset="0"/>
              </a:defRPr>
            </a:lvl1pPr>
            <a:lvl2pPr marL="742950" indent="-285750" algn="l" defTabSz="407988">
              <a:defRPr>
                <a:solidFill>
                  <a:schemeClr val="tx1"/>
                </a:solidFill>
                <a:latin typeface="Arial" panose="020B0604020202020204" pitchFamily="34" charset="0"/>
                <a:cs typeface="Arial" panose="020B0604020202020204" pitchFamily="34" charset="0"/>
              </a:defRPr>
            </a:lvl2pPr>
            <a:lvl3pPr marL="1143000" indent="-228600" algn="l" defTabSz="407988">
              <a:defRPr>
                <a:solidFill>
                  <a:schemeClr val="tx1"/>
                </a:solidFill>
                <a:latin typeface="Arial" panose="020B0604020202020204" pitchFamily="34" charset="0"/>
                <a:cs typeface="Arial" panose="020B0604020202020204" pitchFamily="34" charset="0"/>
              </a:defRPr>
            </a:lvl3pPr>
            <a:lvl4pPr marL="1600200" indent="-228600" algn="l" defTabSz="407988">
              <a:defRPr>
                <a:solidFill>
                  <a:schemeClr val="tx1"/>
                </a:solidFill>
                <a:latin typeface="Arial" panose="020B0604020202020204" pitchFamily="34" charset="0"/>
                <a:cs typeface="Arial" panose="020B0604020202020204" pitchFamily="34" charset="0"/>
              </a:defRPr>
            </a:lvl4pPr>
            <a:lvl5pPr marL="2057400" indent="-228600" algn="l" defTabSz="407988">
              <a:defRPr>
                <a:solidFill>
                  <a:schemeClr val="tx1"/>
                </a:solidFill>
                <a:latin typeface="Arial" panose="020B0604020202020204" pitchFamily="34" charset="0"/>
                <a:cs typeface="Arial" panose="020B0604020202020204" pitchFamily="34" charset="0"/>
              </a:defRPr>
            </a:lvl5pPr>
            <a:lvl6pPr marL="2514600" indent="-228600" defTabSz="407988"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07988"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07988"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07988"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hangingPunct="0">
              <a:lnSpc>
                <a:spcPct val="93000"/>
              </a:lnSpc>
              <a:buSzPct val="45000"/>
              <a:buFont typeface="StarSymbol" charset="0"/>
              <a:buNone/>
              <a:defRPr/>
            </a:pPr>
            <a:endParaRPr lang="en-US" sz="2312" dirty="0">
              <a:solidFill>
                <a:schemeClr val="hlink"/>
              </a:solidFill>
            </a:endParaRPr>
          </a:p>
        </p:txBody>
      </p:sp>
    </p:spTree>
    <p:extLst>
      <p:ext uri="{BB962C8B-B14F-4D97-AF65-F5344CB8AC3E}">
        <p14:creationId xmlns:p14="http://schemas.microsoft.com/office/powerpoint/2010/main" val="12022715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Slide - z Systems">
    <p:spTree>
      <p:nvGrpSpPr>
        <p:cNvPr id="1" name=""/>
        <p:cNvGrpSpPr/>
        <p:nvPr/>
      </p:nvGrpSpPr>
      <p:grpSpPr>
        <a:xfrm>
          <a:off x="0" y="0"/>
          <a:ext cx="0" cy="0"/>
          <a:chOff x="0" y="0"/>
          <a:chExt cx="0" cy="0"/>
        </a:xfrm>
      </p:grpSpPr>
      <p:sp>
        <p:nvSpPr>
          <p:cNvPr id="4" name="Text Placeholder 2"/>
          <p:cNvSpPr>
            <a:spLocks noGrp="1"/>
          </p:cNvSpPr>
          <p:nvPr>
            <p:ph type="body" idx="12" hasCustomPrompt="1"/>
          </p:nvPr>
        </p:nvSpPr>
        <p:spPr>
          <a:xfrm>
            <a:off x="637736" y="2171643"/>
            <a:ext cx="11171301" cy="1025213"/>
          </a:xfrm>
          <a:prstGeom prst="rect">
            <a:avLst/>
          </a:prstGeom>
        </p:spPr>
        <p:txBody>
          <a:bodyPr anchor="t"/>
          <a:lstStyle>
            <a:lvl1pPr marL="0" indent="0" algn="l">
              <a:buNone/>
              <a:defRPr sz="3200" b="0" i="0">
                <a:solidFill>
                  <a:schemeClr val="tx1">
                    <a:lumMod val="85000"/>
                    <a:lumOff val="15000"/>
                  </a:schemeClr>
                </a:solidFill>
                <a:latin typeface="Calibri Light" panose="020F0302020204030204" pitchFamily="34" charset="0"/>
                <a:cs typeface="Arial" panose="020B0604020202020204" pitchFamily="34" charset="0"/>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dirty="0"/>
              <a:t>Click to edit Master text styles</a:t>
            </a:r>
            <a:br>
              <a:rPr lang="en-US" dirty="0"/>
            </a:br>
            <a:r>
              <a:rPr lang="en-US" dirty="0"/>
              <a:t>line two will look like this</a:t>
            </a:r>
          </a:p>
          <a:p>
            <a:pPr lvl="0"/>
            <a:endParaRPr lang="en-US" dirty="0"/>
          </a:p>
          <a:p>
            <a:pPr lvl="0"/>
            <a:endParaRPr lang="en-US" dirty="0"/>
          </a:p>
        </p:txBody>
      </p:sp>
      <p:sp>
        <p:nvSpPr>
          <p:cNvPr id="6" name="Text Placeholder 2"/>
          <p:cNvSpPr>
            <a:spLocks noGrp="1"/>
          </p:cNvSpPr>
          <p:nvPr>
            <p:ph type="body" idx="15"/>
          </p:nvPr>
        </p:nvSpPr>
        <p:spPr>
          <a:xfrm>
            <a:off x="628966" y="892110"/>
            <a:ext cx="11171301" cy="965607"/>
          </a:xfrm>
          <a:prstGeom prst="rect">
            <a:avLst/>
          </a:prstGeom>
        </p:spPr>
        <p:txBody>
          <a:bodyPr anchor="b"/>
          <a:lstStyle>
            <a:lvl1pPr marL="0" indent="0" algn="l">
              <a:lnSpc>
                <a:spcPct val="90000"/>
              </a:lnSpc>
              <a:buNone/>
              <a:defRPr lang="en-US" sz="3733" b="0" kern="1200" dirty="0" smtClean="0">
                <a:solidFill>
                  <a:schemeClr val="tx1">
                    <a:lumMod val="85000"/>
                    <a:lumOff val="15000"/>
                  </a:schemeClr>
                </a:solidFill>
                <a:latin typeface="Arial" panose="020B0604020202020204" pitchFamily="34" charset="0"/>
                <a:ea typeface="MS PGothic" pitchFamily="34" charset="-128"/>
                <a:cs typeface="Arial" panose="020B0604020202020204" pitchFamily="34" charset="0"/>
                <a:sym typeface="Gill Sans"/>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Edit Master text styles</a:t>
            </a:r>
          </a:p>
        </p:txBody>
      </p:sp>
      <p:sp>
        <p:nvSpPr>
          <p:cNvPr id="2" name="Rectangle 1"/>
          <p:cNvSpPr/>
          <p:nvPr userDrawn="1"/>
        </p:nvSpPr>
        <p:spPr bwMode="auto">
          <a:xfrm>
            <a:off x="280680" y="6499476"/>
            <a:ext cx="379721" cy="254365"/>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1219170" rtl="0" eaLnBrk="1" fontAlgn="base" latinLnBrk="0" hangingPunct="1">
              <a:lnSpc>
                <a:spcPct val="90000"/>
              </a:lnSpc>
              <a:spcBef>
                <a:spcPct val="0"/>
              </a:spcBef>
              <a:spcAft>
                <a:spcPct val="0"/>
              </a:spcAft>
              <a:buClrTx/>
              <a:buSzTx/>
              <a:buFontTx/>
              <a:buNone/>
              <a:tabLst/>
            </a:pPr>
            <a:endParaRPr kumimoji="0" lang="en-US" sz="2667" b="0" i="0" u="none" strike="noStrike" cap="none" normalizeH="0" baseline="0">
              <a:ln>
                <a:noFill/>
              </a:ln>
              <a:solidFill>
                <a:srgbClr val="191919"/>
              </a:solidFill>
              <a:effectLst/>
              <a:latin typeface="HelvNeue Light for IBM" pitchFamily="34" charset="0"/>
            </a:endParaRPr>
          </a:p>
        </p:txBody>
      </p:sp>
      <p:pic>
        <p:nvPicPr>
          <p:cNvPr id="8" name="Picture 7" descr="z_Systems_PrimaryGraphic_Opt1 copy"/>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4046426" y="3290067"/>
            <a:ext cx="7762612" cy="3049640"/>
          </a:xfrm>
          <a:prstGeom prst="rect">
            <a:avLst/>
          </a:prstGeom>
          <a:noFill/>
        </p:spPr>
      </p:pic>
    </p:spTree>
    <p:extLst>
      <p:ext uri="{BB962C8B-B14F-4D97-AF65-F5344CB8AC3E}">
        <p14:creationId xmlns:p14="http://schemas.microsoft.com/office/powerpoint/2010/main" val="2590740575"/>
      </p:ext>
    </p:extLst>
  </p:cSld>
  <p:clrMapOvr>
    <a:masterClrMapping/>
  </p:clrMapOvr>
  <p:extLst mod="1">
    <p:ext uri="{DCECCB84-F9BA-43D5-87BE-67443E8EF086}">
      <p15:sldGuideLst xmlns:p15="http://schemas.microsoft.com/office/powerpoint/2012/main">
        <p15:guide id="1" orient="horz" pos="1896">
          <p15:clr>
            <a:srgbClr val="FBAE40"/>
          </p15:clr>
        </p15:guide>
        <p15:guide id="2" pos="312">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Slide - Storage">
    <p:spTree>
      <p:nvGrpSpPr>
        <p:cNvPr id="1" name=""/>
        <p:cNvGrpSpPr/>
        <p:nvPr/>
      </p:nvGrpSpPr>
      <p:grpSpPr>
        <a:xfrm>
          <a:off x="0" y="0"/>
          <a:ext cx="0" cy="0"/>
          <a:chOff x="0" y="0"/>
          <a:chExt cx="0" cy="0"/>
        </a:xfrm>
      </p:grpSpPr>
      <p:pic>
        <p:nvPicPr>
          <p:cNvPr id="8" name="Picture 10"/>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229253" y="3086695"/>
            <a:ext cx="7579783" cy="3266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2"/>
          <p:cNvSpPr>
            <a:spLocks noGrp="1"/>
          </p:cNvSpPr>
          <p:nvPr>
            <p:ph type="body" idx="15" hasCustomPrompt="1"/>
          </p:nvPr>
        </p:nvSpPr>
        <p:spPr>
          <a:xfrm>
            <a:off x="558799" y="892110"/>
            <a:ext cx="11250236" cy="965607"/>
          </a:xfrm>
          <a:prstGeom prst="rect">
            <a:avLst/>
          </a:prstGeom>
        </p:spPr>
        <p:txBody>
          <a:bodyPr anchor="b"/>
          <a:lstStyle>
            <a:lvl1pPr marL="0" indent="0" algn="l">
              <a:lnSpc>
                <a:spcPct val="90000"/>
              </a:lnSpc>
              <a:buNone/>
              <a:defRPr lang="en-US" sz="3733" b="0" kern="1200" dirty="0" smtClean="0">
                <a:solidFill>
                  <a:schemeClr val="tx1">
                    <a:lumMod val="85000"/>
                    <a:lumOff val="15000"/>
                  </a:schemeClr>
                </a:solidFill>
                <a:latin typeface="Arial" panose="020B0604020202020204" pitchFamily="34" charset="0"/>
                <a:ea typeface="MS PGothic" pitchFamily="34" charset="-128"/>
                <a:cs typeface="Arial" panose="020B0604020202020204" pitchFamily="34" charset="0"/>
                <a:sym typeface="Gill Sans"/>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dirty="0"/>
              <a:t>Click to edit Master Title styles</a:t>
            </a:r>
          </a:p>
        </p:txBody>
      </p:sp>
      <p:sp>
        <p:nvSpPr>
          <p:cNvPr id="4" name="Text Placeholder 2"/>
          <p:cNvSpPr>
            <a:spLocks noGrp="1"/>
          </p:cNvSpPr>
          <p:nvPr>
            <p:ph type="body" idx="12" hasCustomPrompt="1"/>
          </p:nvPr>
        </p:nvSpPr>
        <p:spPr>
          <a:xfrm>
            <a:off x="558799" y="2171643"/>
            <a:ext cx="11250236" cy="1025213"/>
          </a:xfrm>
          <a:prstGeom prst="rect">
            <a:avLst/>
          </a:prstGeom>
        </p:spPr>
        <p:txBody>
          <a:bodyPr anchor="t"/>
          <a:lstStyle>
            <a:lvl1pPr marL="0" indent="0" algn="l">
              <a:spcBef>
                <a:spcPts val="0"/>
              </a:spcBef>
              <a:buNone/>
              <a:defRPr sz="3200" b="0" i="0">
                <a:solidFill>
                  <a:schemeClr val="tx1">
                    <a:lumMod val="85000"/>
                    <a:lumOff val="15000"/>
                  </a:schemeClr>
                </a:solidFill>
                <a:latin typeface="Calibri Light" panose="020F0302020204030204" pitchFamily="34" charset="0"/>
                <a:cs typeface="Arial" panose="020B0604020202020204" pitchFamily="34" charset="0"/>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dirty="0"/>
              <a:t>Click to edit Master text styles</a:t>
            </a:r>
            <a:br>
              <a:rPr lang="en-US" dirty="0"/>
            </a:br>
            <a:r>
              <a:rPr lang="en-US" dirty="0"/>
              <a:t>line two will look like this</a:t>
            </a:r>
          </a:p>
          <a:p>
            <a:pPr lvl="0"/>
            <a:endParaRPr lang="en-US" dirty="0"/>
          </a:p>
          <a:p>
            <a:pPr lvl="0"/>
            <a:endParaRPr lang="en-US" dirty="0"/>
          </a:p>
        </p:txBody>
      </p:sp>
      <p:sp>
        <p:nvSpPr>
          <p:cNvPr id="5" name="Rectangle 4"/>
          <p:cNvSpPr/>
          <p:nvPr userDrawn="1"/>
        </p:nvSpPr>
        <p:spPr bwMode="auto">
          <a:xfrm>
            <a:off x="280680" y="6499476"/>
            <a:ext cx="379721" cy="254365"/>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1219170" rtl="0" eaLnBrk="1" fontAlgn="base" latinLnBrk="0" hangingPunct="1">
              <a:lnSpc>
                <a:spcPct val="90000"/>
              </a:lnSpc>
              <a:spcBef>
                <a:spcPct val="0"/>
              </a:spcBef>
              <a:spcAft>
                <a:spcPct val="0"/>
              </a:spcAft>
              <a:buClrTx/>
              <a:buSzTx/>
              <a:buFontTx/>
              <a:buNone/>
              <a:tabLst/>
            </a:pPr>
            <a:endParaRPr kumimoji="0" lang="en-US" sz="2667" b="0" i="0" u="none" strike="noStrike" cap="none" normalizeH="0" baseline="0">
              <a:ln>
                <a:noFill/>
              </a:ln>
              <a:solidFill>
                <a:srgbClr val="191919"/>
              </a:solidFill>
              <a:effectLst/>
              <a:latin typeface="HelvNeue Light for IBM" pitchFamily="34" charset="0"/>
            </a:endParaRPr>
          </a:p>
        </p:txBody>
      </p:sp>
    </p:spTree>
    <p:extLst>
      <p:ext uri="{BB962C8B-B14F-4D97-AF65-F5344CB8AC3E}">
        <p14:creationId xmlns:p14="http://schemas.microsoft.com/office/powerpoint/2010/main" val="3360522017"/>
      </p:ext>
    </p:extLst>
  </p:cSld>
  <p:clrMapOvr>
    <a:masterClrMapping/>
  </p:clrMapOvr>
  <p:extLst mod="1">
    <p:ext uri="{DCECCB84-F9BA-43D5-87BE-67443E8EF086}">
      <p15:sldGuideLst xmlns:p15="http://schemas.microsoft.com/office/powerpoint/2012/main">
        <p15:guide id="1" orient="horz" pos="1896">
          <p15:clr>
            <a:srgbClr val="FBAE40"/>
          </p15:clr>
        </p15:guide>
        <p15:guide id="2" pos="264">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Title Slide - Social Solutions">
    <p:spTree>
      <p:nvGrpSpPr>
        <p:cNvPr id="1" name=""/>
        <p:cNvGrpSpPr/>
        <p:nvPr/>
      </p:nvGrpSpPr>
      <p:grpSpPr>
        <a:xfrm>
          <a:off x="0" y="0"/>
          <a:ext cx="0" cy="0"/>
          <a:chOff x="0" y="0"/>
          <a:chExt cx="0" cy="0"/>
        </a:xfrm>
      </p:grpSpPr>
      <p:sp>
        <p:nvSpPr>
          <p:cNvPr id="6" name="Text Placeholder 2"/>
          <p:cNvSpPr>
            <a:spLocks noGrp="1"/>
          </p:cNvSpPr>
          <p:nvPr>
            <p:ph type="body" idx="15" hasCustomPrompt="1"/>
          </p:nvPr>
        </p:nvSpPr>
        <p:spPr>
          <a:xfrm>
            <a:off x="453551" y="892110"/>
            <a:ext cx="11337949" cy="965607"/>
          </a:xfrm>
          <a:prstGeom prst="rect">
            <a:avLst/>
          </a:prstGeom>
        </p:spPr>
        <p:txBody>
          <a:bodyPr anchor="b"/>
          <a:lstStyle>
            <a:lvl1pPr marL="0" indent="0" algn="l">
              <a:lnSpc>
                <a:spcPct val="90000"/>
              </a:lnSpc>
              <a:buNone/>
              <a:defRPr lang="en-US" sz="3733" b="0" kern="1200" dirty="0" smtClean="0">
                <a:solidFill>
                  <a:schemeClr val="tx1">
                    <a:lumMod val="85000"/>
                    <a:lumOff val="15000"/>
                  </a:schemeClr>
                </a:solidFill>
                <a:latin typeface="Arial" panose="020B0604020202020204" pitchFamily="34" charset="0"/>
                <a:ea typeface="MS PGothic" pitchFamily="34" charset="-128"/>
                <a:cs typeface="Arial" panose="020B0604020202020204" pitchFamily="34" charset="0"/>
                <a:sym typeface="Gill Sans"/>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dirty="0"/>
              <a:t>Click to edit Master Title styles</a:t>
            </a:r>
          </a:p>
        </p:txBody>
      </p:sp>
      <p:sp>
        <p:nvSpPr>
          <p:cNvPr id="4" name="Text Placeholder 2"/>
          <p:cNvSpPr>
            <a:spLocks noGrp="1"/>
          </p:cNvSpPr>
          <p:nvPr>
            <p:ph type="body" idx="12" hasCustomPrompt="1"/>
          </p:nvPr>
        </p:nvSpPr>
        <p:spPr>
          <a:xfrm>
            <a:off x="453551" y="2171643"/>
            <a:ext cx="11337949" cy="1025213"/>
          </a:xfrm>
          <a:prstGeom prst="rect">
            <a:avLst/>
          </a:prstGeom>
        </p:spPr>
        <p:txBody>
          <a:bodyPr anchor="t"/>
          <a:lstStyle>
            <a:lvl1pPr marL="0" indent="0" algn="l">
              <a:spcBef>
                <a:spcPts val="0"/>
              </a:spcBef>
              <a:buNone/>
              <a:defRPr sz="3200" b="0" i="0">
                <a:solidFill>
                  <a:schemeClr val="tx1">
                    <a:lumMod val="85000"/>
                    <a:lumOff val="15000"/>
                  </a:schemeClr>
                </a:solidFill>
                <a:latin typeface="Calibri Light" panose="020F0302020204030204" pitchFamily="34" charset="0"/>
                <a:cs typeface="Arial" panose="020B0604020202020204" pitchFamily="34" charset="0"/>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dirty="0"/>
              <a:t>Click to edit Master text styles</a:t>
            </a:r>
            <a:br>
              <a:rPr lang="en-US" dirty="0"/>
            </a:br>
            <a:r>
              <a:rPr lang="en-US" dirty="0"/>
              <a:t>line two will look like this</a:t>
            </a:r>
          </a:p>
          <a:p>
            <a:pPr lvl="0"/>
            <a:endParaRPr lang="en-US" dirty="0"/>
          </a:p>
          <a:p>
            <a:pPr lvl="0"/>
            <a:endParaRPr lang="en-US" dirty="0"/>
          </a:p>
        </p:txBody>
      </p:sp>
      <p:sp>
        <p:nvSpPr>
          <p:cNvPr id="5" name="Rectangle 4"/>
          <p:cNvSpPr/>
          <p:nvPr userDrawn="1"/>
        </p:nvSpPr>
        <p:spPr bwMode="auto">
          <a:xfrm>
            <a:off x="280680" y="6499476"/>
            <a:ext cx="379721" cy="254365"/>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1219170" rtl="0" eaLnBrk="1" fontAlgn="base" latinLnBrk="0" hangingPunct="1">
              <a:lnSpc>
                <a:spcPct val="90000"/>
              </a:lnSpc>
              <a:spcBef>
                <a:spcPct val="0"/>
              </a:spcBef>
              <a:spcAft>
                <a:spcPct val="0"/>
              </a:spcAft>
              <a:buClrTx/>
              <a:buSzTx/>
              <a:buFontTx/>
              <a:buNone/>
              <a:tabLst/>
            </a:pPr>
            <a:endParaRPr kumimoji="0" lang="en-US" sz="2667" b="0" i="0" u="none" strike="noStrike" cap="none" normalizeH="0" baseline="0">
              <a:ln>
                <a:noFill/>
              </a:ln>
              <a:solidFill>
                <a:srgbClr val="191919"/>
              </a:solidFill>
              <a:effectLst/>
              <a:latin typeface="HelvNeue Light for IBM" pitchFamily="34" charset="0"/>
            </a:endParaRPr>
          </a:p>
        </p:txBody>
      </p:sp>
      <p:pic>
        <p:nvPicPr>
          <p:cNvPr id="7" name="Picture 4" descr="TitlePage.png"/>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3561117" y="3360651"/>
            <a:ext cx="8256689" cy="3096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1710210"/>
      </p:ext>
    </p:extLst>
  </p:cSld>
  <p:clrMapOvr>
    <a:masterClrMapping/>
  </p:clrMapOvr>
  <p:extLst mod="1">
    <p:ext uri="{DCECCB84-F9BA-43D5-87BE-67443E8EF086}">
      <p15:sldGuideLst xmlns:p15="http://schemas.microsoft.com/office/powerpoint/2012/main">
        <p15:guide id="1" orient="horz" pos="1896">
          <p15:clr>
            <a:srgbClr val="FBAE40"/>
          </p15:clr>
        </p15:guide>
        <p15:guide id="2" pos="264">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_Title Slide - DevOps / Cloud">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57730" y="3363496"/>
            <a:ext cx="9630803" cy="3020528"/>
          </a:xfrm>
          <a:prstGeom prst="rect">
            <a:avLst/>
          </a:prstGeom>
        </p:spPr>
      </p:pic>
      <p:sp>
        <p:nvSpPr>
          <p:cNvPr id="6" name="Text Placeholder 2"/>
          <p:cNvSpPr>
            <a:spLocks noGrp="1"/>
          </p:cNvSpPr>
          <p:nvPr>
            <p:ph type="body" idx="15" hasCustomPrompt="1"/>
          </p:nvPr>
        </p:nvSpPr>
        <p:spPr>
          <a:xfrm>
            <a:off x="453551" y="892110"/>
            <a:ext cx="11337949" cy="965607"/>
          </a:xfrm>
          <a:prstGeom prst="rect">
            <a:avLst/>
          </a:prstGeom>
        </p:spPr>
        <p:txBody>
          <a:bodyPr anchor="b"/>
          <a:lstStyle>
            <a:lvl1pPr marL="0" indent="0" algn="l">
              <a:lnSpc>
                <a:spcPct val="90000"/>
              </a:lnSpc>
              <a:buNone/>
              <a:defRPr lang="en-US" sz="3733" b="0" kern="1200" dirty="0" smtClean="0">
                <a:solidFill>
                  <a:schemeClr val="tx1">
                    <a:lumMod val="85000"/>
                    <a:lumOff val="15000"/>
                  </a:schemeClr>
                </a:solidFill>
                <a:latin typeface="Arial" panose="020B0604020202020204" pitchFamily="34" charset="0"/>
                <a:ea typeface="MS PGothic" pitchFamily="34" charset="-128"/>
                <a:cs typeface="Arial" panose="020B0604020202020204" pitchFamily="34" charset="0"/>
                <a:sym typeface="Gill Sans"/>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dirty="0"/>
              <a:t>Click to edit Master Title styles</a:t>
            </a:r>
          </a:p>
        </p:txBody>
      </p:sp>
      <p:sp>
        <p:nvSpPr>
          <p:cNvPr id="4" name="Text Placeholder 2"/>
          <p:cNvSpPr>
            <a:spLocks noGrp="1"/>
          </p:cNvSpPr>
          <p:nvPr>
            <p:ph type="body" idx="12" hasCustomPrompt="1"/>
          </p:nvPr>
        </p:nvSpPr>
        <p:spPr>
          <a:xfrm>
            <a:off x="453551" y="2171643"/>
            <a:ext cx="11337949" cy="1025213"/>
          </a:xfrm>
          <a:prstGeom prst="rect">
            <a:avLst/>
          </a:prstGeom>
        </p:spPr>
        <p:txBody>
          <a:bodyPr anchor="t"/>
          <a:lstStyle>
            <a:lvl1pPr marL="0" indent="0" algn="l">
              <a:spcBef>
                <a:spcPts val="0"/>
              </a:spcBef>
              <a:buNone/>
              <a:defRPr sz="3200" b="0" i="0">
                <a:solidFill>
                  <a:schemeClr val="tx1">
                    <a:lumMod val="85000"/>
                    <a:lumOff val="15000"/>
                  </a:schemeClr>
                </a:solidFill>
                <a:latin typeface="Calibri Light" panose="020F0302020204030204" pitchFamily="34" charset="0"/>
                <a:cs typeface="Arial" panose="020B0604020202020204" pitchFamily="34" charset="0"/>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dirty="0"/>
              <a:t>Click to edit Master text styles</a:t>
            </a:r>
            <a:br>
              <a:rPr lang="en-US" dirty="0"/>
            </a:br>
            <a:r>
              <a:rPr lang="en-US" dirty="0"/>
              <a:t>line two will look like this</a:t>
            </a:r>
          </a:p>
          <a:p>
            <a:pPr lvl="0"/>
            <a:endParaRPr lang="en-US" dirty="0"/>
          </a:p>
          <a:p>
            <a:pPr lvl="0"/>
            <a:endParaRPr lang="en-US" dirty="0"/>
          </a:p>
        </p:txBody>
      </p:sp>
      <p:sp>
        <p:nvSpPr>
          <p:cNvPr id="5" name="Rectangle 4"/>
          <p:cNvSpPr/>
          <p:nvPr userDrawn="1"/>
        </p:nvSpPr>
        <p:spPr bwMode="auto">
          <a:xfrm>
            <a:off x="280680" y="6499476"/>
            <a:ext cx="379721" cy="254365"/>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1219170" rtl="0" eaLnBrk="1" fontAlgn="base" latinLnBrk="0" hangingPunct="1">
              <a:lnSpc>
                <a:spcPct val="90000"/>
              </a:lnSpc>
              <a:spcBef>
                <a:spcPct val="0"/>
              </a:spcBef>
              <a:spcAft>
                <a:spcPct val="0"/>
              </a:spcAft>
              <a:buClrTx/>
              <a:buSzTx/>
              <a:buFontTx/>
              <a:buNone/>
              <a:tabLst/>
            </a:pPr>
            <a:endParaRPr kumimoji="0" lang="en-US" sz="2667" b="0" i="0" u="none" strike="noStrike" cap="none" normalizeH="0" baseline="0">
              <a:ln>
                <a:noFill/>
              </a:ln>
              <a:solidFill>
                <a:srgbClr val="191919"/>
              </a:solidFill>
              <a:effectLst/>
              <a:latin typeface="HelvNeue Light for IBM" pitchFamily="34" charset="0"/>
            </a:endParaRPr>
          </a:p>
        </p:txBody>
      </p:sp>
    </p:spTree>
    <p:extLst>
      <p:ext uri="{BB962C8B-B14F-4D97-AF65-F5344CB8AC3E}">
        <p14:creationId xmlns:p14="http://schemas.microsoft.com/office/powerpoint/2010/main" val="3725654321"/>
      </p:ext>
    </p:extLst>
  </p:cSld>
  <p:clrMapOvr>
    <a:masterClrMapping/>
  </p:clrMapOvr>
  <p:extLst mod="1">
    <p:ext uri="{DCECCB84-F9BA-43D5-87BE-67443E8EF086}">
      <p15:sldGuideLst xmlns:p15="http://schemas.microsoft.com/office/powerpoint/2012/main">
        <p15:guide id="1" orient="horz" pos="1896">
          <p15:clr>
            <a:srgbClr val="FBAE40"/>
          </p15:clr>
        </p15:guide>
        <p15:guide id="2" pos="264">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_Title Slide - Middleware">
    <p:spTree>
      <p:nvGrpSpPr>
        <p:cNvPr id="1" name=""/>
        <p:cNvGrpSpPr/>
        <p:nvPr/>
      </p:nvGrpSpPr>
      <p:grpSpPr>
        <a:xfrm>
          <a:off x="0" y="0"/>
          <a:ext cx="0" cy="0"/>
          <a:chOff x="0" y="0"/>
          <a:chExt cx="0" cy="0"/>
        </a:xfrm>
      </p:grpSpPr>
      <p:sp>
        <p:nvSpPr>
          <p:cNvPr id="6" name="Text Placeholder 2"/>
          <p:cNvSpPr>
            <a:spLocks noGrp="1"/>
          </p:cNvSpPr>
          <p:nvPr>
            <p:ph type="body" idx="15" hasCustomPrompt="1"/>
          </p:nvPr>
        </p:nvSpPr>
        <p:spPr>
          <a:xfrm>
            <a:off x="453551" y="892110"/>
            <a:ext cx="11337949" cy="965607"/>
          </a:xfrm>
          <a:prstGeom prst="rect">
            <a:avLst/>
          </a:prstGeom>
        </p:spPr>
        <p:txBody>
          <a:bodyPr anchor="b"/>
          <a:lstStyle>
            <a:lvl1pPr marL="0" indent="0" algn="l">
              <a:lnSpc>
                <a:spcPct val="90000"/>
              </a:lnSpc>
              <a:buNone/>
              <a:defRPr lang="en-US" sz="3733" b="0" kern="1200" dirty="0" smtClean="0">
                <a:solidFill>
                  <a:schemeClr val="tx1">
                    <a:lumMod val="85000"/>
                    <a:lumOff val="15000"/>
                  </a:schemeClr>
                </a:solidFill>
                <a:latin typeface="Arial" panose="020B0604020202020204" pitchFamily="34" charset="0"/>
                <a:ea typeface="MS PGothic" pitchFamily="34" charset="-128"/>
                <a:cs typeface="Arial" panose="020B0604020202020204" pitchFamily="34" charset="0"/>
                <a:sym typeface="Gill Sans"/>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dirty="0"/>
              <a:t>Click to edit Master Title styles</a:t>
            </a:r>
          </a:p>
        </p:txBody>
      </p:sp>
      <p:sp>
        <p:nvSpPr>
          <p:cNvPr id="4" name="Text Placeholder 2"/>
          <p:cNvSpPr>
            <a:spLocks noGrp="1"/>
          </p:cNvSpPr>
          <p:nvPr>
            <p:ph type="body" idx="12" hasCustomPrompt="1"/>
          </p:nvPr>
        </p:nvSpPr>
        <p:spPr>
          <a:xfrm>
            <a:off x="453551" y="2171643"/>
            <a:ext cx="11337949" cy="1025213"/>
          </a:xfrm>
          <a:prstGeom prst="rect">
            <a:avLst/>
          </a:prstGeom>
        </p:spPr>
        <p:txBody>
          <a:bodyPr anchor="t"/>
          <a:lstStyle>
            <a:lvl1pPr marL="0" indent="0" algn="l">
              <a:spcBef>
                <a:spcPts val="0"/>
              </a:spcBef>
              <a:buNone/>
              <a:defRPr sz="3200" b="0" i="0">
                <a:solidFill>
                  <a:schemeClr val="tx1">
                    <a:lumMod val="85000"/>
                    <a:lumOff val="15000"/>
                  </a:schemeClr>
                </a:solidFill>
                <a:latin typeface="Calibri Light" panose="020F0302020204030204" pitchFamily="34" charset="0"/>
                <a:cs typeface="Arial" panose="020B0604020202020204" pitchFamily="34" charset="0"/>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dirty="0"/>
              <a:t>Click to edit Master text styles</a:t>
            </a:r>
            <a:br>
              <a:rPr lang="en-US" dirty="0"/>
            </a:br>
            <a:r>
              <a:rPr lang="en-US" dirty="0"/>
              <a:t>line two will look like this</a:t>
            </a:r>
          </a:p>
          <a:p>
            <a:pPr lvl="0"/>
            <a:endParaRPr lang="en-US" dirty="0"/>
          </a:p>
          <a:p>
            <a:pPr lvl="0"/>
            <a:endParaRPr lang="en-US" dirty="0"/>
          </a:p>
        </p:txBody>
      </p:sp>
      <p:sp>
        <p:nvSpPr>
          <p:cNvPr id="5" name="Rectangle 4"/>
          <p:cNvSpPr/>
          <p:nvPr userDrawn="1"/>
        </p:nvSpPr>
        <p:spPr bwMode="auto">
          <a:xfrm>
            <a:off x="280680" y="6499476"/>
            <a:ext cx="379721" cy="254365"/>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1219170" rtl="0" eaLnBrk="1" fontAlgn="base" latinLnBrk="0" hangingPunct="1">
              <a:lnSpc>
                <a:spcPct val="90000"/>
              </a:lnSpc>
              <a:spcBef>
                <a:spcPct val="0"/>
              </a:spcBef>
              <a:spcAft>
                <a:spcPct val="0"/>
              </a:spcAft>
              <a:buClrTx/>
              <a:buSzTx/>
              <a:buFontTx/>
              <a:buNone/>
              <a:tabLst/>
            </a:pPr>
            <a:endParaRPr kumimoji="0" lang="en-US" sz="2667" b="0" i="0" u="none" strike="noStrike" cap="none" normalizeH="0" baseline="0">
              <a:ln>
                <a:noFill/>
              </a:ln>
              <a:solidFill>
                <a:srgbClr val="191919"/>
              </a:solidFill>
              <a:effectLst/>
              <a:latin typeface="HelvNeue Light for IBM" pitchFamily="34" charset="0"/>
            </a:endParaRPr>
          </a:p>
        </p:txBody>
      </p:sp>
      <p:pic>
        <p:nvPicPr>
          <p:cNvPr id="7" name="Picture 1"/>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648425" y="2899637"/>
            <a:ext cx="3143075" cy="3424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5443863"/>
      </p:ext>
    </p:extLst>
  </p:cSld>
  <p:clrMapOvr>
    <a:masterClrMapping/>
  </p:clrMapOvr>
  <p:extLst mod="1">
    <p:ext uri="{DCECCB84-F9BA-43D5-87BE-67443E8EF086}">
      <p15:sldGuideLst xmlns:p15="http://schemas.microsoft.com/office/powerpoint/2012/main">
        <p15:guide id="1" orient="horz" pos="1896">
          <p15:clr>
            <a:srgbClr val="FBAE40"/>
          </p15:clr>
        </p15:guide>
        <p15:guide id="2" pos="264">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4_Title Slide - Power">
    <p:spTree>
      <p:nvGrpSpPr>
        <p:cNvPr id="1" name=""/>
        <p:cNvGrpSpPr/>
        <p:nvPr/>
      </p:nvGrpSpPr>
      <p:grpSpPr>
        <a:xfrm>
          <a:off x="0" y="0"/>
          <a:ext cx="0" cy="0"/>
          <a:chOff x="0" y="0"/>
          <a:chExt cx="0" cy="0"/>
        </a:xfrm>
      </p:grpSpPr>
      <p:sp>
        <p:nvSpPr>
          <p:cNvPr id="6" name="Text Placeholder 2"/>
          <p:cNvSpPr>
            <a:spLocks noGrp="1"/>
          </p:cNvSpPr>
          <p:nvPr>
            <p:ph type="body" idx="15" hasCustomPrompt="1"/>
          </p:nvPr>
        </p:nvSpPr>
        <p:spPr>
          <a:xfrm>
            <a:off x="453551" y="892110"/>
            <a:ext cx="11337949" cy="965607"/>
          </a:xfrm>
          <a:prstGeom prst="rect">
            <a:avLst/>
          </a:prstGeom>
        </p:spPr>
        <p:txBody>
          <a:bodyPr anchor="b"/>
          <a:lstStyle>
            <a:lvl1pPr marL="0" indent="0" algn="l">
              <a:lnSpc>
                <a:spcPct val="90000"/>
              </a:lnSpc>
              <a:buNone/>
              <a:defRPr lang="en-US" sz="3733" b="0" kern="1200" dirty="0" smtClean="0">
                <a:solidFill>
                  <a:schemeClr val="tx1">
                    <a:lumMod val="85000"/>
                    <a:lumOff val="15000"/>
                  </a:schemeClr>
                </a:solidFill>
                <a:latin typeface="Arial" panose="020B0604020202020204" pitchFamily="34" charset="0"/>
                <a:ea typeface="MS PGothic" pitchFamily="34" charset="-128"/>
                <a:cs typeface="Arial" panose="020B0604020202020204" pitchFamily="34" charset="0"/>
                <a:sym typeface="Gill Sans"/>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dirty="0"/>
              <a:t>Click to edit Master Title styles</a:t>
            </a:r>
          </a:p>
        </p:txBody>
      </p:sp>
      <p:sp>
        <p:nvSpPr>
          <p:cNvPr id="4" name="Text Placeholder 2"/>
          <p:cNvSpPr>
            <a:spLocks noGrp="1"/>
          </p:cNvSpPr>
          <p:nvPr>
            <p:ph type="body" idx="12" hasCustomPrompt="1"/>
          </p:nvPr>
        </p:nvSpPr>
        <p:spPr>
          <a:xfrm>
            <a:off x="453551" y="2171643"/>
            <a:ext cx="11337949" cy="1025213"/>
          </a:xfrm>
          <a:prstGeom prst="rect">
            <a:avLst/>
          </a:prstGeom>
        </p:spPr>
        <p:txBody>
          <a:bodyPr anchor="t"/>
          <a:lstStyle>
            <a:lvl1pPr marL="0" indent="0" algn="l">
              <a:spcBef>
                <a:spcPts val="0"/>
              </a:spcBef>
              <a:buNone/>
              <a:defRPr sz="3200" b="0" i="0">
                <a:solidFill>
                  <a:schemeClr val="tx1">
                    <a:lumMod val="85000"/>
                    <a:lumOff val="15000"/>
                  </a:schemeClr>
                </a:solidFill>
                <a:latin typeface="Calibri Light" panose="020F0302020204030204" pitchFamily="34" charset="0"/>
                <a:cs typeface="Arial" panose="020B0604020202020204" pitchFamily="34" charset="0"/>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dirty="0"/>
              <a:t>Click to edit Master text styles</a:t>
            </a:r>
            <a:br>
              <a:rPr lang="en-US" dirty="0"/>
            </a:br>
            <a:r>
              <a:rPr lang="en-US" dirty="0"/>
              <a:t>line two will look like this</a:t>
            </a:r>
          </a:p>
          <a:p>
            <a:pPr lvl="0"/>
            <a:endParaRPr lang="en-US" dirty="0"/>
          </a:p>
          <a:p>
            <a:pPr lvl="0"/>
            <a:endParaRPr lang="en-US" dirty="0"/>
          </a:p>
        </p:txBody>
      </p:sp>
      <p:sp>
        <p:nvSpPr>
          <p:cNvPr id="5" name="Rectangle 4"/>
          <p:cNvSpPr/>
          <p:nvPr userDrawn="1"/>
        </p:nvSpPr>
        <p:spPr bwMode="auto">
          <a:xfrm>
            <a:off x="280680" y="6499476"/>
            <a:ext cx="379721" cy="254365"/>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1219170" rtl="0" eaLnBrk="1" fontAlgn="base" latinLnBrk="0" hangingPunct="1">
              <a:lnSpc>
                <a:spcPct val="90000"/>
              </a:lnSpc>
              <a:spcBef>
                <a:spcPct val="0"/>
              </a:spcBef>
              <a:spcAft>
                <a:spcPct val="0"/>
              </a:spcAft>
              <a:buClrTx/>
              <a:buSzTx/>
              <a:buFontTx/>
              <a:buNone/>
              <a:tabLst/>
            </a:pPr>
            <a:endParaRPr kumimoji="0" lang="en-US" sz="2667" b="0" i="0" u="none" strike="noStrike" cap="none" normalizeH="0" baseline="0">
              <a:ln>
                <a:noFill/>
              </a:ln>
              <a:solidFill>
                <a:srgbClr val="191919"/>
              </a:solidFill>
              <a:effectLst/>
              <a:latin typeface="HelvNeue Light for IBM" pitchFamily="34" charset="0"/>
            </a:endParaRPr>
          </a:p>
        </p:txBody>
      </p:sp>
      <p:pic>
        <p:nvPicPr>
          <p:cNvPr id="8" name="Large logo" descr="Cover_art"/>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r="27159" b="50380"/>
          <a:stretch>
            <a:fillRect/>
          </a:stretch>
        </p:blipFill>
        <p:spPr bwMode="auto">
          <a:xfrm>
            <a:off x="7244363" y="3196856"/>
            <a:ext cx="4590991" cy="3127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6"/>
          </p:nvPr>
        </p:nvSpPr>
        <p:spPr>
          <a:xfrm>
            <a:off x="2136118" y="6518620"/>
            <a:ext cx="7756204" cy="278457"/>
          </a:xfrm>
          <a:prstGeom prst="rect">
            <a:avLst/>
          </a:prstGeom>
        </p:spPr>
        <p:txBody>
          <a:bodyPr/>
          <a:lstStyle/>
          <a:p>
            <a:pPr>
              <a:defRPr/>
            </a:pPr>
            <a:r>
              <a:rPr lang="en-US"/>
              <a:t>IBM Confidential</a:t>
            </a:r>
            <a:endParaRPr lang="en-US" dirty="0"/>
          </a:p>
        </p:txBody>
      </p:sp>
    </p:spTree>
    <p:extLst>
      <p:ext uri="{BB962C8B-B14F-4D97-AF65-F5344CB8AC3E}">
        <p14:creationId xmlns:p14="http://schemas.microsoft.com/office/powerpoint/2010/main" val="1416598026"/>
      </p:ext>
    </p:extLst>
  </p:cSld>
  <p:clrMapOvr>
    <a:masterClrMapping/>
  </p:clrMapOvr>
  <p:extLst mod="1">
    <p:ext uri="{DCECCB84-F9BA-43D5-87BE-67443E8EF086}">
      <p15:sldGuideLst xmlns:p15="http://schemas.microsoft.com/office/powerpoint/2012/main">
        <p15:guide id="1" orient="horz" pos="1896">
          <p15:clr>
            <a:srgbClr val="FBAE40"/>
          </p15:clr>
        </p15:guide>
        <p15:guide id="2" pos="264">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5_Title Slide - Analytics / Info Mgmt">
    <p:spTree>
      <p:nvGrpSpPr>
        <p:cNvPr id="1" name=""/>
        <p:cNvGrpSpPr/>
        <p:nvPr/>
      </p:nvGrpSpPr>
      <p:grpSpPr>
        <a:xfrm>
          <a:off x="0" y="0"/>
          <a:ext cx="0" cy="0"/>
          <a:chOff x="0" y="0"/>
          <a:chExt cx="0" cy="0"/>
        </a:xfrm>
      </p:grpSpPr>
      <p:sp>
        <p:nvSpPr>
          <p:cNvPr id="6" name="Text Placeholder 2"/>
          <p:cNvSpPr>
            <a:spLocks noGrp="1"/>
          </p:cNvSpPr>
          <p:nvPr>
            <p:ph type="body" idx="15" hasCustomPrompt="1"/>
          </p:nvPr>
        </p:nvSpPr>
        <p:spPr>
          <a:xfrm>
            <a:off x="453551" y="892110"/>
            <a:ext cx="11337949" cy="965607"/>
          </a:xfrm>
          <a:prstGeom prst="rect">
            <a:avLst/>
          </a:prstGeom>
        </p:spPr>
        <p:txBody>
          <a:bodyPr anchor="b"/>
          <a:lstStyle>
            <a:lvl1pPr marL="0" indent="0" algn="l">
              <a:lnSpc>
                <a:spcPct val="90000"/>
              </a:lnSpc>
              <a:buNone/>
              <a:defRPr lang="en-US" sz="4267" b="0" kern="1200" dirty="0" smtClean="0">
                <a:solidFill>
                  <a:schemeClr val="tx1">
                    <a:lumMod val="85000"/>
                    <a:lumOff val="15000"/>
                  </a:schemeClr>
                </a:solidFill>
                <a:latin typeface="Arial" panose="020B0604020202020204" pitchFamily="34" charset="0"/>
                <a:ea typeface="MS PGothic" pitchFamily="34" charset="-128"/>
                <a:cs typeface="Arial" panose="020B0604020202020204" pitchFamily="34" charset="0"/>
                <a:sym typeface="Gill Sans"/>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dirty="0"/>
              <a:t>Click to edit Master Title styles</a:t>
            </a:r>
          </a:p>
        </p:txBody>
      </p:sp>
      <p:sp>
        <p:nvSpPr>
          <p:cNvPr id="4" name="Text Placeholder 2"/>
          <p:cNvSpPr>
            <a:spLocks noGrp="1"/>
          </p:cNvSpPr>
          <p:nvPr>
            <p:ph type="body" idx="12" hasCustomPrompt="1"/>
          </p:nvPr>
        </p:nvSpPr>
        <p:spPr>
          <a:xfrm>
            <a:off x="453551" y="2171643"/>
            <a:ext cx="11337949" cy="1024128"/>
          </a:xfrm>
          <a:prstGeom prst="rect">
            <a:avLst/>
          </a:prstGeom>
        </p:spPr>
        <p:txBody>
          <a:bodyPr anchor="t"/>
          <a:lstStyle>
            <a:lvl1pPr marL="0" indent="0" algn="l">
              <a:spcBef>
                <a:spcPts val="0"/>
              </a:spcBef>
              <a:buNone/>
              <a:defRPr sz="3733" b="0" i="0">
                <a:solidFill>
                  <a:schemeClr val="tx1">
                    <a:lumMod val="85000"/>
                    <a:lumOff val="15000"/>
                  </a:schemeClr>
                </a:solidFill>
                <a:latin typeface="Calibri Light" panose="020F0302020204030204" pitchFamily="34" charset="0"/>
                <a:cs typeface="Arial" panose="020B0604020202020204" pitchFamily="34" charset="0"/>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dirty="0"/>
              <a:t>Click to edit Master text styles</a:t>
            </a:r>
            <a:br>
              <a:rPr lang="en-US" dirty="0"/>
            </a:br>
            <a:r>
              <a:rPr lang="en-US" dirty="0"/>
              <a:t>line two will look like this</a:t>
            </a:r>
          </a:p>
          <a:p>
            <a:pPr lvl="0"/>
            <a:endParaRPr lang="en-US" dirty="0"/>
          </a:p>
          <a:p>
            <a:pPr lvl="0"/>
            <a:endParaRPr lang="en-US" dirty="0"/>
          </a:p>
        </p:txBody>
      </p:sp>
      <p:sp>
        <p:nvSpPr>
          <p:cNvPr id="5" name="Rectangle 4"/>
          <p:cNvSpPr/>
          <p:nvPr userDrawn="1"/>
        </p:nvSpPr>
        <p:spPr bwMode="auto">
          <a:xfrm>
            <a:off x="280680" y="6499476"/>
            <a:ext cx="379721" cy="254365"/>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1219170" rtl="0" eaLnBrk="1" fontAlgn="base" latinLnBrk="0" hangingPunct="1">
              <a:lnSpc>
                <a:spcPct val="90000"/>
              </a:lnSpc>
              <a:spcBef>
                <a:spcPct val="0"/>
              </a:spcBef>
              <a:spcAft>
                <a:spcPct val="0"/>
              </a:spcAft>
              <a:buClrTx/>
              <a:buSzTx/>
              <a:buFontTx/>
              <a:buNone/>
              <a:tabLst/>
            </a:pPr>
            <a:endParaRPr kumimoji="0" lang="en-US" sz="2667" b="0" i="0" u="none" strike="noStrike" cap="none" normalizeH="0" baseline="0">
              <a:ln>
                <a:noFill/>
              </a:ln>
              <a:solidFill>
                <a:srgbClr val="191919"/>
              </a:solidFill>
              <a:effectLst/>
              <a:latin typeface="HelvNeue Light for IBM" pitchFamily="34" charset="0"/>
            </a:endParaRPr>
          </a:p>
        </p:txBody>
      </p:sp>
      <p:pic>
        <p:nvPicPr>
          <p:cNvPr id="11" name="Picture 10"/>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2543655" y="3360458"/>
            <a:ext cx="9247844" cy="2990455"/>
          </a:xfrm>
          <a:prstGeom prst="rect">
            <a:avLst/>
          </a:prstGeom>
        </p:spPr>
      </p:pic>
    </p:spTree>
    <p:extLst>
      <p:ext uri="{BB962C8B-B14F-4D97-AF65-F5344CB8AC3E}">
        <p14:creationId xmlns:p14="http://schemas.microsoft.com/office/powerpoint/2010/main" val="3450542398"/>
      </p:ext>
    </p:extLst>
  </p:cSld>
  <p:clrMapOvr>
    <a:masterClrMapping/>
  </p:clrMapOvr>
  <p:extLst mod="1">
    <p:ext uri="{DCECCB84-F9BA-43D5-87BE-67443E8EF086}">
      <p15:sldGuideLst xmlns:p15="http://schemas.microsoft.com/office/powerpoint/2012/main">
        <p15:guide id="1" orient="horz" pos="1896">
          <p15:clr>
            <a:srgbClr val="FBAE40"/>
          </p15:clr>
        </p15:guide>
        <p15:guide id="2" pos="26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2D67839-D8B9-4ACA-9C99-FFB60644C122}" type="datetime1">
              <a:rPr lang="en-US" smtClean="0">
                <a:solidFill>
                  <a:srgbClr val="ACD433"/>
                </a:solidFill>
              </a:rPr>
              <a:pPr/>
              <a:t>6/22/2017</a:t>
            </a:fld>
            <a:endParaRPr lang="en-US">
              <a:solidFill>
                <a:srgbClr val="ACD433"/>
              </a:solidFill>
            </a:endParaRPr>
          </a:p>
        </p:txBody>
      </p:sp>
      <p:sp>
        <p:nvSpPr>
          <p:cNvPr id="6" name="Footer Placeholder 5"/>
          <p:cNvSpPr>
            <a:spLocks noGrp="1"/>
          </p:cNvSpPr>
          <p:nvPr>
            <p:ph type="ftr" sz="quarter" idx="11"/>
          </p:nvPr>
        </p:nvSpPr>
        <p:spPr/>
        <p:txBody>
          <a:bodyPr/>
          <a:lstStyle/>
          <a:p>
            <a:endParaRPr lang="en-US">
              <a:solidFill>
                <a:srgbClr val="ACD433"/>
              </a:solidFill>
            </a:endParaRPr>
          </a:p>
        </p:txBody>
      </p:sp>
      <p:sp>
        <p:nvSpPr>
          <p:cNvPr id="7" name="Slide Number Placeholder 6"/>
          <p:cNvSpPr>
            <a:spLocks noGrp="1"/>
          </p:cNvSpPr>
          <p:nvPr>
            <p:ph type="sldNum" sz="quarter" idx="12"/>
          </p:nvPr>
        </p:nvSpPr>
        <p:spPr/>
        <p:txBody>
          <a:bodyPr/>
          <a:lstStyle/>
          <a:p>
            <a:fld id="{B9EEBC82-3FCC-46C3-870B-6BEC932561D2}"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402356663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6" name="Picture 2" descr="ThankYou_Graphi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622" y="758022"/>
            <a:ext cx="10342033" cy="5467351"/>
          </a:xfrm>
          <a:prstGeom prst="rect">
            <a:avLst/>
          </a:prstGeom>
          <a:noFill/>
          <a:ln w="9525">
            <a:noFill/>
            <a:miter lim="800000"/>
            <a:headEnd/>
            <a:tailEnd/>
          </a:ln>
        </p:spPr>
      </p:pic>
      <p:sp>
        <p:nvSpPr>
          <p:cNvPr id="7" name="Footer Placeholder 8"/>
          <p:cNvSpPr>
            <a:spLocks noGrp="1" noChangeArrowheads="1"/>
          </p:cNvSpPr>
          <p:nvPr>
            <p:ph type="ftr" sz="quarter" idx="3"/>
          </p:nvPr>
        </p:nvSpPr>
        <p:spPr>
          <a:xfrm>
            <a:off x="2561197" y="6518621"/>
            <a:ext cx="6927896" cy="245535"/>
          </a:xfrm>
          <a:prstGeom prst="rect">
            <a:avLst/>
          </a:prstGeom>
          <a:ln/>
        </p:spPr>
        <p:txBody>
          <a:bodyPr/>
          <a:lstStyle>
            <a:lvl1pPr>
              <a:defRPr sz="1200"/>
            </a:lvl1pPr>
          </a:lstStyle>
          <a:p>
            <a:pPr>
              <a:defRPr/>
            </a:pPr>
            <a:r>
              <a:rPr lang="en-US"/>
              <a:t>IBM Confidential</a:t>
            </a:r>
            <a:endParaRPr lang="en-US" dirty="0"/>
          </a:p>
        </p:txBody>
      </p:sp>
    </p:spTree>
    <p:extLst>
      <p:ext uri="{BB962C8B-B14F-4D97-AF65-F5344CB8AC3E}">
        <p14:creationId xmlns:p14="http://schemas.microsoft.com/office/powerpoint/2010/main" val="328700858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Title and Table">
    <p:spTree>
      <p:nvGrpSpPr>
        <p:cNvPr id="1" name=""/>
        <p:cNvGrpSpPr/>
        <p:nvPr/>
      </p:nvGrpSpPr>
      <p:grpSpPr>
        <a:xfrm>
          <a:off x="0" y="0"/>
          <a:ext cx="0" cy="0"/>
          <a:chOff x="0" y="0"/>
          <a:chExt cx="0" cy="0"/>
        </a:xfrm>
      </p:grpSpPr>
      <p:sp>
        <p:nvSpPr>
          <p:cNvPr id="3" name="Table Placeholder 2"/>
          <p:cNvSpPr>
            <a:spLocks noGrp="1"/>
          </p:cNvSpPr>
          <p:nvPr>
            <p:ph type="tbl" idx="1"/>
          </p:nvPr>
        </p:nvSpPr>
        <p:spPr>
          <a:xfrm>
            <a:off x="243417" y="1874839"/>
            <a:ext cx="11582400" cy="4479925"/>
          </a:xfrm>
        </p:spPr>
        <p:txBody>
          <a:bodyPr/>
          <a:lstStyle/>
          <a:p>
            <a:pPr lvl="0"/>
            <a:endParaRPr lang="en-US" noProof="0"/>
          </a:p>
        </p:txBody>
      </p:sp>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38706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0" y="3179762"/>
            <a:ext cx="4825159"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3D6B0D6-6857-411D-828B-CE11B056E251}" type="datetime1">
              <a:rPr lang="en-US" smtClean="0">
                <a:solidFill>
                  <a:srgbClr val="ACD433"/>
                </a:solidFill>
              </a:rPr>
              <a:pPr/>
              <a:t>6/22/2017</a:t>
            </a:fld>
            <a:endParaRPr lang="en-US">
              <a:solidFill>
                <a:srgbClr val="ACD433"/>
              </a:solidFill>
            </a:endParaRPr>
          </a:p>
        </p:txBody>
      </p:sp>
      <p:sp>
        <p:nvSpPr>
          <p:cNvPr id="8" name="Footer Placeholder 7"/>
          <p:cNvSpPr>
            <a:spLocks noGrp="1"/>
          </p:cNvSpPr>
          <p:nvPr>
            <p:ph type="ftr" sz="quarter" idx="11"/>
          </p:nvPr>
        </p:nvSpPr>
        <p:spPr/>
        <p:txBody>
          <a:bodyPr/>
          <a:lstStyle/>
          <a:p>
            <a:endParaRPr lang="en-US">
              <a:solidFill>
                <a:srgbClr val="ACD433"/>
              </a:solidFill>
            </a:endParaRPr>
          </a:p>
        </p:txBody>
      </p:sp>
      <p:sp>
        <p:nvSpPr>
          <p:cNvPr id="9" name="Slide Number Placeholder 8"/>
          <p:cNvSpPr>
            <a:spLocks noGrp="1"/>
          </p:cNvSpPr>
          <p:nvPr>
            <p:ph type="sldNum" sz="quarter" idx="12"/>
          </p:nvPr>
        </p:nvSpPr>
        <p:spPr/>
        <p:txBody>
          <a:bodyPr/>
          <a:lstStyle/>
          <a:p>
            <a:fld id="{B9EEBC82-3FCC-46C3-870B-6BEC932561D2}"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3381432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FAA4445-540A-42BF-9096-F447FEA6A161}" type="datetime1">
              <a:rPr lang="en-US" smtClean="0">
                <a:solidFill>
                  <a:srgbClr val="ACD433"/>
                </a:solidFill>
              </a:rPr>
              <a:pPr/>
              <a:t>6/22/2017</a:t>
            </a:fld>
            <a:endParaRPr lang="en-US">
              <a:solidFill>
                <a:srgbClr val="ACD433"/>
              </a:solidFill>
            </a:endParaRPr>
          </a:p>
        </p:txBody>
      </p:sp>
      <p:sp>
        <p:nvSpPr>
          <p:cNvPr id="4" name="Footer Placeholder 3"/>
          <p:cNvSpPr>
            <a:spLocks noGrp="1"/>
          </p:cNvSpPr>
          <p:nvPr>
            <p:ph type="ftr" sz="quarter" idx="11"/>
          </p:nvPr>
        </p:nvSpPr>
        <p:spPr/>
        <p:txBody>
          <a:bodyPr/>
          <a:lstStyle/>
          <a:p>
            <a:endParaRPr lang="en-US">
              <a:solidFill>
                <a:srgbClr val="ACD433"/>
              </a:solidFill>
            </a:endParaRPr>
          </a:p>
        </p:txBody>
      </p:sp>
      <p:sp>
        <p:nvSpPr>
          <p:cNvPr id="5" name="Slide Number Placeholder 4"/>
          <p:cNvSpPr>
            <a:spLocks noGrp="1"/>
          </p:cNvSpPr>
          <p:nvPr>
            <p:ph type="sldNum" sz="quarter" idx="12"/>
          </p:nvPr>
        </p:nvSpPr>
        <p:spPr/>
        <p:txBody>
          <a:bodyPr/>
          <a:lstStyle/>
          <a:p>
            <a:fld id="{B9EEBC82-3FCC-46C3-870B-6BEC932561D2}"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279726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6C99AC-C980-43E2-8F2E-2F7EFECA734D}" type="datetime1">
              <a:rPr lang="en-US" smtClean="0">
                <a:solidFill>
                  <a:srgbClr val="ACD433"/>
                </a:solidFill>
              </a:rPr>
              <a:pPr/>
              <a:t>6/22/2017</a:t>
            </a:fld>
            <a:endParaRPr lang="en-US">
              <a:solidFill>
                <a:srgbClr val="ACD433"/>
              </a:solidFill>
            </a:endParaRPr>
          </a:p>
        </p:txBody>
      </p:sp>
      <p:sp>
        <p:nvSpPr>
          <p:cNvPr id="3" name="Footer Placeholder 2"/>
          <p:cNvSpPr>
            <a:spLocks noGrp="1"/>
          </p:cNvSpPr>
          <p:nvPr>
            <p:ph type="ftr" sz="quarter" idx="11"/>
          </p:nvPr>
        </p:nvSpPr>
        <p:spPr/>
        <p:txBody>
          <a:bodyPr/>
          <a:lstStyle/>
          <a:p>
            <a:endParaRPr lang="en-US">
              <a:solidFill>
                <a:srgbClr val="ACD433"/>
              </a:solidFill>
            </a:endParaRPr>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B9EEBC82-3FCC-46C3-870B-6BEC932561D2}"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15326771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4" name="Group 13"/>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9"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5" y="2895600"/>
            <a:ext cx="2793158" cy="312927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946CE8D-77B5-42A2-80A0-1BEADD59AD80}" type="datetime1">
              <a:rPr lang="en-US" smtClean="0">
                <a:solidFill>
                  <a:srgbClr val="ACD433"/>
                </a:solidFill>
              </a:rPr>
              <a:pPr/>
              <a:t>6/22/2017</a:t>
            </a:fld>
            <a:endParaRPr lang="en-US">
              <a:solidFill>
                <a:srgbClr val="ACD433"/>
              </a:solidFill>
            </a:endParaRPr>
          </a:p>
        </p:txBody>
      </p:sp>
      <p:sp>
        <p:nvSpPr>
          <p:cNvPr id="6" name="Footer Placeholder 5"/>
          <p:cNvSpPr>
            <a:spLocks noGrp="1"/>
          </p:cNvSpPr>
          <p:nvPr>
            <p:ph type="ftr" sz="quarter" idx="11"/>
          </p:nvPr>
        </p:nvSpPr>
        <p:spPr/>
        <p:txBody>
          <a:bodyPr/>
          <a:lstStyle/>
          <a:p>
            <a:endParaRPr lang="en-US">
              <a:solidFill>
                <a:srgbClr val="ACD433"/>
              </a:solidFill>
            </a:endParaRPr>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9EEBC82-3FCC-46C3-870B-6BEC932561D2}"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638394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20" name="Group 19"/>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60" cy="173566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24B0CB1-C20C-4724-872F-878D9206A719}" type="datetime1">
              <a:rPr lang="en-US" smtClean="0">
                <a:solidFill>
                  <a:srgbClr val="ACD433"/>
                </a:solidFill>
              </a:rPr>
              <a:pPr/>
              <a:t>6/22/2017</a:t>
            </a:fld>
            <a:endParaRPr lang="en-US">
              <a:solidFill>
                <a:srgbClr val="ACD433"/>
              </a:solidFill>
            </a:endParaRPr>
          </a:p>
        </p:txBody>
      </p:sp>
      <p:sp>
        <p:nvSpPr>
          <p:cNvPr id="6" name="Footer Placeholder 5"/>
          <p:cNvSpPr>
            <a:spLocks noGrp="1"/>
          </p:cNvSpPr>
          <p:nvPr>
            <p:ph type="ftr" sz="quarter" idx="11"/>
          </p:nvPr>
        </p:nvSpPr>
        <p:spPr/>
        <p:txBody>
          <a:bodyPr/>
          <a:lstStyle/>
          <a:p>
            <a:endParaRPr lang="en-US">
              <a:solidFill>
                <a:srgbClr val="ACD433"/>
              </a:solidFill>
            </a:endParaRP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9EEBC82-3FCC-46C3-870B-6BEC932561D2}"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493082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slideLayout" Target="../slideLayouts/slideLayout35.xml"/><Relationship Id="rId26" Type="http://schemas.openxmlformats.org/officeDocument/2006/relationships/image" Target="../media/image2.gif"/><Relationship Id="rId3" Type="http://schemas.openxmlformats.org/officeDocument/2006/relationships/slideLayout" Target="../slideLayouts/slideLayout20.xml"/><Relationship Id="rId21" Type="http://schemas.openxmlformats.org/officeDocument/2006/relationships/slideLayout" Target="../slideLayouts/slideLayout38.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5" Type="http://schemas.openxmlformats.org/officeDocument/2006/relationships/theme" Target="../theme/theme2.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slideLayout" Target="../slideLayouts/slideLayout37.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24" Type="http://schemas.openxmlformats.org/officeDocument/2006/relationships/slideLayout" Target="../slideLayouts/slideLayout41.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23" Type="http://schemas.openxmlformats.org/officeDocument/2006/relationships/slideLayout" Target="../slideLayouts/slideLayout40.xml"/><Relationship Id="rId10" Type="http://schemas.openxmlformats.org/officeDocument/2006/relationships/slideLayout" Target="../slideLayouts/slideLayout27.xml"/><Relationship Id="rId19" Type="http://schemas.openxmlformats.org/officeDocument/2006/relationships/slideLayout" Target="../slideLayouts/slideLayout36.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 Id="rId22"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Group 8"/>
          <p:cNvGrpSpPr/>
          <p:nvPr/>
        </p:nvGrpSpPr>
        <p:grpSpPr>
          <a:xfrm>
            <a:off x="0" y="-2373"/>
            <a:ext cx="12192000" cy="6867027"/>
            <a:chOff x="0" y="-2373"/>
            <a:chExt cx="12192000" cy="6867027"/>
          </a:xfrm>
        </p:grpSpPr>
        <p:sp>
          <p:nvSpPr>
            <p:cNvPr id="26" name="Rectangle 25"/>
            <p:cNvSpPr/>
            <p:nvPr/>
          </p:nvSpPr>
          <p:spPr>
            <a:xfrm>
              <a:off x="0" y="0"/>
              <a:ext cx="12192000"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3"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5" y="2603500"/>
            <a:ext cx="8761412"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0938" y="6394061"/>
            <a:ext cx="990599" cy="304799"/>
          </a:xfrm>
          <a:prstGeom prst="rect">
            <a:avLst/>
          </a:prstGeom>
        </p:spPr>
        <p:txBody>
          <a:bodyPr vert="horz" lIns="91440" tIns="45720" rIns="91440" bIns="45720" rtlCol="0" anchor="t"/>
          <a:lstStyle>
            <a:lvl1pPr algn="r">
              <a:defRPr sz="1000" b="1" i="0">
                <a:solidFill>
                  <a:schemeClr val="accent1"/>
                </a:solidFill>
              </a:defRPr>
            </a:lvl1pPr>
          </a:lstStyle>
          <a:p>
            <a:fld id="{9905E04C-55D0-470B-B2F5-D08FFF141527}" type="datetime1">
              <a:rPr lang="en-US" smtClean="0">
                <a:solidFill>
                  <a:srgbClr val="ACD433"/>
                </a:solidFill>
              </a:rPr>
              <a:pPr/>
              <a:t>6/22/2017</a:t>
            </a:fld>
            <a:endParaRPr lang="en-US">
              <a:solidFill>
                <a:srgbClr val="ACD433"/>
              </a:solidFill>
            </a:endParaRPr>
          </a:p>
        </p:txBody>
      </p:sp>
      <p:sp>
        <p:nvSpPr>
          <p:cNvPr id="5" name="Footer Placeholder 4"/>
          <p:cNvSpPr>
            <a:spLocks noGrp="1"/>
          </p:cNvSpPr>
          <p:nvPr>
            <p:ph type="ftr" sz="quarter" idx="3"/>
          </p:nvPr>
        </p:nvSpPr>
        <p:spPr>
          <a:xfrm>
            <a:off x="528358" y="6391838"/>
            <a:ext cx="3859795" cy="304801"/>
          </a:xfrm>
          <a:prstGeom prst="rect">
            <a:avLst/>
          </a:prstGeom>
        </p:spPr>
        <p:txBody>
          <a:bodyPr vert="horz" lIns="91440" tIns="45720" rIns="91440" bIns="45720" rtlCol="0" anchor="b"/>
          <a:lstStyle>
            <a:lvl1pPr algn="l">
              <a:defRPr sz="1000" b="1" i="0">
                <a:solidFill>
                  <a:schemeClr val="accent1"/>
                </a:solidFill>
                <a:latin typeface="+mn-lt"/>
              </a:defRPr>
            </a:lvl1pPr>
          </a:lstStyle>
          <a:p>
            <a:endParaRPr lang="en-US">
              <a:solidFill>
                <a:srgbClr val="ACD433"/>
              </a:solidFill>
            </a:endParaRPr>
          </a:p>
        </p:txBody>
      </p:sp>
      <p:sp>
        <p:nvSpPr>
          <p:cNvPr id="22" name="Rectangle 2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B9EEBC82-3FCC-46C3-870B-6BEC932561D2}"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9452538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7587" name="Rectangle 3"/>
          <p:cNvSpPr>
            <a:spLocks noGrp="1" noChangeArrowheads="1"/>
          </p:cNvSpPr>
          <p:nvPr>
            <p:ph type="body" idx="1"/>
          </p:nvPr>
        </p:nvSpPr>
        <p:spPr bwMode="auto">
          <a:xfrm>
            <a:off x="438153" y="1362075"/>
            <a:ext cx="11273367" cy="49625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 (avoid using this)</a:t>
            </a:r>
          </a:p>
        </p:txBody>
      </p:sp>
      <p:sp>
        <p:nvSpPr>
          <p:cNvPr id="67597" name="Rectangle 13"/>
          <p:cNvSpPr>
            <a:spLocks noGrp="1" noChangeArrowheads="1"/>
          </p:cNvSpPr>
          <p:nvPr>
            <p:ph type="title"/>
          </p:nvPr>
        </p:nvSpPr>
        <p:spPr bwMode="auto">
          <a:xfrm>
            <a:off x="438151" y="35515"/>
            <a:ext cx="11582400" cy="1181863"/>
          </a:xfrm>
          <a:prstGeom prst="rect">
            <a:avLst/>
          </a:prstGeom>
          <a:noFill/>
          <a:ln w="9525">
            <a:noFill/>
            <a:miter lim="800000"/>
            <a:headEnd/>
            <a:tailEnd/>
          </a:ln>
          <a:effectLst/>
        </p:spPr>
        <p:txBody>
          <a:bodyPr vert="horz" wrap="square" lIns="0" tIns="0" rIns="0" bIns="0" numCol="1" anchor="b" anchorCtr="0" compatLnSpc="1">
            <a:prstTxWarp prst="textNoShape">
              <a:avLst/>
            </a:prstTxWarp>
            <a:normAutofit/>
          </a:bodyPr>
          <a:lstStyle/>
          <a:p>
            <a:pPr lvl="0"/>
            <a:r>
              <a:rPr lang="en-US"/>
              <a:t>Click to edit Master title style</a:t>
            </a:r>
            <a:endParaRPr lang="en-US" dirty="0"/>
          </a:p>
        </p:txBody>
      </p:sp>
      <p:sp>
        <p:nvSpPr>
          <p:cNvPr id="7" name="Rectangle 6"/>
          <p:cNvSpPr>
            <a:spLocks noChangeArrowheads="1"/>
          </p:cNvSpPr>
          <p:nvPr/>
        </p:nvSpPr>
        <p:spPr bwMode="black">
          <a:xfrm>
            <a:off x="9892323" y="6500630"/>
            <a:ext cx="1931559" cy="32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2767" tIns="61384" rIns="122767" bIns="61384"/>
          <a:lstStyle>
            <a:lvl1pPr eaLnBrk="0" hangingPunct="0">
              <a:defRPr sz="2200">
                <a:solidFill>
                  <a:srgbClr val="000000"/>
                </a:solidFill>
                <a:latin typeface="Gill Sans"/>
                <a:ea typeface="ヒラギノ角ゴ ProN W3"/>
                <a:cs typeface="ヒラギノ角ゴ ProN W3"/>
                <a:sym typeface="Gill Sans"/>
              </a:defRPr>
            </a:lvl1pPr>
            <a:lvl2pPr marL="742950" indent="-285750" eaLnBrk="0" hangingPunct="0">
              <a:defRPr sz="2200">
                <a:solidFill>
                  <a:srgbClr val="000000"/>
                </a:solidFill>
                <a:latin typeface="Gill Sans"/>
                <a:ea typeface="ヒラギノ角ゴ ProN W3"/>
                <a:cs typeface="ヒラギノ角ゴ ProN W3"/>
                <a:sym typeface="Gill Sans"/>
              </a:defRPr>
            </a:lvl2pPr>
            <a:lvl3pPr marL="1143000" indent="-228600" eaLnBrk="0" hangingPunct="0">
              <a:defRPr sz="2200">
                <a:solidFill>
                  <a:srgbClr val="000000"/>
                </a:solidFill>
                <a:latin typeface="Gill Sans"/>
                <a:ea typeface="ヒラギノ角ゴ ProN W3"/>
                <a:cs typeface="ヒラギノ角ゴ ProN W3"/>
                <a:sym typeface="Gill Sans"/>
              </a:defRPr>
            </a:lvl3pPr>
            <a:lvl4pPr marL="1600200" indent="-228600" eaLnBrk="0" hangingPunct="0">
              <a:defRPr sz="2200">
                <a:solidFill>
                  <a:srgbClr val="000000"/>
                </a:solidFill>
                <a:latin typeface="Gill Sans"/>
                <a:ea typeface="ヒラギノ角ゴ ProN W3"/>
                <a:cs typeface="ヒラギノ角ゴ ProN W3"/>
                <a:sym typeface="Gill Sans"/>
              </a:defRPr>
            </a:lvl4pPr>
            <a:lvl5pPr marL="2057400" indent="-228600" eaLnBrk="0" hangingPunct="0">
              <a:defRPr sz="2200">
                <a:solidFill>
                  <a:srgbClr val="000000"/>
                </a:solidFill>
                <a:latin typeface="Gill Sans"/>
                <a:ea typeface="ヒラギノ角ゴ ProN W3"/>
                <a:cs typeface="ヒラギノ角ゴ ProN W3"/>
                <a:sym typeface="Gill Sans"/>
              </a:defRPr>
            </a:lvl5pPr>
            <a:lvl6pPr marL="2514600" indent="-228600" algn="ctr" eaLnBrk="0" fontAlgn="base" hangingPunct="0">
              <a:spcBef>
                <a:spcPct val="0"/>
              </a:spcBef>
              <a:spcAft>
                <a:spcPct val="0"/>
              </a:spcAft>
              <a:defRPr sz="2200">
                <a:solidFill>
                  <a:srgbClr val="000000"/>
                </a:solidFill>
                <a:latin typeface="Gill Sans"/>
                <a:ea typeface="ヒラギノ角ゴ ProN W3"/>
                <a:cs typeface="ヒラギノ角ゴ ProN W3"/>
                <a:sym typeface="Gill Sans"/>
              </a:defRPr>
            </a:lvl6pPr>
            <a:lvl7pPr marL="2971800" indent="-228600" algn="ctr" eaLnBrk="0" fontAlgn="base" hangingPunct="0">
              <a:spcBef>
                <a:spcPct val="0"/>
              </a:spcBef>
              <a:spcAft>
                <a:spcPct val="0"/>
              </a:spcAft>
              <a:defRPr sz="2200">
                <a:solidFill>
                  <a:srgbClr val="000000"/>
                </a:solidFill>
                <a:latin typeface="Gill Sans"/>
                <a:ea typeface="ヒラギノ角ゴ ProN W3"/>
                <a:cs typeface="ヒラギノ角ゴ ProN W3"/>
                <a:sym typeface="Gill Sans"/>
              </a:defRPr>
            </a:lvl7pPr>
            <a:lvl8pPr marL="3429000" indent="-228600" algn="ctr" eaLnBrk="0" fontAlgn="base" hangingPunct="0">
              <a:spcBef>
                <a:spcPct val="0"/>
              </a:spcBef>
              <a:spcAft>
                <a:spcPct val="0"/>
              </a:spcAft>
              <a:defRPr sz="2200">
                <a:solidFill>
                  <a:srgbClr val="000000"/>
                </a:solidFill>
                <a:latin typeface="Gill Sans"/>
                <a:ea typeface="ヒラギノ角ゴ ProN W3"/>
                <a:cs typeface="ヒラギノ角ゴ ProN W3"/>
                <a:sym typeface="Gill Sans"/>
              </a:defRPr>
            </a:lvl8pPr>
            <a:lvl9pPr marL="3886200" indent="-228600" algn="ctr" eaLnBrk="0" fontAlgn="base" hangingPunct="0">
              <a:spcBef>
                <a:spcPct val="0"/>
              </a:spcBef>
              <a:spcAft>
                <a:spcPct val="0"/>
              </a:spcAft>
              <a:defRPr sz="2200">
                <a:solidFill>
                  <a:srgbClr val="000000"/>
                </a:solidFill>
                <a:latin typeface="Gill Sans"/>
                <a:ea typeface="ヒラギノ角ゴ ProN W3"/>
                <a:cs typeface="ヒラギノ角ゴ ProN W3"/>
                <a:sym typeface="Gill Sans"/>
              </a:defRPr>
            </a:lvl9pPr>
          </a:lstStyle>
          <a:p>
            <a:pPr algn="r" eaLnBrk="1" hangingPunct="1">
              <a:defRPr/>
            </a:pPr>
            <a:r>
              <a:rPr lang="en-US" altLang="en-US" sz="1200" dirty="0">
                <a:solidFill>
                  <a:srgbClr val="6D6E70"/>
                </a:solidFill>
                <a:latin typeface="Arial" panose="020B0604020202020204" pitchFamily="34" charset="0"/>
                <a:cs typeface="Arial" panose="020B0604020202020204" pitchFamily="34" charset="0"/>
              </a:rPr>
              <a:t>© 2017 IBM Corporation</a:t>
            </a:r>
          </a:p>
        </p:txBody>
      </p:sp>
      <p:sp>
        <p:nvSpPr>
          <p:cNvPr id="8" name="Text Box 13"/>
          <p:cNvSpPr txBox="1">
            <a:spLocks noChangeArrowheads="1"/>
          </p:cNvSpPr>
          <p:nvPr/>
        </p:nvSpPr>
        <p:spPr bwMode="auto">
          <a:xfrm rot="16200000">
            <a:off x="10732631" y="5652182"/>
            <a:ext cx="2638621" cy="258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wrap="square">
            <a:spAutoFit/>
          </a:bodyPr>
          <a:lstStyle/>
          <a:p>
            <a:pPr algn="ctr" eaLnBrk="1" hangingPunct="1">
              <a:lnSpc>
                <a:spcPct val="90000"/>
              </a:lnSpc>
              <a:spcBef>
                <a:spcPct val="50000"/>
              </a:spcBef>
              <a:defRPr/>
            </a:pPr>
            <a:r>
              <a:rPr lang="en-US" sz="1200" b="0" dirty="0">
                <a:solidFill>
                  <a:srgbClr val="6D6E70"/>
                </a:solidFill>
                <a:effectLst/>
                <a:latin typeface="Arial" panose="020B0604020202020204" pitchFamily="34" charset="0"/>
                <a:cs typeface="Arial" panose="020B0604020202020204" pitchFamily="34" charset="0"/>
              </a:rPr>
              <a:t>IT Economics</a:t>
            </a:r>
          </a:p>
        </p:txBody>
      </p:sp>
      <p:sp>
        <p:nvSpPr>
          <p:cNvPr id="4" name="TextBox 3"/>
          <p:cNvSpPr txBox="1"/>
          <p:nvPr userDrawn="1"/>
        </p:nvSpPr>
        <p:spPr>
          <a:xfrm>
            <a:off x="327469" y="6489302"/>
            <a:ext cx="372218" cy="276999"/>
          </a:xfrm>
          <a:prstGeom prst="rect">
            <a:avLst/>
          </a:prstGeom>
          <a:noFill/>
        </p:spPr>
        <p:txBody>
          <a:bodyPr wrap="none" rtlCol="0">
            <a:spAutoFit/>
          </a:bodyPr>
          <a:lstStyle/>
          <a:p>
            <a:fld id="{EB6EB079-6964-4F03-BA3F-BA0883B45C7A}" type="slidenum">
              <a:rPr lang="en-US" sz="1200" b="0" smtClean="0">
                <a:solidFill>
                  <a:srgbClr val="6D6E70"/>
                </a:solidFill>
                <a:latin typeface="Arial" panose="020B0604020202020204" pitchFamily="34" charset="0"/>
                <a:cs typeface="Arial" panose="020B0604020202020204" pitchFamily="34" charset="0"/>
              </a:rPr>
              <a:t>‹#›</a:t>
            </a:fld>
            <a:endParaRPr lang="en-US" sz="1200" b="0" dirty="0" err="1">
              <a:solidFill>
                <a:srgbClr val="6D6E70"/>
              </a:solidFill>
              <a:latin typeface="Arial" panose="020B0604020202020204" pitchFamily="34" charset="0"/>
              <a:cs typeface="Arial" panose="020B0604020202020204" pitchFamily="34" charset="0"/>
            </a:endParaRPr>
          </a:p>
        </p:txBody>
      </p:sp>
      <p:pic>
        <p:nvPicPr>
          <p:cNvPr id="1026" name="Picture 2" descr="http://www.segelsoft.com/wp-content/uploads/2011/02/ibm-logo.gif"/>
          <p:cNvPicPr>
            <a:picLocks noChangeAspect="1" noChangeArrowheads="1"/>
          </p:cNvPicPr>
          <p:nvPr userDrawn="1"/>
        </p:nvPicPr>
        <p:blipFill>
          <a:blip r:embed="rId26" cstate="print">
            <a:extLst>
              <a:ext uri="{28A0092B-C50C-407E-A947-70E740481C1C}">
                <a14:useLocalDpi xmlns:a14="http://schemas.microsoft.com/office/drawing/2010/main" val="0"/>
              </a:ext>
            </a:extLst>
          </a:blip>
          <a:srcRect/>
          <a:stretch>
            <a:fillRect/>
          </a:stretch>
        </p:blipFill>
        <p:spPr bwMode="auto">
          <a:xfrm>
            <a:off x="11446659" y="17541"/>
            <a:ext cx="657907" cy="3078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5385381"/>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 id="2147483696" r:id="rId18"/>
    <p:sldLayoutId id="2147483697" r:id="rId19"/>
    <p:sldLayoutId id="2147483698" r:id="rId20"/>
    <p:sldLayoutId id="2147483699" r:id="rId21"/>
    <p:sldLayoutId id="2147483700" r:id="rId22"/>
    <p:sldLayoutId id="2147483701" r:id="rId23"/>
    <p:sldLayoutId id="2147483702" r:id="rId24"/>
  </p:sldLayoutIdLst>
  <p:hf sldNum="0" hdr="0" dt="0"/>
  <p:txStyles>
    <p:titleStyle>
      <a:lvl1pPr algn="l" rtl="0" eaLnBrk="1" fontAlgn="base" hangingPunct="1">
        <a:lnSpc>
          <a:spcPct val="90000"/>
        </a:lnSpc>
        <a:spcBef>
          <a:spcPct val="0"/>
        </a:spcBef>
        <a:spcAft>
          <a:spcPct val="0"/>
        </a:spcAft>
        <a:tabLst>
          <a:tab pos="1295368" algn="l"/>
        </a:tabLst>
        <a:defRPr sz="3733" baseline="0">
          <a:solidFill>
            <a:schemeClr val="tx1"/>
          </a:solidFill>
          <a:latin typeface="Arial" panose="020B0604020202020204" pitchFamily="34" charset="0"/>
          <a:ea typeface="+mj-ea"/>
          <a:cs typeface="Arial" pitchFamily="34" charset="0"/>
        </a:defRPr>
      </a:lvl1pPr>
      <a:lvl2pPr algn="l" rtl="0" eaLnBrk="1" fontAlgn="base" hangingPunct="1">
        <a:lnSpc>
          <a:spcPct val="90000"/>
        </a:lnSpc>
        <a:spcBef>
          <a:spcPct val="0"/>
        </a:spcBef>
        <a:spcAft>
          <a:spcPct val="0"/>
        </a:spcAft>
        <a:defRPr sz="3733">
          <a:solidFill>
            <a:srgbClr val="191919"/>
          </a:solidFill>
          <a:latin typeface="HelvNeue Light for IBM" pitchFamily="34" charset="0"/>
        </a:defRPr>
      </a:lvl2pPr>
      <a:lvl3pPr algn="l" rtl="0" eaLnBrk="1" fontAlgn="base" hangingPunct="1">
        <a:lnSpc>
          <a:spcPct val="90000"/>
        </a:lnSpc>
        <a:spcBef>
          <a:spcPct val="0"/>
        </a:spcBef>
        <a:spcAft>
          <a:spcPct val="0"/>
        </a:spcAft>
        <a:defRPr sz="3733">
          <a:solidFill>
            <a:srgbClr val="191919"/>
          </a:solidFill>
          <a:latin typeface="HelvNeue Light for IBM" pitchFamily="34" charset="0"/>
        </a:defRPr>
      </a:lvl3pPr>
      <a:lvl4pPr algn="l" rtl="0" eaLnBrk="1" fontAlgn="base" hangingPunct="1">
        <a:lnSpc>
          <a:spcPct val="90000"/>
        </a:lnSpc>
        <a:spcBef>
          <a:spcPct val="0"/>
        </a:spcBef>
        <a:spcAft>
          <a:spcPct val="0"/>
        </a:spcAft>
        <a:defRPr sz="3733">
          <a:solidFill>
            <a:srgbClr val="191919"/>
          </a:solidFill>
          <a:latin typeface="HelvNeue Light for IBM" pitchFamily="34" charset="0"/>
        </a:defRPr>
      </a:lvl4pPr>
      <a:lvl5pPr algn="l" rtl="0" eaLnBrk="1" fontAlgn="base" hangingPunct="1">
        <a:lnSpc>
          <a:spcPct val="90000"/>
        </a:lnSpc>
        <a:spcBef>
          <a:spcPct val="0"/>
        </a:spcBef>
        <a:spcAft>
          <a:spcPct val="0"/>
        </a:spcAft>
        <a:defRPr sz="3733">
          <a:solidFill>
            <a:srgbClr val="191919"/>
          </a:solidFill>
          <a:latin typeface="HelvNeue Light for IBM" pitchFamily="34" charset="0"/>
        </a:defRPr>
      </a:lvl5pPr>
      <a:lvl6pPr marL="609585" algn="l" rtl="0" eaLnBrk="1" fontAlgn="base" hangingPunct="1">
        <a:lnSpc>
          <a:spcPct val="90000"/>
        </a:lnSpc>
        <a:spcBef>
          <a:spcPct val="0"/>
        </a:spcBef>
        <a:spcAft>
          <a:spcPct val="0"/>
        </a:spcAft>
        <a:defRPr sz="3733">
          <a:solidFill>
            <a:srgbClr val="191919"/>
          </a:solidFill>
          <a:latin typeface="HelvNeue Light for IBM" pitchFamily="34" charset="0"/>
        </a:defRPr>
      </a:lvl6pPr>
      <a:lvl7pPr marL="1219170" algn="l" rtl="0" eaLnBrk="1" fontAlgn="base" hangingPunct="1">
        <a:lnSpc>
          <a:spcPct val="90000"/>
        </a:lnSpc>
        <a:spcBef>
          <a:spcPct val="0"/>
        </a:spcBef>
        <a:spcAft>
          <a:spcPct val="0"/>
        </a:spcAft>
        <a:defRPr sz="3733">
          <a:solidFill>
            <a:srgbClr val="191919"/>
          </a:solidFill>
          <a:latin typeface="HelvNeue Light for IBM" pitchFamily="34" charset="0"/>
        </a:defRPr>
      </a:lvl7pPr>
      <a:lvl8pPr marL="1828754" algn="l" rtl="0" eaLnBrk="1" fontAlgn="base" hangingPunct="1">
        <a:lnSpc>
          <a:spcPct val="90000"/>
        </a:lnSpc>
        <a:spcBef>
          <a:spcPct val="0"/>
        </a:spcBef>
        <a:spcAft>
          <a:spcPct val="0"/>
        </a:spcAft>
        <a:defRPr sz="3733">
          <a:solidFill>
            <a:srgbClr val="191919"/>
          </a:solidFill>
          <a:latin typeface="HelvNeue Light for IBM" pitchFamily="34" charset="0"/>
        </a:defRPr>
      </a:lvl8pPr>
      <a:lvl9pPr marL="2438339" algn="l" rtl="0" eaLnBrk="1" fontAlgn="base" hangingPunct="1">
        <a:lnSpc>
          <a:spcPct val="90000"/>
        </a:lnSpc>
        <a:spcBef>
          <a:spcPct val="0"/>
        </a:spcBef>
        <a:spcAft>
          <a:spcPct val="0"/>
        </a:spcAft>
        <a:defRPr sz="3733">
          <a:solidFill>
            <a:srgbClr val="191919"/>
          </a:solidFill>
          <a:latin typeface="HelvNeue Light for IBM" pitchFamily="34" charset="0"/>
        </a:defRPr>
      </a:lvl9pPr>
    </p:titleStyle>
    <p:bodyStyle>
      <a:lvl1pPr marL="226478" indent="-226478" algn="l" rtl="0" eaLnBrk="1" fontAlgn="base" hangingPunct="1">
        <a:spcBef>
          <a:spcPts val="0"/>
        </a:spcBef>
        <a:spcAft>
          <a:spcPct val="0"/>
        </a:spcAft>
        <a:buClr>
          <a:srgbClr val="6D6E70"/>
        </a:buClr>
        <a:buSzPct val="90000"/>
        <a:buFont typeface="Wingdings" pitchFamily="2" charset="2"/>
        <a:buChar char="§"/>
        <a:defRPr sz="3200">
          <a:solidFill>
            <a:srgbClr val="1C1C1C"/>
          </a:solidFill>
          <a:latin typeface="Calibri Light" panose="020F0302020204030204" pitchFamily="34" charset="0"/>
          <a:ea typeface="+mn-ea"/>
          <a:cs typeface="Arial" pitchFamily="34" charset="0"/>
        </a:defRPr>
      </a:lvl1pPr>
      <a:lvl2pPr marL="609585" indent="-226478" algn="l" rtl="0" eaLnBrk="1" fontAlgn="base" hangingPunct="1">
        <a:spcBef>
          <a:spcPct val="0"/>
        </a:spcBef>
        <a:spcAft>
          <a:spcPct val="0"/>
        </a:spcAft>
        <a:buClr>
          <a:srgbClr val="6D6E70"/>
        </a:buClr>
        <a:buSzPct val="90000"/>
        <a:buFont typeface="Arial" charset="0"/>
        <a:buChar char="–"/>
        <a:defRPr sz="2667">
          <a:solidFill>
            <a:srgbClr val="1C1C1C"/>
          </a:solidFill>
          <a:latin typeface="Calibri Light" panose="020F0302020204030204" pitchFamily="34" charset="0"/>
          <a:cs typeface="Arial" pitchFamily="34" charset="0"/>
        </a:defRPr>
      </a:lvl2pPr>
      <a:lvl3pPr marL="836063" indent="-148163" algn="l" rtl="0" eaLnBrk="1" fontAlgn="base" hangingPunct="1">
        <a:spcBef>
          <a:spcPct val="0"/>
        </a:spcBef>
        <a:spcAft>
          <a:spcPct val="0"/>
        </a:spcAft>
        <a:buClr>
          <a:srgbClr val="6D6E70"/>
        </a:buClr>
        <a:buSzPct val="90000"/>
        <a:buFont typeface="Arial" panose="020B0604020202020204" pitchFamily="34" charset="0"/>
        <a:buChar char="•"/>
        <a:defRPr sz="2400">
          <a:solidFill>
            <a:srgbClr val="1C1C1C"/>
          </a:solidFill>
          <a:latin typeface="Calibri Light" panose="020F0302020204030204" pitchFamily="34" charset="0"/>
          <a:cs typeface="Arial" pitchFamily="34" charset="0"/>
        </a:defRPr>
      </a:lvl3pPr>
      <a:lvl4pPr marL="1147205" indent="-154513" algn="l" rtl="0" eaLnBrk="1" fontAlgn="base" hangingPunct="1">
        <a:spcBef>
          <a:spcPts val="0"/>
        </a:spcBef>
        <a:spcAft>
          <a:spcPct val="0"/>
        </a:spcAft>
        <a:buClr>
          <a:srgbClr val="6D6E70"/>
        </a:buClr>
        <a:buFont typeface="Arial" panose="020B0604020202020204" pitchFamily="34" charset="0"/>
        <a:buChar char="◦"/>
        <a:defRPr sz="2133" baseline="0">
          <a:solidFill>
            <a:srgbClr val="1C1C1C"/>
          </a:solidFill>
          <a:latin typeface="Calibri Light" panose="020F0302020204030204" pitchFamily="34" charset="0"/>
        </a:defRPr>
      </a:lvl4pPr>
      <a:lvl5pPr marL="1295368" indent="-152396" algn="l" rtl="0" eaLnBrk="1" fontAlgn="base" hangingPunct="1">
        <a:spcBef>
          <a:spcPct val="20000"/>
        </a:spcBef>
        <a:spcAft>
          <a:spcPct val="0"/>
        </a:spcAft>
        <a:buClr>
          <a:schemeClr val="bg1">
            <a:lumMod val="65000"/>
          </a:schemeClr>
        </a:buClr>
        <a:buFont typeface="Arial" panose="020B0604020202020204" pitchFamily="34" charset="0"/>
        <a:buChar char="▫"/>
        <a:defRPr sz="1867">
          <a:solidFill>
            <a:srgbClr val="1C1C1C"/>
          </a:solidFill>
          <a:latin typeface="Calibri Light" panose="020F0302020204030204" pitchFamily="34" charset="0"/>
        </a:defRPr>
      </a:lvl5pPr>
      <a:lvl6pPr marL="2662700" indent="-218012" algn="l" rtl="0" eaLnBrk="1" fontAlgn="base" hangingPunct="1">
        <a:spcBef>
          <a:spcPct val="20000"/>
        </a:spcBef>
        <a:spcAft>
          <a:spcPct val="0"/>
        </a:spcAft>
        <a:buClr>
          <a:schemeClr val="bg1"/>
        </a:buClr>
        <a:buChar char="»"/>
        <a:defRPr sz="2133">
          <a:solidFill>
            <a:schemeClr val="bg1"/>
          </a:solidFill>
          <a:latin typeface="Arial" charset="0"/>
        </a:defRPr>
      </a:lvl6pPr>
      <a:lvl7pPr marL="3272285" indent="-218012" algn="l" rtl="0" eaLnBrk="1" fontAlgn="base" hangingPunct="1">
        <a:spcBef>
          <a:spcPct val="20000"/>
        </a:spcBef>
        <a:spcAft>
          <a:spcPct val="0"/>
        </a:spcAft>
        <a:buClr>
          <a:schemeClr val="bg1"/>
        </a:buClr>
        <a:buChar char="»"/>
        <a:defRPr sz="2133">
          <a:solidFill>
            <a:schemeClr val="bg1"/>
          </a:solidFill>
          <a:latin typeface="Arial" charset="0"/>
        </a:defRPr>
      </a:lvl7pPr>
      <a:lvl8pPr marL="3881870" indent="-218012" algn="l" rtl="0" eaLnBrk="1" fontAlgn="base" hangingPunct="1">
        <a:spcBef>
          <a:spcPct val="20000"/>
        </a:spcBef>
        <a:spcAft>
          <a:spcPct val="0"/>
        </a:spcAft>
        <a:buClr>
          <a:schemeClr val="bg1"/>
        </a:buClr>
        <a:buChar char="»"/>
        <a:defRPr sz="2133">
          <a:solidFill>
            <a:schemeClr val="bg1"/>
          </a:solidFill>
          <a:latin typeface="Arial" charset="0"/>
        </a:defRPr>
      </a:lvl8pPr>
      <a:lvl9pPr marL="4491454" indent="-218012" algn="l" rtl="0" eaLnBrk="1" fontAlgn="base" hangingPunct="1">
        <a:spcBef>
          <a:spcPct val="20000"/>
        </a:spcBef>
        <a:spcAft>
          <a:spcPct val="0"/>
        </a:spcAft>
        <a:buClr>
          <a:schemeClr val="bg1"/>
        </a:buClr>
        <a:buChar char="»"/>
        <a:defRPr sz="2133">
          <a:solidFill>
            <a:schemeClr val="bg1"/>
          </a:solidFill>
          <a:latin typeface="Arial" charset="0"/>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pos="216">
          <p15:clr>
            <a:srgbClr val="F26B43"/>
          </p15:clr>
        </p15:guide>
        <p15:guide id="3" orient="horz" pos="516">
          <p15:clr>
            <a:srgbClr val="F26B43"/>
          </p15:clr>
        </p15:guide>
        <p15:guide id="4" orient="horz" pos="828">
          <p15:clr>
            <a:srgbClr val="F26B43"/>
          </p15:clr>
        </p15:guide>
        <p15:guide id="5" orient="horz" pos="3156">
          <p15:clr>
            <a:srgbClr val="F26B43"/>
          </p15:clr>
        </p15:guide>
        <p15:guide id="6" pos="2496">
          <p15:clr>
            <a:srgbClr val="F26B43"/>
          </p15:clr>
        </p15:guide>
        <p15:guide id="7" pos="4752">
          <p15:clr>
            <a:srgbClr val="F26B43"/>
          </p15:clr>
        </p15:guide>
        <p15:guide id="8" orient="horz" pos="298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mailto:Ken.mcmahon@ztransformationgroup.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video" Target="https://www.youtube.com/embed/Lb6UgPSdp0o" TargetMode="External"/><Relationship Id="rId4" Type="http://schemas.openxmlformats.org/officeDocument/2006/relationships/image" Target="../media/image14.png"/></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video" Target="https://www.youtube.com/embed/Lb6UgPSdp0o" TargetMode="External"/><Relationship Id="rId5" Type="http://schemas.openxmlformats.org/officeDocument/2006/relationships/image" Target="../media/image19.png"/><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mailto:dfa@us.ibm.com"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28.png"/><Relationship Id="rId3" Type="http://schemas.openxmlformats.org/officeDocument/2006/relationships/image" Target="../media/image22.png"/><Relationship Id="rId7" Type="http://schemas.openxmlformats.org/officeDocument/2006/relationships/image" Target="../media/image25.png"/><Relationship Id="rId12" Type="http://schemas.openxmlformats.org/officeDocument/2006/relationships/image" Target="../media/image27.png"/><Relationship Id="rId2" Type="http://schemas.openxmlformats.org/officeDocument/2006/relationships/notesSlide" Target="../notesSlides/notesSlide2.xml"/><Relationship Id="rId1" Type="http://schemas.openxmlformats.org/officeDocument/2006/relationships/slideLayout" Target="../slideLayouts/slideLayout30.xml"/><Relationship Id="rId6" Type="http://schemas.openxmlformats.org/officeDocument/2006/relationships/image" Target="../media/image24.png"/><Relationship Id="rId11" Type="http://schemas.openxmlformats.org/officeDocument/2006/relationships/hyperlink" Target="mailto:IT.Economics@us.ibm.com" TargetMode="External"/><Relationship Id="rId5" Type="http://schemas.openxmlformats.org/officeDocument/2006/relationships/image" Target="../media/image21.png"/><Relationship Id="rId10" Type="http://schemas.openxmlformats.org/officeDocument/2006/relationships/hyperlink" Target="https://www.ibm.com/partnerworld/iteconomics" TargetMode="External"/><Relationship Id="rId4" Type="http://schemas.openxmlformats.org/officeDocument/2006/relationships/image" Target="../media/image23.png"/><Relationship Id="rId9" Type="http://schemas.openxmlformats.org/officeDocument/2006/relationships/hyperlink" Target="http://www.ibm.com/iteconomics"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41.xml"/></Relationships>
</file>

<file path=ppt/slides/_rels/slide3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4.xml"/><Relationship Id="rId1" Type="http://schemas.openxmlformats.org/officeDocument/2006/relationships/slideLayout" Target="../slideLayouts/slideLayout41.xml"/><Relationship Id="rId6" Type="http://schemas.openxmlformats.org/officeDocument/2006/relationships/hyperlink" Target="https://www.ibm.com/partnerworld/iteconomics" TargetMode="External"/><Relationship Id="rId5" Type="http://schemas.openxmlformats.org/officeDocument/2006/relationships/hyperlink" Target="http://www.ibm.com/iteconomics" TargetMode="External"/><Relationship Id="rId4" Type="http://schemas.openxmlformats.org/officeDocument/2006/relationships/hyperlink" Target="mailto:ITEcon@us.ibm.com"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www.ibmsystemsmagpowersystemsdigital.com/nxtbooks/ibmsystemsmag/ibmsystems_power_201511/index.php#/36" TargetMode="External"/><Relationship Id="rId2" Type="http://schemas.openxmlformats.org/officeDocument/2006/relationships/notesSlide" Target="../notesSlides/notesSlide5.xml"/><Relationship Id="rId1" Type="http://schemas.openxmlformats.org/officeDocument/2006/relationships/slideLayout" Target="../slideLayouts/slideLayout4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5.xml.rels><?xml version="1.0" encoding="UTF-8" standalone="yes"?>
<Relationships xmlns="http://schemas.openxmlformats.org/package/2006/relationships"><Relationship Id="rId3" Type="http://schemas.openxmlformats.org/officeDocument/2006/relationships/hyperlink" Target="mailto:Ken.mcmahon@ztransformationgroup.com" TargetMode="Externa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84371" y="1945189"/>
            <a:ext cx="9314925" cy="2391262"/>
          </a:xfrm>
        </p:spPr>
        <p:txBody>
          <a:bodyPr>
            <a:normAutofit fontScale="90000"/>
          </a:bodyPr>
          <a:lstStyle/>
          <a:p>
            <a:pPr algn="ctr"/>
            <a:br>
              <a:rPr lang="en-US" sz="3600" b="1" dirty="0">
                <a:solidFill>
                  <a:schemeClr val="bg1"/>
                </a:solidFill>
                <a:latin typeface="Calibri" panose="020F0502020204030204" pitchFamily="34" charset="0"/>
              </a:rPr>
            </a:br>
            <a:r>
              <a:rPr lang="en-US" sz="3600" b="1" dirty="0">
                <a:solidFill>
                  <a:schemeClr val="bg1"/>
                </a:solidFill>
                <a:latin typeface="Calibri" panose="020F0502020204030204" pitchFamily="34" charset="0"/>
              </a:rPr>
              <a:t>z/Transformation Technology Group</a:t>
            </a:r>
            <a:br>
              <a:rPr lang="en-US" sz="2700" b="1" dirty="0">
                <a:solidFill>
                  <a:schemeClr val="bg1"/>
                </a:solidFill>
                <a:latin typeface="Calibri" panose="020F0502020204030204" pitchFamily="34" charset="0"/>
              </a:rPr>
            </a:br>
            <a:br>
              <a:rPr lang="en-US" sz="2700" b="1" dirty="0">
                <a:solidFill>
                  <a:schemeClr val="bg1"/>
                </a:solidFill>
                <a:latin typeface="Calibri" panose="020F0502020204030204" pitchFamily="34" charset="0"/>
              </a:rPr>
            </a:br>
            <a:r>
              <a:rPr lang="en-US" sz="6000" b="1" dirty="0">
                <a:solidFill>
                  <a:schemeClr val="bg1"/>
                </a:solidFill>
                <a:latin typeface="Calibri" panose="020F0502020204030204" pitchFamily="34" charset="0"/>
              </a:rPr>
              <a:t>Oh No, My Upper Management Wants to Leave the Mainframe!</a:t>
            </a:r>
            <a:endParaRPr lang="en-US" b="1" dirty="0">
              <a:solidFill>
                <a:schemeClr val="bg1"/>
              </a:solidFill>
              <a:latin typeface="Calibri" panose="020F0502020204030204" pitchFamily="34" charset="0"/>
            </a:endParaRPr>
          </a:p>
        </p:txBody>
      </p:sp>
      <p:sp>
        <p:nvSpPr>
          <p:cNvPr id="3" name="Subtitle 2"/>
          <p:cNvSpPr>
            <a:spLocks noGrp="1"/>
          </p:cNvSpPr>
          <p:nvPr>
            <p:ph type="subTitle" idx="1"/>
          </p:nvPr>
        </p:nvSpPr>
        <p:spPr/>
        <p:txBody>
          <a:bodyPr>
            <a:normAutofit/>
          </a:bodyPr>
          <a:lstStyle/>
          <a:p>
            <a:r>
              <a:rPr lang="en-US" sz="2000" dirty="0">
                <a:solidFill>
                  <a:schemeClr val="bg1"/>
                </a:solidFill>
                <a:latin typeface="Times New Roman" panose="02020603050405020304" pitchFamily="18" charset="0"/>
                <a:ea typeface="Verdana" panose="020B0604030504040204" pitchFamily="34" charset="0"/>
                <a:cs typeface="Times New Roman" panose="02020603050405020304" pitchFamily="18" charset="0"/>
              </a:rPr>
              <a:t> </a:t>
            </a:r>
          </a:p>
        </p:txBody>
      </p:sp>
      <p:sp>
        <p:nvSpPr>
          <p:cNvPr id="4" name="AutoShape 2" descr="SolidPractice logo - Electronic Health Records"/>
          <p:cNvSpPr>
            <a:spLocks noChangeAspect="1" noChangeArrowheads="1"/>
          </p:cNvSpPr>
          <p:nvPr/>
        </p:nvSpPr>
        <p:spPr bwMode="auto">
          <a:xfrm>
            <a:off x="155574" y="-1143001"/>
            <a:ext cx="2987703" cy="298770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6" name="TextBox 5"/>
          <p:cNvSpPr txBox="1"/>
          <p:nvPr/>
        </p:nvSpPr>
        <p:spPr>
          <a:xfrm>
            <a:off x="628677" y="5140560"/>
            <a:ext cx="5173982" cy="923330"/>
          </a:xfrm>
          <a:prstGeom prst="rect">
            <a:avLst/>
          </a:prstGeom>
          <a:noFill/>
        </p:spPr>
        <p:txBody>
          <a:bodyPr wrap="square" rtlCol="0">
            <a:spAutoFit/>
          </a:bodyPr>
          <a:lstStyle/>
          <a:p>
            <a:r>
              <a:rPr lang="en-US" dirty="0">
                <a:solidFill>
                  <a:prstClr val="white"/>
                </a:solidFill>
              </a:rPr>
              <a:t>Ken McMahon</a:t>
            </a:r>
          </a:p>
          <a:p>
            <a:r>
              <a:rPr lang="en-US" dirty="0">
                <a:solidFill>
                  <a:prstClr val="white"/>
                </a:solidFill>
              </a:rPr>
              <a:t>z/Transformation Technology Group, LLC</a:t>
            </a:r>
          </a:p>
          <a:p>
            <a:r>
              <a:rPr lang="en-US" dirty="0">
                <a:solidFill>
                  <a:prstClr val="white"/>
                </a:solidFill>
                <a:hlinkClick r:id="rId2"/>
              </a:rPr>
              <a:t>Ken.mcmahon@ztransformationgroup.com</a:t>
            </a:r>
            <a:endParaRPr lang="en-US" dirty="0">
              <a:solidFill>
                <a:prstClr val="white"/>
              </a:solidFill>
            </a:endParaRPr>
          </a:p>
        </p:txBody>
      </p:sp>
      <p:pic>
        <p:nvPicPr>
          <p:cNvPr id="5" name="Picture 4"/>
          <p:cNvPicPr>
            <a:picLocks noChangeAspect="1"/>
          </p:cNvPicPr>
          <p:nvPr/>
        </p:nvPicPr>
        <p:blipFill>
          <a:blip r:embed="rId3"/>
          <a:stretch>
            <a:fillRect/>
          </a:stretch>
        </p:blipFill>
        <p:spPr>
          <a:xfrm>
            <a:off x="8291756" y="898633"/>
            <a:ext cx="2987299" cy="2993395"/>
          </a:xfrm>
          <a:prstGeom prst="rect">
            <a:avLst/>
          </a:prstGeom>
        </p:spPr>
      </p:pic>
    </p:spTree>
    <p:extLst>
      <p:ext uri="{BB962C8B-B14F-4D97-AF65-F5344CB8AC3E}">
        <p14:creationId xmlns:p14="http://schemas.microsoft.com/office/powerpoint/2010/main" val="2034000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Very Early Stages</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5" y="2233535"/>
            <a:ext cx="8761412" cy="4158304"/>
          </a:xfrm>
        </p:spPr>
        <p:txBody>
          <a:bodyPr>
            <a:normAutofit fontScale="92500" lnSpcReduction="20000"/>
          </a:bodyPr>
          <a:lstStyle/>
          <a:p>
            <a:r>
              <a:rPr lang="en-US" dirty="0"/>
              <a:t>Very Early Stages</a:t>
            </a:r>
          </a:p>
          <a:p>
            <a:pPr lvl="1"/>
            <a:r>
              <a:rPr lang="en-US" dirty="0"/>
              <a:t>NEARLY ALL COMPANIES ARE HERE ALREADY!!!</a:t>
            </a:r>
          </a:p>
          <a:p>
            <a:pPr lvl="2"/>
            <a:r>
              <a:rPr lang="en-US" dirty="0"/>
              <a:t>Assume Your Company Is at least at This Stage!</a:t>
            </a:r>
          </a:p>
          <a:p>
            <a:pPr lvl="1"/>
            <a:r>
              <a:rPr lang="en-US" dirty="0"/>
              <a:t>If your Systems Team and/or Applications Team is “Getting up There”, Expect to be Here!</a:t>
            </a:r>
          </a:p>
          <a:p>
            <a:pPr lvl="1"/>
            <a:r>
              <a:rPr lang="en-US" dirty="0"/>
              <a:t>IT Might be Aware, Might Not</a:t>
            </a:r>
          </a:p>
          <a:p>
            <a:pPr lvl="1"/>
            <a:r>
              <a:rPr lang="en-US" dirty="0"/>
              <a:t>Upper Management has Read or Heard about a Recent Migration</a:t>
            </a:r>
          </a:p>
          <a:p>
            <a:pPr lvl="1"/>
            <a:r>
              <a:rPr lang="en-US" dirty="0"/>
              <a:t>Upper Management MAY be Concerned about Lack of Skilled Resources (YOU)</a:t>
            </a:r>
          </a:p>
          <a:p>
            <a:pPr lvl="1"/>
            <a:r>
              <a:rPr lang="en-US" dirty="0"/>
              <a:t>Upper Management is Enamored by the Prospects of Saving $100,000s or $1,000,000s Annually</a:t>
            </a:r>
          </a:p>
          <a:p>
            <a:r>
              <a:rPr lang="en-US" dirty="0"/>
              <a:t>Prospects of Remaining on the Mainframe 5+ Years</a:t>
            </a:r>
          </a:p>
          <a:p>
            <a:pPr lvl="1"/>
            <a:r>
              <a:rPr lang="en-US" dirty="0"/>
              <a:t>Very High</a:t>
            </a:r>
          </a:p>
          <a:p>
            <a:r>
              <a:rPr lang="en-US" dirty="0"/>
              <a:t>Prospects of Remaining on the Mainframe 2 – 5 Years</a:t>
            </a:r>
          </a:p>
          <a:p>
            <a:pPr lvl="1"/>
            <a:r>
              <a:rPr lang="en-US" dirty="0"/>
              <a:t>Near Certainty</a:t>
            </a:r>
          </a:p>
          <a:p>
            <a:pPr lvl="1"/>
            <a:endParaRPr lang="en-US" dirty="0"/>
          </a:p>
        </p:txBody>
      </p:sp>
    </p:spTree>
    <p:extLst>
      <p:ext uri="{BB962C8B-B14F-4D97-AF65-F5344CB8AC3E}">
        <p14:creationId xmlns:p14="http://schemas.microsoft.com/office/powerpoint/2010/main" val="34515242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Very Early Stages...What Can Be Done?</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5" y="2383435"/>
            <a:ext cx="8761412" cy="3779803"/>
          </a:xfrm>
        </p:spPr>
        <p:txBody>
          <a:bodyPr>
            <a:normAutofit/>
          </a:bodyPr>
          <a:lstStyle/>
          <a:p>
            <a:r>
              <a:rPr lang="en-US" dirty="0"/>
              <a:t>Reach out to the IBM Eagle TCO/Economics Team</a:t>
            </a:r>
          </a:p>
          <a:p>
            <a:pPr lvl="1"/>
            <a:r>
              <a:rPr lang="en-US" dirty="0"/>
              <a:t>NO SUCH THING AS “TOO EARLY” to Justify the Platform</a:t>
            </a:r>
          </a:p>
          <a:p>
            <a:r>
              <a:rPr lang="en-US" dirty="0"/>
              <a:t>This is the “Concept” Phase</a:t>
            </a:r>
          </a:p>
          <a:p>
            <a:r>
              <a:rPr lang="en-US" dirty="0"/>
              <a:t>Potential Cost Savings Are Purely Hypothetical or Related to Another Company’s Project</a:t>
            </a:r>
          </a:p>
          <a:p>
            <a:r>
              <a:rPr lang="en-US" dirty="0"/>
              <a:t>Stress Total Cost of Ownership vs. Line Item Costs</a:t>
            </a:r>
          </a:p>
          <a:p>
            <a:r>
              <a:rPr lang="en-US" dirty="0"/>
              <a:t>Stress the Fact that TONS of Resources are Available </a:t>
            </a:r>
          </a:p>
        </p:txBody>
      </p:sp>
    </p:spTree>
    <p:extLst>
      <p:ext uri="{BB962C8B-B14F-4D97-AF65-F5344CB8AC3E}">
        <p14:creationId xmlns:p14="http://schemas.microsoft.com/office/powerpoint/2010/main" val="11235678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Early Investigative Stages</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5" y="2603500"/>
            <a:ext cx="9855320" cy="3416300"/>
          </a:xfrm>
        </p:spPr>
        <p:txBody>
          <a:bodyPr>
            <a:normAutofit/>
          </a:bodyPr>
          <a:lstStyle/>
          <a:p>
            <a:r>
              <a:rPr lang="en-US" dirty="0"/>
              <a:t>The Financial Team Begins to Build the “Justification” for Doing the Migration</a:t>
            </a:r>
          </a:p>
          <a:p>
            <a:r>
              <a:rPr lang="en-US" dirty="0"/>
              <a:t>IT Becomes Aware of the Project, If Not Already Aware</a:t>
            </a:r>
          </a:p>
          <a:p>
            <a:r>
              <a:rPr lang="en-US" dirty="0"/>
              <a:t>Financial Case Begins – Usually by Building “Line Item” Comparison</a:t>
            </a:r>
          </a:p>
          <a:p>
            <a:r>
              <a:rPr lang="en-US" dirty="0"/>
              <a:t>Actual Costs of “Getting There” are Not Being Gathered, YET</a:t>
            </a:r>
          </a:p>
          <a:p>
            <a:r>
              <a:rPr lang="en-US" dirty="0"/>
              <a:t>Prospects of Remaining on the Mainframe 5+ Years</a:t>
            </a:r>
          </a:p>
          <a:p>
            <a:pPr lvl="1"/>
            <a:r>
              <a:rPr lang="en-US" dirty="0"/>
              <a:t>Fairly High to High</a:t>
            </a:r>
          </a:p>
          <a:p>
            <a:r>
              <a:rPr lang="en-US" dirty="0"/>
              <a:t>Prospects of Remaining on the Mainframe 2 – 5 Years</a:t>
            </a:r>
          </a:p>
          <a:p>
            <a:pPr lvl="1"/>
            <a:r>
              <a:rPr lang="en-US" dirty="0"/>
              <a:t>High to Very High</a:t>
            </a:r>
          </a:p>
          <a:p>
            <a:pPr lvl="1"/>
            <a:endParaRPr lang="en-US" dirty="0"/>
          </a:p>
        </p:txBody>
      </p:sp>
    </p:spTree>
    <p:extLst>
      <p:ext uri="{BB962C8B-B14F-4D97-AF65-F5344CB8AC3E}">
        <p14:creationId xmlns:p14="http://schemas.microsoft.com/office/powerpoint/2010/main" val="30872786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Early Investigative Stages...What Can Be Done?</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5" y="2383435"/>
            <a:ext cx="8761412" cy="3779803"/>
          </a:xfrm>
        </p:spPr>
        <p:txBody>
          <a:bodyPr>
            <a:normAutofit/>
          </a:bodyPr>
          <a:lstStyle/>
          <a:p>
            <a:r>
              <a:rPr lang="en-US" dirty="0"/>
              <a:t>Reach out to the IBM Eagle TCO/Economics Team</a:t>
            </a:r>
          </a:p>
          <a:p>
            <a:pPr lvl="1"/>
            <a:r>
              <a:rPr lang="en-US" dirty="0"/>
              <a:t>NO SUCH THING AS “TOO EARLY” to Justify the Platform</a:t>
            </a:r>
          </a:p>
          <a:p>
            <a:r>
              <a:rPr lang="en-US" dirty="0"/>
              <a:t>Determine if Initiative is “Application-Based” or “Platform-Based”</a:t>
            </a:r>
          </a:p>
          <a:p>
            <a:r>
              <a:rPr lang="en-US" dirty="0"/>
              <a:t>When Providing Line Item “Cost” Numbers (Bricks), Always Stress “Related Costs” (Mortar)</a:t>
            </a:r>
          </a:p>
          <a:p>
            <a:r>
              <a:rPr lang="en-US" dirty="0"/>
              <a:t>Always Refer to “Cost of Getting There” (i.e. Migration Considerations/Costs)</a:t>
            </a:r>
          </a:p>
          <a:p>
            <a:pPr marL="0" indent="0">
              <a:buNone/>
            </a:pPr>
            <a:endParaRPr lang="en-US" dirty="0"/>
          </a:p>
        </p:txBody>
      </p:sp>
    </p:spTree>
    <p:extLst>
      <p:ext uri="{BB962C8B-B14F-4D97-AF65-F5344CB8AC3E}">
        <p14:creationId xmlns:p14="http://schemas.microsoft.com/office/powerpoint/2010/main" val="21358863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Latter Investigative Stages</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5" y="2458387"/>
            <a:ext cx="9855320" cy="3874957"/>
          </a:xfrm>
        </p:spPr>
        <p:txBody>
          <a:bodyPr>
            <a:normAutofit/>
          </a:bodyPr>
          <a:lstStyle/>
          <a:p>
            <a:r>
              <a:rPr lang="en-US" dirty="0"/>
              <a:t>The Team “Builds the Case” for Migrating off of the Platform</a:t>
            </a:r>
          </a:p>
          <a:p>
            <a:r>
              <a:rPr lang="en-US" dirty="0"/>
              <a:t>If “Application-Based” Decision, Less Concerned about “Short Term” Finances</a:t>
            </a:r>
          </a:p>
          <a:p>
            <a:pPr lvl="1"/>
            <a:r>
              <a:rPr lang="en-US" dirty="0"/>
              <a:t>Solution “Functionality” Is the Major Focus</a:t>
            </a:r>
          </a:p>
          <a:p>
            <a:pPr lvl="1"/>
            <a:r>
              <a:rPr lang="en-US" dirty="0"/>
              <a:t>Costs Are a Secondary Concern</a:t>
            </a:r>
          </a:p>
          <a:p>
            <a:r>
              <a:rPr lang="en-US" dirty="0"/>
              <a:t>If “Platform-Based” Decision, Finances are Driving the Decision</a:t>
            </a:r>
          </a:p>
          <a:p>
            <a:pPr lvl="1"/>
            <a:r>
              <a:rPr lang="en-US" dirty="0"/>
              <a:t>Detailed Platform Cost Comparisons Are Developed</a:t>
            </a:r>
          </a:p>
          <a:p>
            <a:pPr marL="0" indent="0">
              <a:buNone/>
            </a:pPr>
            <a:r>
              <a:rPr lang="en-US" dirty="0"/>
              <a:t>Prospects of Remaining on the Mainframe 5+ Years</a:t>
            </a:r>
          </a:p>
          <a:p>
            <a:pPr lvl="1"/>
            <a:r>
              <a:rPr lang="en-US" dirty="0"/>
              <a:t>Moderate to Low</a:t>
            </a:r>
          </a:p>
          <a:p>
            <a:r>
              <a:rPr lang="en-US" dirty="0"/>
              <a:t>Prospects of Remaining on the Mainframe 2 – 5 Years</a:t>
            </a:r>
          </a:p>
          <a:p>
            <a:pPr lvl="1"/>
            <a:r>
              <a:rPr lang="en-US" dirty="0"/>
              <a:t>Moderate to High</a:t>
            </a:r>
          </a:p>
          <a:p>
            <a:pPr lvl="1"/>
            <a:endParaRPr lang="en-US" dirty="0"/>
          </a:p>
        </p:txBody>
      </p:sp>
    </p:spTree>
    <p:extLst>
      <p:ext uri="{BB962C8B-B14F-4D97-AF65-F5344CB8AC3E}">
        <p14:creationId xmlns:p14="http://schemas.microsoft.com/office/powerpoint/2010/main" val="14896168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Latter Investigative Stages...What Can Be Done?</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5" y="2345960"/>
            <a:ext cx="10544868" cy="4045877"/>
          </a:xfrm>
        </p:spPr>
        <p:txBody>
          <a:bodyPr>
            <a:normAutofit/>
          </a:bodyPr>
          <a:lstStyle/>
          <a:p>
            <a:r>
              <a:rPr lang="en-US" dirty="0"/>
              <a:t>Reach out to the IBM Eagle TCO/Economics Team</a:t>
            </a:r>
          </a:p>
          <a:p>
            <a:r>
              <a:rPr lang="en-US" dirty="0"/>
              <a:t>If Decision is “Application-Based”, Determine if Co-Existence Strategy is Reasonable</a:t>
            </a:r>
          </a:p>
          <a:p>
            <a:pPr lvl="1"/>
            <a:r>
              <a:rPr lang="en-US" dirty="0"/>
              <a:t>Relay Migration Costs</a:t>
            </a:r>
          </a:p>
          <a:p>
            <a:pPr lvl="1"/>
            <a:r>
              <a:rPr lang="en-US" dirty="0"/>
              <a:t>Investigate True “Apples to Apples” Comparison</a:t>
            </a:r>
          </a:p>
          <a:p>
            <a:pPr lvl="2"/>
            <a:r>
              <a:rPr lang="en-US" dirty="0"/>
              <a:t>Frequently, Mainframe Solutions have “Home Grown” Custom Components that are NOT in Packages</a:t>
            </a:r>
          </a:p>
          <a:p>
            <a:pPr lvl="1"/>
            <a:r>
              <a:rPr lang="en-US" dirty="0"/>
              <a:t>Details ARE Important – How Much Will Customization Details Cost for Application Provider to Develop?</a:t>
            </a:r>
          </a:p>
          <a:p>
            <a:pPr lvl="1"/>
            <a:r>
              <a:rPr lang="en-US" dirty="0"/>
              <a:t>Would Integration Points with Existing Applications Be Easier and Less Risky?</a:t>
            </a:r>
          </a:p>
          <a:p>
            <a:r>
              <a:rPr lang="en-US" dirty="0"/>
              <a:t>If Decision is “Platform-Based”, Actual TCO is CRITICAL</a:t>
            </a:r>
          </a:p>
          <a:p>
            <a:pPr lvl="1"/>
            <a:r>
              <a:rPr lang="en-US" dirty="0"/>
              <a:t>Bricks-Only vs. Complete “Wall” (Mortar)</a:t>
            </a:r>
          </a:p>
          <a:p>
            <a:pPr lvl="1"/>
            <a:r>
              <a:rPr lang="en-US" dirty="0"/>
              <a:t>Resources are MUCH MORE AVAILABLE than Press Would Lead One to Believe!!!</a:t>
            </a:r>
          </a:p>
          <a:p>
            <a:pPr lvl="1"/>
            <a:endParaRPr lang="en-US" dirty="0"/>
          </a:p>
        </p:txBody>
      </p:sp>
    </p:spTree>
    <p:extLst>
      <p:ext uri="{BB962C8B-B14F-4D97-AF65-F5344CB8AC3E}">
        <p14:creationId xmlns:p14="http://schemas.microsoft.com/office/powerpoint/2010/main" val="12898848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Decision Making Stage</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5" y="2458387"/>
            <a:ext cx="9855320" cy="3874957"/>
          </a:xfrm>
        </p:spPr>
        <p:txBody>
          <a:bodyPr>
            <a:normAutofit/>
          </a:bodyPr>
          <a:lstStyle/>
          <a:p>
            <a:r>
              <a:rPr lang="en-US" dirty="0"/>
              <a:t>Costs Are In</a:t>
            </a:r>
          </a:p>
          <a:p>
            <a:r>
              <a:rPr lang="en-US" dirty="0"/>
              <a:t>Functionality Comparisons Have Been Made</a:t>
            </a:r>
          </a:p>
          <a:p>
            <a:r>
              <a:rPr lang="en-US" dirty="0"/>
              <a:t>The Decision to Make the Corporate Decision is HERE!</a:t>
            </a:r>
          </a:p>
          <a:p>
            <a:pPr marL="0" indent="0">
              <a:buNone/>
            </a:pPr>
            <a:r>
              <a:rPr lang="en-US" dirty="0"/>
              <a:t>Prospects of Remaining on the Mainframe 5+ Years</a:t>
            </a:r>
          </a:p>
          <a:p>
            <a:pPr lvl="1"/>
            <a:r>
              <a:rPr lang="en-US" dirty="0"/>
              <a:t>Moderate to Very Low</a:t>
            </a:r>
          </a:p>
          <a:p>
            <a:r>
              <a:rPr lang="en-US" dirty="0"/>
              <a:t>Prospects of Remaining on the Mainframe 2 – 5 Years</a:t>
            </a:r>
          </a:p>
          <a:p>
            <a:pPr lvl="1"/>
            <a:r>
              <a:rPr lang="en-US" dirty="0"/>
              <a:t>Reasonable to Fairly High</a:t>
            </a:r>
          </a:p>
          <a:p>
            <a:pPr lvl="1"/>
            <a:endParaRPr lang="en-US" dirty="0"/>
          </a:p>
        </p:txBody>
      </p:sp>
    </p:spTree>
    <p:extLst>
      <p:ext uri="{BB962C8B-B14F-4D97-AF65-F5344CB8AC3E}">
        <p14:creationId xmlns:p14="http://schemas.microsoft.com/office/powerpoint/2010/main" val="32925496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Decision Making Stage...What Can Be Done?</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5" y="2345960"/>
            <a:ext cx="10544868" cy="4045877"/>
          </a:xfrm>
        </p:spPr>
        <p:txBody>
          <a:bodyPr>
            <a:normAutofit/>
          </a:bodyPr>
          <a:lstStyle/>
          <a:p>
            <a:r>
              <a:rPr lang="en-US" dirty="0"/>
              <a:t>Reach out to the IBM Eagle TCO/Economics Team</a:t>
            </a:r>
          </a:p>
          <a:p>
            <a:r>
              <a:rPr lang="en-US" dirty="0"/>
              <a:t>If Decision is “Application-Based”, Push for Co-Existence</a:t>
            </a:r>
          </a:p>
          <a:p>
            <a:pPr lvl="1"/>
            <a:r>
              <a:rPr lang="en-US" dirty="0"/>
              <a:t>Stress Migration Costs</a:t>
            </a:r>
          </a:p>
          <a:p>
            <a:pPr lvl="1"/>
            <a:r>
              <a:rPr lang="en-US" dirty="0"/>
              <a:t>Push for Vendor Details of Providing Complete Platform-Replace Option</a:t>
            </a:r>
          </a:p>
          <a:p>
            <a:r>
              <a:rPr lang="en-US" dirty="0"/>
              <a:t>If Decision is “Platform-Based”, Ensure Complete TCO Is Detailed and Accurate for BOTH Options</a:t>
            </a:r>
          </a:p>
          <a:p>
            <a:pPr lvl="1"/>
            <a:r>
              <a:rPr lang="en-US" dirty="0"/>
              <a:t>Bricks-Only vs. Complete “Wall” (Mortar)</a:t>
            </a:r>
          </a:p>
          <a:p>
            <a:pPr lvl="1"/>
            <a:r>
              <a:rPr lang="en-US" dirty="0"/>
              <a:t>Resources are MUCH MORE AVAILABLE than Press Would Lead One to Believe!!!</a:t>
            </a:r>
          </a:p>
          <a:p>
            <a:pPr lvl="1"/>
            <a:endParaRPr lang="en-US" dirty="0"/>
          </a:p>
        </p:txBody>
      </p:sp>
    </p:spTree>
    <p:extLst>
      <p:ext uri="{BB962C8B-B14F-4D97-AF65-F5344CB8AC3E}">
        <p14:creationId xmlns:p14="http://schemas.microsoft.com/office/powerpoint/2010/main" val="41810048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Migration Stage</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5" y="2458387"/>
            <a:ext cx="9855320" cy="3874957"/>
          </a:xfrm>
        </p:spPr>
        <p:txBody>
          <a:bodyPr>
            <a:normAutofit/>
          </a:bodyPr>
          <a:lstStyle/>
          <a:p>
            <a:r>
              <a:rPr lang="en-US" dirty="0"/>
              <a:t>The Decision Has Been Made</a:t>
            </a:r>
          </a:p>
          <a:p>
            <a:r>
              <a:rPr lang="en-US" dirty="0"/>
              <a:t>The Migration Plan is Developed</a:t>
            </a:r>
          </a:p>
          <a:p>
            <a:r>
              <a:rPr lang="en-US" dirty="0"/>
              <a:t>The Migration Plan is Implemented</a:t>
            </a:r>
          </a:p>
          <a:p>
            <a:r>
              <a:rPr lang="en-US" dirty="0"/>
              <a:t>This Stage Can Take up to Five Years</a:t>
            </a:r>
          </a:p>
          <a:p>
            <a:r>
              <a:rPr lang="en-US" dirty="0"/>
              <a:t>This is Where the Cost Overruns and Project Delays Occur</a:t>
            </a:r>
          </a:p>
          <a:p>
            <a:pPr marL="0" indent="0">
              <a:buNone/>
            </a:pPr>
            <a:r>
              <a:rPr lang="en-US" dirty="0"/>
              <a:t>Prospects of Remaining on the Mainframe 5+ Years</a:t>
            </a:r>
          </a:p>
          <a:p>
            <a:pPr marL="400050" lvl="1" indent="0">
              <a:buNone/>
            </a:pPr>
            <a:r>
              <a:rPr lang="en-US" dirty="0"/>
              <a:t>Low to Almost Non-Existent</a:t>
            </a:r>
          </a:p>
          <a:p>
            <a:r>
              <a:rPr lang="en-US" dirty="0"/>
              <a:t>Prospects of Remaining on the Mainframe 2 – 5 Years</a:t>
            </a:r>
          </a:p>
          <a:p>
            <a:pPr lvl="1"/>
            <a:r>
              <a:rPr lang="en-US" dirty="0"/>
              <a:t>Fairly Low to Moderate</a:t>
            </a:r>
          </a:p>
          <a:p>
            <a:pPr lvl="1"/>
            <a:endParaRPr lang="en-US" dirty="0"/>
          </a:p>
        </p:txBody>
      </p:sp>
    </p:spTree>
    <p:extLst>
      <p:ext uri="{BB962C8B-B14F-4D97-AF65-F5344CB8AC3E}">
        <p14:creationId xmlns:p14="http://schemas.microsoft.com/office/powerpoint/2010/main" val="12051365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Migration Stage...What Can Be Done?</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5" y="2345960"/>
            <a:ext cx="10544868" cy="4045877"/>
          </a:xfrm>
        </p:spPr>
        <p:txBody>
          <a:bodyPr>
            <a:normAutofit/>
          </a:bodyPr>
          <a:lstStyle/>
          <a:p>
            <a:r>
              <a:rPr lang="en-US" dirty="0"/>
              <a:t>Reach out to the IBM Eagle TCO/Economics Team</a:t>
            </a:r>
          </a:p>
          <a:p>
            <a:r>
              <a:rPr lang="en-US" dirty="0"/>
              <a:t>Once at the Migration Stage, The Project Takes on a Path of Its Own</a:t>
            </a:r>
          </a:p>
          <a:p>
            <a:r>
              <a:rPr lang="en-US" dirty="0"/>
              <a:t>Typically, Migrations Are Much Slower, Much More Costly, and Much More Complex than Expected</a:t>
            </a:r>
          </a:p>
          <a:p>
            <a:r>
              <a:rPr lang="en-US" dirty="0"/>
              <a:t>Usually, the Management Team is “All In” – At Least Initially</a:t>
            </a:r>
          </a:p>
          <a:p>
            <a:r>
              <a:rPr lang="en-US" dirty="0"/>
              <a:t>It is Critical to Point Out ALL Current Integration Points to Ensure that the New Application/Platform Is at Least “Functionally Equivalent”</a:t>
            </a:r>
          </a:p>
          <a:p>
            <a:r>
              <a:rPr lang="en-US" dirty="0"/>
              <a:t>Work with the User Community to “Cover All Bases”</a:t>
            </a:r>
          </a:p>
          <a:p>
            <a:r>
              <a:rPr lang="en-US" dirty="0"/>
              <a:t>If A Co-Existence Strategy is Embarked Upon, Ensure that Integration Points Are Complete</a:t>
            </a:r>
          </a:p>
          <a:p>
            <a:r>
              <a:rPr lang="en-US" dirty="0"/>
              <a:t>If Migrating Completely off of the Platform, Ensure that ALL Major Functionality Points Are Provided</a:t>
            </a:r>
          </a:p>
          <a:p>
            <a:pPr lvl="1"/>
            <a:endParaRPr lang="en-US" dirty="0"/>
          </a:p>
        </p:txBody>
      </p:sp>
    </p:spTree>
    <p:extLst>
      <p:ext uri="{BB962C8B-B14F-4D97-AF65-F5344CB8AC3E}">
        <p14:creationId xmlns:p14="http://schemas.microsoft.com/office/powerpoint/2010/main" val="1084872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8"/>
            <a:ext cx="10268323" cy="706964"/>
          </a:xfrm>
        </p:spPr>
        <p:txBody>
          <a:bodyPr/>
          <a:lstStyle/>
          <a:p>
            <a:r>
              <a:rPr lang="en-US" dirty="0"/>
              <a:t>The Clock is Ticking, But What Can Be Done? </a:t>
            </a:r>
          </a:p>
        </p:txBody>
      </p:sp>
      <p:pic>
        <p:nvPicPr>
          <p:cNvPr id="7" name="Lb6UgPSdp0o"/>
          <p:cNvPicPr>
            <a:picLocks noGrp="1" noRot="1" noChangeAspect="1"/>
          </p:cNvPicPr>
          <p:nvPr>
            <p:ph idx="1"/>
            <a:videoFile r:link="rId1"/>
          </p:nvPr>
        </p:nvPicPr>
        <p:blipFill>
          <a:blip r:embed="rId3"/>
          <a:stretch>
            <a:fillRect/>
          </a:stretch>
        </p:blipFill>
        <p:spPr>
          <a:xfrm>
            <a:off x="2218765" y="2445030"/>
            <a:ext cx="6339208" cy="3565805"/>
          </a:xfrm>
          <a:prstGeom prst="rect">
            <a:avLst/>
          </a:prstGeom>
        </p:spPr>
      </p:pic>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4"/>
          <a:stretch>
            <a:fillRect/>
          </a:stretch>
        </p:blipFill>
        <p:spPr>
          <a:xfrm>
            <a:off x="528358" y="6391838"/>
            <a:ext cx="3086100" cy="533400"/>
          </a:xfrm>
          <a:prstGeom prst="rect">
            <a:avLst/>
          </a:prstGeom>
        </p:spPr>
      </p:pic>
    </p:spTree>
    <p:extLst>
      <p:ext uri="{BB962C8B-B14F-4D97-AF65-F5344CB8AC3E}">
        <p14:creationId xmlns:p14="http://schemas.microsoft.com/office/powerpoint/2010/main" val="752289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Parallel Processing Stage</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5" y="2458387"/>
            <a:ext cx="9855320" cy="3874957"/>
          </a:xfrm>
        </p:spPr>
        <p:txBody>
          <a:bodyPr>
            <a:normAutofit/>
          </a:bodyPr>
          <a:lstStyle/>
          <a:p>
            <a:endParaRPr lang="en-US" dirty="0"/>
          </a:p>
          <a:p>
            <a:r>
              <a:rPr lang="en-US" dirty="0"/>
              <a:t>New System Is on a “Test Ride” to Ensure Acceptable Functionality</a:t>
            </a:r>
          </a:p>
          <a:p>
            <a:r>
              <a:rPr lang="en-US" dirty="0"/>
              <a:t>All Functionality is Compared to Current Systems</a:t>
            </a:r>
          </a:p>
          <a:p>
            <a:r>
              <a:rPr lang="en-US" dirty="0"/>
              <a:t>Prospects of Remaining on the Mainframe 5+ Years</a:t>
            </a:r>
          </a:p>
          <a:p>
            <a:pPr lvl="1"/>
            <a:r>
              <a:rPr lang="en-US" dirty="0"/>
              <a:t>Very Low to Almost Non-Existent</a:t>
            </a:r>
          </a:p>
          <a:p>
            <a:r>
              <a:rPr lang="en-US" dirty="0"/>
              <a:t>Prospects of Remaining on the Mainframe 2 – 5 Years</a:t>
            </a:r>
          </a:p>
          <a:p>
            <a:pPr lvl="1"/>
            <a:r>
              <a:rPr lang="en-US"/>
              <a:t>Very Low to Low</a:t>
            </a:r>
            <a:endParaRPr lang="en-US" dirty="0"/>
          </a:p>
          <a:p>
            <a:pPr lvl="1"/>
            <a:endParaRPr lang="en-US" dirty="0"/>
          </a:p>
        </p:txBody>
      </p:sp>
    </p:spTree>
    <p:extLst>
      <p:ext uri="{BB962C8B-B14F-4D97-AF65-F5344CB8AC3E}">
        <p14:creationId xmlns:p14="http://schemas.microsoft.com/office/powerpoint/2010/main" val="15836464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Parallel Testing Stage...What Can Be Done?</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5" y="2345960"/>
            <a:ext cx="10544868" cy="4045877"/>
          </a:xfrm>
        </p:spPr>
        <p:txBody>
          <a:bodyPr>
            <a:normAutofit/>
          </a:bodyPr>
          <a:lstStyle/>
          <a:p>
            <a:r>
              <a:rPr lang="en-US" dirty="0"/>
              <a:t>Reach out to the IBM Eagle TCO/Economics Team</a:t>
            </a:r>
          </a:p>
          <a:p>
            <a:r>
              <a:rPr lang="en-US" dirty="0"/>
              <a:t>Work with Applications Team and End User Community to Ensure ALL Aspects of Mainframe are Maintained</a:t>
            </a:r>
          </a:p>
          <a:p>
            <a:pPr lvl="1"/>
            <a:r>
              <a:rPr lang="en-US" dirty="0"/>
              <a:t>Extensive Recoverability Tested</a:t>
            </a:r>
          </a:p>
          <a:p>
            <a:pPr lvl="1"/>
            <a:r>
              <a:rPr lang="en-US" dirty="0"/>
              <a:t>Complete Test Disaster Recovery Plan (Including Complete Network Implementation) </a:t>
            </a:r>
          </a:p>
          <a:p>
            <a:pPr lvl="1"/>
            <a:r>
              <a:rPr lang="en-US" dirty="0"/>
              <a:t>ALL Aspects of Security Are At Least Equivalent to Mainframe</a:t>
            </a:r>
          </a:p>
          <a:p>
            <a:r>
              <a:rPr lang="en-US" dirty="0"/>
              <a:t>Ensure All “Custom Applications” Are Functioning Properly</a:t>
            </a:r>
          </a:p>
          <a:p>
            <a:r>
              <a:rPr lang="en-US" dirty="0"/>
              <a:t>Ensure Your Resume is Up-to-Date – </a:t>
            </a:r>
          </a:p>
          <a:p>
            <a:pPr lvl="1"/>
            <a:r>
              <a:rPr lang="en-US" dirty="0"/>
              <a:t>Reach out to z/Transformation Technology Group, LLC ;-)</a:t>
            </a:r>
          </a:p>
          <a:p>
            <a:pPr lvl="1"/>
            <a:endParaRPr lang="en-US" dirty="0"/>
          </a:p>
        </p:txBody>
      </p:sp>
    </p:spTree>
    <p:extLst>
      <p:ext uri="{BB962C8B-B14F-4D97-AF65-F5344CB8AC3E}">
        <p14:creationId xmlns:p14="http://schemas.microsoft.com/office/powerpoint/2010/main" val="16170723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923" y="973668"/>
            <a:ext cx="11672047" cy="706964"/>
          </a:xfrm>
        </p:spPr>
        <p:txBody>
          <a:bodyPr/>
          <a:lstStyle/>
          <a:p>
            <a:pPr algn="ctr"/>
            <a:r>
              <a:rPr lang="en-US" sz="3200" dirty="0"/>
              <a:t>BOTTOM LINE:  Time is of the Essence!</a:t>
            </a:r>
          </a:p>
        </p:txBody>
      </p:sp>
      <p:pic>
        <p:nvPicPr>
          <p:cNvPr id="7" name="Lb6UgPSdp0o"/>
          <p:cNvPicPr>
            <a:picLocks noGrp="1" noRot="1" noChangeAspect="1"/>
          </p:cNvPicPr>
          <p:nvPr>
            <p:ph idx="1"/>
            <a:videoFile r:link="rId1"/>
          </p:nvPr>
        </p:nvPicPr>
        <p:blipFill>
          <a:blip r:embed="rId3"/>
          <a:stretch>
            <a:fillRect/>
          </a:stretch>
        </p:blipFill>
        <p:spPr>
          <a:xfrm>
            <a:off x="2218765" y="2445030"/>
            <a:ext cx="6339208" cy="3565805"/>
          </a:xfrm>
          <a:prstGeom prst="rect">
            <a:avLst/>
          </a:prstGeom>
        </p:spPr>
      </p:pic>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4"/>
          <a:stretch>
            <a:fillRect/>
          </a:stretch>
        </p:blipFill>
        <p:spPr>
          <a:xfrm>
            <a:off x="528358" y="6391838"/>
            <a:ext cx="3086100" cy="533400"/>
          </a:xfrm>
          <a:prstGeom prst="rect">
            <a:avLst/>
          </a:prstGeom>
        </p:spPr>
      </p:pic>
      <p:pic>
        <p:nvPicPr>
          <p:cNvPr id="6" name="Picture 5"/>
          <p:cNvPicPr>
            <a:picLocks noChangeAspect="1"/>
          </p:cNvPicPr>
          <p:nvPr/>
        </p:nvPicPr>
        <p:blipFill>
          <a:blip r:embed="rId5"/>
          <a:stretch>
            <a:fillRect/>
          </a:stretch>
        </p:blipFill>
        <p:spPr>
          <a:xfrm>
            <a:off x="10668000" y="5939972"/>
            <a:ext cx="877097" cy="918028"/>
          </a:xfrm>
          <a:prstGeom prst="rect">
            <a:avLst/>
          </a:prstGeom>
        </p:spPr>
      </p:pic>
    </p:spTree>
    <p:extLst>
      <p:ext uri="{BB962C8B-B14F-4D97-AF65-F5344CB8AC3E}">
        <p14:creationId xmlns:p14="http://schemas.microsoft.com/office/powerpoint/2010/main" val="11748244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41972C-F98E-4BA2-A597-4ED6F1495A58}"/>
              </a:ext>
            </a:extLst>
          </p:cNvPr>
          <p:cNvSpPr>
            <a:spLocks noGrp="1"/>
          </p:cNvSpPr>
          <p:nvPr>
            <p:ph type="title"/>
          </p:nvPr>
        </p:nvSpPr>
        <p:spPr>
          <a:xfrm>
            <a:off x="1154953" y="973668"/>
            <a:ext cx="9195755" cy="706964"/>
          </a:xfrm>
        </p:spPr>
        <p:txBody>
          <a:bodyPr/>
          <a:lstStyle/>
          <a:p>
            <a:pPr algn="ctr"/>
            <a:r>
              <a:rPr lang="en-US" dirty="0"/>
              <a:t>Who Is the IBM Eagle Team?</a:t>
            </a:r>
          </a:p>
        </p:txBody>
      </p:sp>
      <p:sp>
        <p:nvSpPr>
          <p:cNvPr id="3" name="Content Placeholder 2">
            <a:extLst>
              <a:ext uri="{FF2B5EF4-FFF2-40B4-BE49-F238E27FC236}">
                <a16:creationId xmlns:a16="http://schemas.microsoft.com/office/drawing/2014/main" id="{DBB3AB49-9D7A-4A17-8DF8-A99184CAF1CF}"/>
              </a:ext>
            </a:extLst>
          </p:cNvPr>
          <p:cNvSpPr>
            <a:spLocks noGrp="1"/>
          </p:cNvSpPr>
          <p:nvPr>
            <p:ph idx="1"/>
          </p:nvPr>
        </p:nvSpPr>
        <p:spPr>
          <a:xfrm>
            <a:off x="1154953" y="2353456"/>
            <a:ext cx="10739742" cy="3822492"/>
          </a:xfrm>
        </p:spPr>
        <p:txBody>
          <a:bodyPr/>
          <a:lstStyle/>
          <a:p>
            <a:r>
              <a:rPr lang="en-US" dirty="0"/>
              <a:t>Worldwide Experience Successfully Helping Hundreds of Clients since 2007</a:t>
            </a:r>
          </a:p>
          <a:p>
            <a:r>
              <a:rPr lang="en-US" dirty="0"/>
              <a:t>Highly Skilled Technical and Financial Consultants with 20+ years Experience Working with Clients on Complex Heterogenous IT Environments</a:t>
            </a:r>
          </a:p>
          <a:p>
            <a:r>
              <a:rPr lang="en-US" dirty="0"/>
              <a:t>In 2016 the Team Identified over $1.25B in Client Savings; on Average $6.6M per Completed Assessment*</a:t>
            </a:r>
          </a:p>
          <a:p>
            <a:r>
              <a:rPr lang="en-US" dirty="0"/>
              <a:t>… Most Likely They Have Evaluated a Similar Scenario and Can Help Your IT Operations!</a:t>
            </a:r>
          </a:p>
          <a:p>
            <a:endParaRPr lang="en-US" dirty="0"/>
          </a:p>
          <a:p>
            <a:endParaRPr lang="en-US" dirty="0"/>
          </a:p>
        </p:txBody>
      </p:sp>
      <p:sp>
        <p:nvSpPr>
          <p:cNvPr id="4" name="Footer Placeholder 3">
            <a:extLst>
              <a:ext uri="{FF2B5EF4-FFF2-40B4-BE49-F238E27FC236}">
                <a16:creationId xmlns:a16="http://schemas.microsoft.com/office/drawing/2014/main" id="{A9823748-2296-4E7B-AC9B-EF03B4FA5B65}"/>
              </a:ext>
            </a:extLst>
          </p:cNvPr>
          <p:cNvSpPr>
            <a:spLocks noGrp="1"/>
          </p:cNvSpPr>
          <p:nvPr>
            <p:ph type="ftr" sz="quarter" idx="11"/>
          </p:nvPr>
        </p:nvSpPr>
        <p:spPr/>
        <p:txBody>
          <a:bodyPr/>
          <a:lstStyle/>
          <a:p>
            <a:endParaRPr lang="en-US" dirty="0">
              <a:solidFill>
                <a:srgbClr val="ACD433"/>
              </a:solidFill>
            </a:endParaRPr>
          </a:p>
        </p:txBody>
      </p:sp>
      <p:pic>
        <p:nvPicPr>
          <p:cNvPr id="5" name="Picture 4">
            <a:extLst>
              <a:ext uri="{FF2B5EF4-FFF2-40B4-BE49-F238E27FC236}">
                <a16:creationId xmlns:a16="http://schemas.microsoft.com/office/drawing/2014/main" id="{63230500-8787-49C1-A2F4-99D42F73B285}"/>
              </a:ext>
            </a:extLst>
          </p:cNvPr>
          <p:cNvPicPr>
            <a:picLocks noChangeAspect="1"/>
          </p:cNvPicPr>
          <p:nvPr/>
        </p:nvPicPr>
        <p:blipFill>
          <a:blip r:embed="rId2"/>
          <a:stretch>
            <a:fillRect/>
          </a:stretch>
        </p:blipFill>
        <p:spPr>
          <a:xfrm>
            <a:off x="528358" y="6391838"/>
            <a:ext cx="3086100" cy="533400"/>
          </a:xfrm>
          <a:prstGeom prst="rect">
            <a:avLst/>
          </a:prstGeom>
        </p:spPr>
      </p:pic>
    </p:spTree>
    <p:extLst>
      <p:ext uri="{BB962C8B-B14F-4D97-AF65-F5344CB8AC3E}">
        <p14:creationId xmlns:p14="http://schemas.microsoft.com/office/powerpoint/2010/main" val="39940547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41972C-F98E-4BA2-A597-4ED6F1495A58}"/>
              </a:ext>
            </a:extLst>
          </p:cNvPr>
          <p:cNvSpPr>
            <a:spLocks noGrp="1"/>
          </p:cNvSpPr>
          <p:nvPr>
            <p:ph type="title"/>
          </p:nvPr>
        </p:nvSpPr>
        <p:spPr>
          <a:xfrm>
            <a:off x="1154953" y="973668"/>
            <a:ext cx="9195755" cy="706964"/>
          </a:xfrm>
        </p:spPr>
        <p:txBody>
          <a:bodyPr/>
          <a:lstStyle/>
          <a:p>
            <a:pPr algn="ctr"/>
            <a:r>
              <a:rPr lang="en-US" dirty="0"/>
              <a:t>What Does the IBM Eagle Team Do?</a:t>
            </a:r>
          </a:p>
        </p:txBody>
      </p:sp>
      <p:sp>
        <p:nvSpPr>
          <p:cNvPr id="3" name="Content Placeholder 2">
            <a:extLst>
              <a:ext uri="{FF2B5EF4-FFF2-40B4-BE49-F238E27FC236}">
                <a16:creationId xmlns:a16="http://schemas.microsoft.com/office/drawing/2014/main" id="{DBB3AB49-9D7A-4A17-8DF8-A99184CAF1CF}"/>
              </a:ext>
            </a:extLst>
          </p:cNvPr>
          <p:cNvSpPr>
            <a:spLocks noGrp="1"/>
          </p:cNvSpPr>
          <p:nvPr>
            <p:ph idx="1"/>
          </p:nvPr>
        </p:nvSpPr>
        <p:spPr>
          <a:xfrm>
            <a:off x="1154953" y="2353456"/>
            <a:ext cx="10739742" cy="3822492"/>
          </a:xfrm>
        </p:spPr>
        <p:txBody>
          <a:bodyPr/>
          <a:lstStyle/>
          <a:p>
            <a:r>
              <a:rPr lang="en-US" dirty="0"/>
              <a:t>No Charge Studies to Help Customers Determine the BEST PLATFORM for Their Environment</a:t>
            </a:r>
          </a:p>
          <a:p>
            <a:r>
              <a:rPr lang="en-US" dirty="0"/>
              <a:t>Specialized in Examining Economic Differences Between Solutions in Client Environments</a:t>
            </a:r>
          </a:p>
          <a:p>
            <a:r>
              <a:rPr lang="en-US" dirty="0"/>
              <a:t>Focused on Identifying Areas for Efficiencies, Cost Reductions and increased Business Value</a:t>
            </a:r>
          </a:p>
          <a:p>
            <a:r>
              <a:rPr lang="en-US" dirty="0"/>
              <a:t>Provide Studies Using Client Data / Figures for a Custom Assessment</a:t>
            </a:r>
          </a:p>
          <a:p>
            <a:pPr lvl="1"/>
            <a:r>
              <a:rPr lang="en-US" dirty="0"/>
              <a:t>Through a Transparent Model</a:t>
            </a:r>
          </a:p>
          <a:p>
            <a:pPr lvl="1"/>
            <a:r>
              <a:rPr lang="en-US" dirty="0"/>
              <a:t>With Agreed-to Assumptions</a:t>
            </a:r>
          </a:p>
          <a:p>
            <a:pPr lvl="1"/>
            <a:r>
              <a:rPr lang="en-US" dirty="0"/>
              <a:t>and Iterate as Required </a:t>
            </a:r>
          </a:p>
          <a:p>
            <a:endParaRPr lang="en-US" dirty="0"/>
          </a:p>
          <a:p>
            <a:endParaRPr lang="en-US" dirty="0"/>
          </a:p>
        </p:txBody>
      </p:sp>
      <p:sp>
        <p:nvSpPr>
          <p:cNvPr id="4" name="Footer Placeholder 3">
            <a:extLst>
              <a:ext uri="{FF2B5EF4-FFF2-40B4-BE49-F238E27FC236}">
                <a16:creationId xmlns:a16="http://schemas.microsoft.com/office/drawing/2014/main" id="{A9823748-2296-4E7B-AC9B-EF03B4FA5B65}"/>
              </a:ext>
            </a:extLst>
          </p:cNvPr>
          <p:cNvSpPr>
            <a:spLocks noGrp="1"/>
          </p:cNvSpPr>
          <p:nvPr>
            <p:ph type="ftr" sz="quarter" idx="11"/>
          </p:nvPr>
        </p:nvSpPr>
        <p:spPr/>
        <p:txBody>
          <a:bodyPr/>
          <a:lstStyle/>
          <a:p>
            <a:endParaRPr lang="en-US" dirty="0">
              <a:solidFill>
                <a:srgbClr val="ACD433"/>
              </a:solidFill>
            </a:endParaRPr>
          </a:p>
        </p:txBody>
      </p:sp>
      <p:pic>
        <p:nvPicPr>
          <p:cNvPr id="5" name="Picture 4">
            <a:extLst>
              <a:ext uri="{FF2B5EF4-FFF2-40B4-BE49-F238E27FC236}">
                <a16:creationId xmlns:a16="http://schemas.microsoft.com/office/drawing/2014/main" id="{5D0F5CEF-6363-4A9D-96F3-012F0BE4C789}"/>
              </a:ext>
            </a:extLst>
          </p:cNvPr>
          <p:cNvPicPr>
            <a:picLocks noChangeAspect="1"/>
          </p:cNvPicPr>
          <p:nvPr/>
        </p:nvPicPr>
        <p:blipFill>
          <a:blip r:embed="rId2"/>
          <a:stretch>
            <a:fillRect/>
          </a:stretch>
        </p:blipFill>
        <p:spPr>
          <a:xfrm>
            <a:off x="528358" y="6391838"/>
            <a:ext cx="3086100" cy="533400"/>
          </a:xfrm>
          <a:prstGeom prst="rect">
            <a:avLst/>
          </a:prstGeom>
        </p:spPr>
      </p:pic>
    </p:spTree>
    <p:extLst>
      <p:ext uri="{BB962C8B-B14F-4D97-AF65-F5344CB8AC3E}">
        <p14:creationId xmlns:p14="http://schemas.microsoft.com/office/powerpoint/2010/main" val="15724039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92562-15F1-4535-AC77-AC8E53CA00E0}"/>
              </a:ext>
            </a:extLst>
          </p:cNvPr>
          <p:cNvSpPr>
            <a:spLocks noGrp="1"/>
          </p:cNvSpPr>
          <p:nvPr>
            <p:ph type="title"/>
          </p:nvPr>
        </p:nvSpPr>
        <p:spPr>
          <a:xfrm>
            <a:off x="1154953" y="973668"/>
            <a:ext cx="9690431" cy="706964"/>
          </a:xfrm>
        </p:spPr>
        <p:txBody>
          <a:bodyPr/>
          <a:lstStyle/>
          <a:p>
            <a:r>
              <a:rPr lang="en-US" dirty="0"/>
              <a:t>What Types of Assessments Can They Do?</a:t>
            </a:r>
          </a:p>
        </p:txBody>
      </p:sp>
      <p:sp>
        <p:nvSpPr>
          <p:cNvPr id="3" name="Content Placeholder 2">
            <a:extLst>
              <a:ext uri="{FF2B5EF4-FFF2-40B4-BE49-F238E27FC236}">
                <a16:creationId xmlns:a16="http://schemas.microsoft.com/office/drawing/2014/main" id="{908F2F37-DE42-46B9-9895-5BA1A2E6D98F}"/>
              </a:ext>
            </a:extLst>
          </p:cNvPr>
          <p:cNvSpPr>
            <a:spLocks noGrp="1"/>
          </p:cNvSpPr>
          <p:nvPr>
            <p:ph idx="1"/>
          </p:nvPr>
        </p:nvSpPr>
        <p:spPr>
          <a:xfrm>
            <a:off x="1154955" y="2338466"/>
            <a:ext cx="8761412" cy="3882452"/>
          </a:xfrm>
        </p:spPr>
        <p:txBody>
          <a:bodyPr/>
          <a:lstStyle/>
          <a:p>
            <a:r>
              <a:rPr lang="en-US" dirty="0"/>
              <a:t>Workload Placement Assessment</a:t>
            </a:r>
          </a:p>
          <a:p>
            <a:r>
              <a:rPr lang="en-US" dirty="0"/>
              <a:t>Cloud Assessment</a:t>
            </a:r>
          </a:p>
          <a:p>
            <a:r>
              <a:rPr lang="en-US" dirty="0"/>
              <a:t>Business Value Assessment (BVA)</a:t>
            </a:r>
          </a:p>
          <a:p>
            <a:r>
              <a:rPr lang="en-US" dirty="0"/>
              <a:t>Mobile Assessment</a:t>
            </a:r>
          </a:p>
          <a:p>
            <a:r>
              <a:rPr lang="en-US" dirty="0"/>
              <a:t>Chargeback Analysis</a:t>
            </a:r>
          </a:p>
          <a:p>
            <a:r>
              <a:rPr lang="en-US" dirty="0"/>
              <a:t>Machine Learning Assessment</a:t>
            </a:r>
          </a:p>
          <a:p>
            <a:r>
              <a:rPr lang="en-US" dirty="0"/>
              <a:t>Analytics Assessment</a:t>
            </a:r>
          </a:p>
          <a:p>
            <a:r>
              <a:rPr lang="en-US" dirty="0"/>
              <a:t>IT Best Practice Benchmarking</a:t>
            </a:r>
          </a:p>
          <a:p>
            <a:endParaRPr lang="en-US" dirty="0"/>
          </a:p>
          <a:p>
            <a:endParaRPr lang="en-US" dirty="0"/>
          </a:p>
          <a:p>
            <a:endParaRPr lang="en-US" dirty="0"/>
          </a:p>
          <a:p>
            <a:endParaRPr lang="en-US" dirty="0"/>
          </a:p>
          <a:p>
            <a:endParaRPr lang="en-US" dirty="0"/>
          </a:p>
        </p:txBody>
      </p:sp>
      <p:sp>
        <p:nvSpPr>
          <p:cNvPr id="4" name="Footer Placeholder 3">
            <a:extLst>
              <a:ext uri="{FF2B5EF4-FFF2-40B4-BE49-F238E27FC236}">
                <a16:creationId xmlns:a16="http://schemas.microsoft.com/office/drawing/2014/main" id="{6AEFF131-113C-4365-BCBB-A9D02ECC3E65}"/>
              </a:ext>
            </a:extLst>
          </p:cNvPr>
          <p:cNvSpPr>
            <a:spLocks noGrp="1"/>
          </p:cNvSpPr>
          <p:nvPr>
            <p:ph type="ftr" sz="quarter" idx="11"/>
          </p:nvPr>
        </p:nvSpPr>
        <p:spPr/>
        <p:txBody>
          <a:bodyPr/>
          <a:lstStyle/>
          <a:p>
            <a:endParaRPr lang="en-US" dirty="0">
              <a:solidFill>
                <a:srgbClr val="ACD433"/>
              </a:solidFill>
            </a:endParaRPr>
          </a:p>
        </p:txBody>
      </p:sp>
      <p:pic>
        <p:nvPicPr>
          <p:cNvPr id="6" name="Picture 5">
            <a:extLst>
              <a:ext uri="{FF2B5EF4-FFF2-40B4-BE49-F238E27FC236}">
                <a16:creationId xmlns:a16="http://schemas.microsoft.com/office/drawing/2014/main" id="{91188ECD-86AC-4A21-A36B-C7AE274B117D}"/>
              </a:ext>
            </a:extLst>
          </p:cNvPr>
          <p:cNvPicPr>
            <a:picLocks noChangeAspect="1"/>
          </p:cNvPicPr>
          <p:nvPr/>
        </p:nvPicPr>
        <p:blipFill>
          <a:blip r:embed="rId2"/>
          <a:stretch>
            <a:fillRect/>
          </a:stretch>
        </p:blipFill>
        <p:spPr>
          <a:xfrm>
            <a:off x="528358" y="6391838"/>
            <a:ext cx="3086100" cy="533400"/>
          </a:xfrm>
          <a:prstGeom prst="rect">
            <a:avLst/>
          </a:prstGeom>
        </p:spPr>
      </p:pic>
    </p:spTree>
    <p:extLst>
      <p:ext uri="{BB962C8B-B14F-4D97-AF65-F5344CB8AC3E}">
        <p14:creationId xmlns:p14="http://schemas.microsoft.com/office/powerpoint/2010/main" val="10646605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92562-15F1-4535-AC77-AC8E53CA00E0}"/>
              </a:ext>
            </a:extLst>
          </p:cNvPr>
          <p:cNvSpPr>
            <a:spLocks noGrp="1"/>
          </p:cNvSpPr>
          <p:nvPr>
            <p:ph type="title"/>
          </p:nvPr>
        </p:nvSpPr>
        <p:spPr>
          <a:xfrm>
            <a:off x="1154953" y="973668"/>
            <a:ext cx="9690431" cy="706964"/>
          </a:xfrm>
        </p:spPr>
        <p:txBody>
          <a:bodyPr/>
          <a:lstStyle/>
          <a:p>
            <a:pPr algn="ctr"/>
            <a:r>
              <a:rPr lang="en-US" dirty="0"/>
              <a:t>IBM Eagle Team Information</a:t>
            </a:r>
          </a:p>
        </p:txBody>
      </p:sp>
      <p:sp>
        <p:nvSpPr>
          <p:cNvPr id="3" name="Content Placeholder 2">
            <a:extLst>
              <a:ext uri="{FF2B5EF4-FFF2-40B4-BE49-F238E27FC236}">
                <a16:creationId xmlns:a16="http://schemas.microsoft.com/office/drawing/2014/main" id="{908F2F37-DE42-46B9-9895-5BA1A2E6D98F}"/>
              </a:ext>
            </a:extLst>
          </p:cNvPr>
          <p:cNvSpPr>
            <a:spLocks noGrp="1"/>
          </p:cNvSpPr>
          <p:nvPr>
            <p:ph idx="1"/>
          </p:nvPr>
        </p:nvSpPr>
        <p:spPr>
          <a:xfrm>
            <a:off x="1154955" y="2338466"/>
            <a:ext cx="8761412" cy="3882452"/>
          </a:xfrm>
        </p:spPr>
        <p:txBody>
          <a:bodyPr/>
          <a:lstStyle/>
          <a:p>
            <a:r>
              <a:rPr lang="en-US" dirty="0"/>
              <a:t>Slides Provided by David Anderson</a:t>
            </a:r>
          </a:p>
          <a:p>
            <a:r>
              <a:rPr lang="en-US" dirty="0"/>
              <a:t>IBM Eagle Team</a:t>
            </a:r>
          </a:p>
          <a:p>
            <a:endParaRPr lang="en-US" dirty="0"/>
          </a:p>
          <a:p>
            <a:endParaRPr lang="en-US" dirty="0"/>
          </a:p>
          <a:p>
            <a:endParaRPr lang="en-US" dirty="0"/>
          </a:p>
          <a:p>
            <a:endParaRPr lang="en-US" dirty="0"/>
          </a:p>
          <a:p>
            <a:endParaRPr lang="en-US" dirty="0"/>
          </a:p>
        </p:txBody>
      </p:sp>
      <p:sp>
        <p:nvSpPr>
          <p:cNvPr id="4" name="Footer Placeholder 3">
            <a:extLst>
              <a:ext uri="{FF2B5EF4-FFF2-40B4-BE49-F238E27FC236}">
                <a16:creationId xmlns:a16="http://schemas.microsoft.com/office/drawing/2014/main" id="{6AEFF131-113C-4365-BCBB-A9D02ECC3E65}"/>
              </a:ext>
            </a:extLst>
          </p:cNvPr>
          <p:cNvSpPr>
            <a:spLocks noGrp="1"/>
          </p:cNvSpPr>
          <p:nvPr>
            <p:ph type="ftr" sz="quarter" idx="11"/>
          </p:nvPr>
        </p:nvSpPr>
        <p:spPr/>
        <p:txBody>
          <a:bodyPr/>
          <a:lstStyle/>
          <a:p>
            <a:endParaRPr lang="en-US" dirty="0">
              <a:solidFill>
                <a:srgbClr val="ACD433"/>
              </a:solidFill>
            </a:endParaRPr>
          </a:p>
        </p:txBody>
      </p:sp>
      <p:pic>
        <p:nvPicPr>
          <p:cNvPr id="6" name="Picture 5">
            <a:extLst>
              <a:ext uri="{FF2B5EF4-FFF2-40B4-BE49-F238E27FC236}">
                <a16:creationId xmlns:a16="http://schemas.microsoft.com/office/drawing/2014/main" id="{91188ECD-86AC-4A21-A36B-C7AE274B117D}"/>
              </a:ext>
            </a:extLst>
          </p:cNvPr>
          <p:cNvPicPr>
            <a:picLocks noChangeAspect="1"/>
          </p:cNvPicPr>
          <p:nvPr/>
        </p:nvPicPr>
        <p:blipFill>
          <a:blip r:embed="rId2"/>
          <a:stretch>
            <a:fillRect/>
          </a:stretch>
        </p:blipFill>
        <p:spPr>
          <a:xfrm>
            <a:off x="528358" y="6391838"/>
            <a:ext cx="3086100" cy="533400"/>
          </a:xfrm>
          <a:prstGeom prst="rect">
            <a:avLst/>
          </a:prstGeom>
        </p:spPr>
      </p:pic>
    </p:spTree>
    <p:extLst>
      <p:ext uri="{BB962C8B-B14F-4D97-AF65-F5344CB8AC3E}">
        <p14:creationId xmlns:p14="http://schemas.microsoft.com/office/powerpoint/2010/main" val="705876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Placeholder 1"/>
          <p:cNvSpPr>
            <a:spLocks noGrp="1"/>
          </p:cNvSpPr>
          <p:nvPr>
            <p:ph type="body" idx="12"/>
          </p:nvPr>
        </p:nvSpPr>
        <p:spPr>
          <a:xfrm>
            <a:off x="468656" y="1430618"/>
            <a:ext cx="10850033" cy="1026583"/>
          </a:xfrm>
        </p:spPr>
        <p:txBody>
          <a:bodyPr/>
          <a:lstStyle/>
          <a:p>
            <a:pPr eaLnBrk="1" hangingPunct="1">
              <a:spcBef>
                <a:spcPct val="0"/>
              </a:spcBef>
            </a:pPr>
            <a:r>
              <a:rPr lang="en-US" altLang="en-US">
                <a:solidFill>
                  <a:srgbClr val="262626"/>
                </a:solidFill>
              </a:rPr>
              <a:t>No-Charge Studies to Help Your Business</a:t>
            </a:r>
          </a:p>
          <a:p>
            <a:pPr eaLnBrk="1" hangingPunct="1">
              <a:spcBef>
                <a:spcPct val="0"/>
              </a:spcBef>
            </a:pPr>
            <a:endParaRPr lang="en-US" altLang="en-US" sz="1600">
              <a:solidFill>
                <a:srgbClr val="262626"/>
              </a:solidFill>
            </a:endParaRPr>
          </a:p>
          <a:p>
            <a:pPr eaLnBrk="1" hangingPunct="1">
              <a:spcBef>
                <a:spcPct val="0"/>
              </a:spcBef>
            </a:pPr>
            <a:endParaRPr lang="en-US" altLang="en-US" sz="1600">
              <a:solidFill>
                <a:srgbClr val="262626"/>
              </a:solidFill>
            </a:endParaRPr>
          </a:p>
        </p:txBody>
      </p:sp>
      <p:sp>
        <p:nvSpPr>
          <p:cNvPr id="3" name="Text Placeholder 2"/>
          <p:cNvSpPr>
            <a:spLocks noGrp="1"/>
          </p:cNvSpPr>
          <p:nvPr>
            <p:ph type="body" idx="15"/>
          </p:nvPr>
        </p:nvSpPr>
        <p:spPr>
          <a:xfrm>
            <a:off x="444500" y="901700"/>
            <a:ext cx="10847917" cy="965200"/>
          </a:xfrm>
        </p:spPr>
        <p:txBody>
          <a:bodyPr anchor="t"/>
          <a:lstStyle/>
          <a:p>
            <a:pPr eaLnBrk="1" hangingPunct="1">
              <a:defRPr/>
            </a:pPr>
            <a:r>
              <a:rPr dirty="0">
                <a:solidFill>
                  <a:srgbClr val="262626"/>
                </a:solidFill>
              </a:rPr>
              <a:t>IBM Eagle Team – IT Economics Practice</a:t>
            </a:r>
            <a:br>
              <a:rPr dirty="0">
                <a:solidFill>
                  <a:srgbClr val="262626"/>
                </a:solidFill>
              </a:rPr>
            </a:br>
            <a:r>
              <a:rPr sz="2400" dirty="0">
                <a:solidFill>
                  <a:srgbClr val="262626"/>
                </a:solidFill>
              </a:rPr>
              <a:t> </a:t>
            </a:r>
          </a:p>
          <a:p>
            <a:pPr eaLnBrk="1" hangingPunct="1">
              <a:defRPr/>
            </a:pPr>
            <a:endParaRPr lang="en-US" sz="2400" dirty="0">
              <a:solidFill>
                <a:srgbClr val="262626"/>
              </a:solidFill>
            </a:endParaRPr>
          </a:p>
          <a:p>
            <a:pPr eaLnBrk="1" hangingPunct="1">
              <a:defRPr/>
            </a:pPr>
            <a:endParaRPr lang="en-US" sz="2400" dirty="0">
              <a:solidFill>
                <a:srgbClr val="262626"/>
              </a:solidFill>
            </a:endParaRPr>
          </a:p>
          <a:p>
            <a:pPr eaLnBrk="1" hangingPunct="1">
              <a:defRPr/>
            </a:pPr>
            <a:r>
              <a:rPr lang="en-US" sz="2400" dirty="0">
                <a:solidFill>
                  <a:srgbClr val="262626"/>
                </a:solidFill>
              </a:rPr>
              <a:t>David F. Anderson </a:t>
            </a:r>
            <a:r>
              <a:rPr lang="en-US" sz="2400" dirty="0">
                <a:solidFill>
                  <a:srgbClr val="262626"/>
                </a:solidFill>
                <a:hlinkClick r:id="rId3"/>
              </a:rPr>
              <a:t>dfa@us.ibm.com</a:t>
            </a:r>
            <a:r>
              <a:rPr lang="en-US" sz="2400" dirty="0">
                <a:solidFill>
                  <a:srgbClr val="262626"/>
                </a:solidFill>
              </a:rPr>
              <a:t> +1 845 546 6168            June 5, 2017</a:t>
            </a:r>
            <a:endParaRPr dirty="0">
              <a:solidFill>
                <a:srgbClr val="262626"/>
              </a:solidFill>
            </a:endParaRPr>
          </a:p>
        </p:txBody>
      </p:sp>
      <p:sp>
        <p:nvSpPr>
          <p:cNvPr id="2" name="Footer Placeholder 1"/>
          <p:cNvSpPr>
            <a:spLocks noGrp="1"/>
          </p:cNvSpPr>
          <p:nvPr>
            <p:ph type="ftr" sz="quarter" idx="16"/>
          </p:nvPr>
        </p:nvSpPr>
        <p:spPr/>
        <p:txBody>
          <a:bodyPr/>
          <a:lstStyle/>
          <a:p>
            <a:pPr defTabSz="1219170" fontAlgn="base">
              <a:lnSpc>
                <a:spcPct val="90000"/>
              </a:lnSpc>
              <a:spcBef>
                <a:spcPct val="0"/>
              </a:spcBef>
              <a:spcAft>
                <a:spcPct val="0"/>
              </a:spcAft>
              <a:defRPr/>
            </a:pPr>
            <a:r>
              <a:rPr lang="en-US" sz="2667">
                <a:solidFill>
                  <a:srgbClr val="191919"/>
                </a:solidFill>
                <a:latin typeface="HelvNeue Light for IBM" pitchFamily="34" charset="0"/>
              </a:rPr>
              <a:t>IBM Confidential</a:t>
            </a:r>
            <a:endParaRPr lang="en-US" sz="2667" dirty="0">
              <a:solidFill>
                <a:srgbClr val="191919"/>
              </a:solidFill>
              <a:latin typeface="HelvNeue Light for IBM" pitchFamily="34" charset="0"/>
            </a:endParaRPr>
          </a:p>
        </p:txBody>
      </p:sp>
    </p:spTree>
    <p:extLst>
      <p:ext uri="{BB962C8B-B14F-4D97-AF65-F5344CB8AC3E}">
        <p14:creationId xmlns:p14="http://schemas.microsoft.com/office/powerpoint/2010/main" val="42231251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416873" y="232835"/>
            <a:ext cx="11688233" cy="507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90000"/>
              </a:lnSpc>
              <a:defRPr sz="2000">
                <a:solidFill>
                  <a:srgbClr val="191919"/>
                </a:solidFill>
                <a:latin typeface="HelvNeue Light for IBM"/>
              </a:defRPr>
            </a:lvl1pPr>
            <a:lvl2pPr marL="742950" indent="-285750" eaLnBrk="0" hangingPunct="0">
              <a:lnSpc>
                <a:spcPct val="90000"/>
              </a:lnSpc>
              <a:defRPr sz="2000">
                <a:solidFill>
                  <a:srgbClr val="191919"/>
                </a:solidFill>
                <a:latin typeface="HelvNeue Light for IBM"/>
              </a:defRPr>
            </a:lvl2pPr>
            <a:lvl3pPr marL="1143000" indent="-228600" eaLnBrk="0" hangingPunct="0">
              <a:lnSpc>
                <a:spcPct val="90000"/>
              </a:lnSpc>
              <a:defRPr sz="2000">
                <a:solidFill>
                  <a:srgbClr val="191919"/>
                </a:solidFill>
                <a:latin typeface="HelvNeue Light for IBM"/>
              </a:defRPr>
            </a:lvl3pPr>
            <a:lvl4pPr marL="1600200" indent="-228600" eaLnBrk="0" hangingPunct="0">
              <a:lnSpc>
                <a:spcPct val="90000"/>
              </a:lnSpc>
              <a:defRPr sz="2000">
                <a:solidFill>
                  <a:srgbClr val="191919"/>
                </a:solidFill>
                <a:latin typeface="HelvNeue Light for IBM"/>
              </a:defRPr>
            </a:lvl4pPr>
            <a:lvl5pPr marL="2057400" indent="-228600" eaLnBrk="0" hangingPunct="0">
              <a:lnSpc>
                <a:spcPct val="90000"/>
              </a:lnSpc>
              <a:defRPr sz="2000">
                <a:solidFill>
                  <a:srgbClr val="191919"/>
                </a:solidFill>
                <a:latin typeface="HelvNeue Light for IBM"/>
              </a:defRPr>
            </a:lvl5pPr>
            <a:lvl6pPr marL="2514600" indent="-228600" eaLnBrk="0" fontAlgn="base" hangingPunct="0">
              <a:lnSpc>
                <a:spcPct val="90000"/>
              </a:lnSpc>
              <a:spcBef>
                <a:spcPct val="0"/>
              </a:spcBef>
              <a:spcAft>
                <a:spcPct val="0"/>
              </a:spcAft>
              <a:defRPr sz="2000">
                <a:solidFill>
                  <a:srgbClr val="191919"/>
                </a:solidFill>
                <a:latin typeface="HelvNeue Light for IBM"/>
              </a:defRPr>
            </a:lvl6pPr>
            <a:lvl7pPr marL="2971800" indent="-228600" eaLnBrk="0" fontAlgn="base" hangingPunct="0">
              <a:lnSpc>
                <a:spcPct val="90000"/>
              </a:lnSpc>
              <a:spcBef>
                <a:spcPct val="0"/>
              </a:spcBef>
              <a:spcAft>
                <a:spcPct val="0"/>
              </a:spcAft>
              <a:defRPr sz="2000">
                <a:solidFill>
                  <a:srgbClr val="191919"/>
                </a:solidFill>
                <a:latin typeface="HelvNeue Light for IBM"/>
              </a:defRPr>
            </a:lvl7pPr>
            <a:lvl8pPr marL="3429000" indent="-228600" eaLnBrk="0" fontAlgn="base" hangingPunct="0">
              <a:lnSpc>
                <a:spcPct val="90000"/>
              </a:lnSpc>
              <a:spcBef>
                <a:spcPct val="0"/>
              </a:spcBef>
              <a:spcAft>
                <a:spcPct val="0"/>
              </a:spcAft>
              <a:defRPr sz="2000">
                <a:solidFill>
                  <a:srgbClr val="191919"/>
                </a:solidFill>
                <a:latin typeface="HelvNeue Light for IBM"/>
              </a:defRPr>
            </a:lvl8pPr>
            <a:lvl9pPr marL="3886200" indent="-228600" eaLnBrk="0" fontAlgn="base" hangingPunct="0">
              <a:lnSpc>
                <a:spcPct val="90000"/>
              </a:lnSpc>
              <a:spcBef>
                <a:spcPct val="0"/>
              </a:spcBef>
              <a:spcAft>
                <a:spcPct val="0"/>
              </a:spcAft>
              <a:defRPr sz="2000">
                <a:solidFill>
                  <a:srgbClr val="191919"/>
                </a:solidFill>
                <a:latin typeface="HelvNeue Light for IBM"/>
              </a:defRPr>
            </a:lvl9pPr>
          </a:lstStyle>
          <a:p>
            <a:pPr defTabSz="1219170" eaLnBrk="1" fontAlgn="base" hangingPunct="1">
              <a:spcBef>
                <a:spcPct val="0"/>
              </a:spcBef>
              <a:spcAft>
                <a:spcPct val="0"/>
              </a:spcAft>
              <a:buClr>
                <a:prstClr val="black"/>
              </a:buClr>
            </a:pPr>
            <a:r>
              <a:rPr lang="en-GB" altLang="en-US" sz="2933" dirty="0">
                <a:solidFill>
                  <a:prstClr val="black"/>
                </a:solidFill>
                <a:latin typeface="Arial" panose="020B0604020202020204" pitchFamily="34" charset="0"/>
                <a:ea typeface="MS PGothic" panose="020B0600070205080204" pitchFamily="34" charset="-128"/>
              </a:rPr>
              <a:t>IBM Eagle Team -  IT Economics Practice</a:t>
            </a:r>
            <a:endParaRPr lang="en-US" altLang="en-US" sz="2933" dirty="0">
              <a:solidFill>
                <a:prstClr val="black"/>
              </a:solidFill>
              <a:latin typeface="Arial" panose="020B0604020202020204" pitchFamily="34" charset="0"/>
              <a:ea typeface="MS PGothic" panose="020B0600070205080204" pitchFamily="34" charset="-128"/>
            </a:endParaRPr>
          </a:p>
        </p:txBody>
      </p:sp>
      <p:sp>
        <p:nvSpPr>
          <p:cNvPr id="4" name="Content Placeholder 2"/>
          <p:cNvSpPr txBox="1">
            <a:spLocks/>
          </p:cNvSpPr>
          <p:nvPr/>
        </p:nvSpPr>
        <p:spPr bwMode="auto">
          <a:xfrm>
            <a:off x="446639" y="882346"/>
            <a:ext cx="10350196" cy="408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73038" indent="-173038" eaLnBrk="0" hangingPunct="0">
              <a:lnSpc>
                <a:spcPct val="90000"/>
              </a:lnSpc>
              <a:defRPr sz="2000">
                <a:solidFill>
                  <a:srgbClr val="191919"/>
                </a:solidFill>
                <a:latin typeface="HelvNeue Light for IBM"/>
              </a:defRPr>
            </a:lvl1pPr>
            <a:lvl2pPr marL="742950" indent="-285750" eaLnBrk="0" hangingPunct="0">
              <a:lnSpc>
                <a:spcPct val="90000"/>
              </a:lnSpc>
              <a:defRPr sz="2000">
                <a:solidFill>
                  <a:srgbClr val="191919"/>
                </a:solidFill>
                <a:latin typeface="HelvNeue Light for IBM"/>
              </a:defRPr>
            </a:lvl2pPr>
            <a:lvl3pPr marL="1143000" indent="-228600" eaLnBrk="0" hangingPunct="0">
              <a:lnSpc>
                <a:spcPct val="90000"/>
              </a:lnSpc>
              <a:defRPr sz="2000">
                <a:solidFill>
                  <a:srgbClr val="191919"/>
                </a:solidFill>
                <a:latin typeface="HelvNeue Light for IBM"/>
              </a:defRPr>
            </a:lvl3pPr>
            <a:lvl4pPr marL="1600200" indent="-228600" eaLnBrk="0" hangingPunct="0">
              <a:lnSpc>
                <a:spcPct val="90000"/>
              </a:lnSpc>
              <a:defRPr sz="2000">
                <a:solidFill>
                  <a:srgbClr val="191919"/>
                </a:solidFill>
                <a:latin typeface="HelvNeue Light for IBM"/>
              </a:defRPr>
            </a:lvl4pPr>
            <a:lvl5pPr marL="2057400" indent="-228600" eaLnBrk="0" hangingPunct="0">
              <a:lnSpc>
                <a:spcPct val="90000"/>
              </a:lnSpc>
              <a:defRPr sz="2000">
                <a:solidFill>
                  <a:srgbClr val="191919"/>
                </a:solidFill>
                <a:latin typeface="HelvNeue Light for IBM"/>
              </a:defRPr>
            </a:lvl5pPr>
            <a:lvl6pPr marL="2514600" indent="-228600" eaLnBrk="0" fontAlgn="base" hangingPunct="0">
              <a:lnSpc>
                <a:spcPct val="90000"/>
              </a:lnSpc>
              <a:spcBef>
                <a:spcPct val="0"/>
              </a:spcBef>
              <a:spcAft>
                <a:spcPct val="0"/>
              </a:spcAft>
              <a:defRPr sz="2000">
                <a:solidFill>
                  <a:srgbClr val="191919"/>
                </a:solidFill>
                <a:latin typeface="HelvNeue Light for IBM"/>
              </a:defRPr>
            </a:lvl6pPr>
            <a:lvl7pPr marL="2971800" indent="-228600" eaLnBrk="0" fontAlgn="base" hangingPunct="0">
              <a:lnSpc>
                <a:spcPct val="90000"/>
              </a:lnSpc>
              <a:spcBef>
                <a:spcPct val="0"/>
              </a:spcBef>
              <a:spcAft>
                <a:spcPct val="0"/>
              </a:spcAft>
              <a:defRPr sz="2000">
                <a:solidFill>
                  <a:srgbClr val="191919"/>
                </a:solidFill>
                <a:latin typeface="HelvNeue Light for IBM"/>
              </a:defRPr>
            </a:lvl7pPr>
            <a:lvl8pPr marL="3429000" indent="-228600" eaLnBrk="0" fontAlgn="base" hangingPunct="0">
              <a:lnSpc>
                <a:spcPct val="90000"/>
              </a:lnSpc>
              <a:spcBef>
                <a:spcPct val="0"/>
              </a:spcBef>
              <a:spcAft>
                <a:spcPct val="0"/>
              </a:spcAft>
              <a:defRPr sz="2000">
                <a:solidFill>
                  <a:srgbClr val="191919"/>
                </a:solidFill>
                <a:latin typeface="HelvNeue Light for IBM"/>
              </a:defRPr>
            </a:lvl8pPr>
            <a:lvl9pPr marL="3886200" indent="-228600" eaLnBrk="0" fontAlgn="base" hangingPunct="0">
              <a:lnSpc>
                <a:spcPct val="90000"/>
              </a:lnSpc>
              <a:spcBef>
                <a:spcPct val="0"/>
              </a:spcBef>
              <a:spcAft>
                <a:spcPct val="0"/>
              </a:spcAft>
              <a:defRPr sz="2000">
                <a:solidFill>
                  <a:srgbClr val="191919"/>
                </a:solidFill>
                <a:latin typeface="HelvNeue Light for IBM"/>
              </a:defRPr>
            </a:lvl9pPr>
          </a:lstStyle>
          <a:p>
            <a:pPr marL="230712" indent="-230712" defTabSz="1219170" eaLnBrk="1" fontAlgn="base" hangingPunct="1">
              <a:spcBef>
                <a:spcPct val="0"/>
              </a:spcBef>
              <a:spcAft>
                <a:spcPct val="0"/>
              </a:spcAft>
              <a:buClr>
                <a:srgbClr val="000000"/>
              </a:buClr>
            </a:pPr>
            <a:r>
              <a:rPr lang="en-GB" altLang="en-US" sz="2400" b="1" dirty="0">
                <a:solidFill>
                  <a:srgbClr val="000000"/>
                </a:solidFill>
                <a:latin typeface="Calibri Light"/>
                <a:ea typeface="MS PGothic" panose="020B0600070205080204" pitchFamily="34" charset="-128"/>
              </a:rPr>
              <a:t>Who we are</a:t>
            </a:r>
            <a:endParaRPr lang="en-US" altLang="en-US" sz="2133" b="1" dirty="0">
              <a:solidFill>
                <a:srgbClr val="4F81BD"/>
              </a:solidFill>
              <a:latin typeface="Calibri Light"/>
              <a:ea typeface="MS PGothic" panose="020B0600070205080204" pitchFamily="34" charset="-128"/>
            </a:endParaRPr>
          </a:p>
        </p:txBody>
      </p:sp>
      <p:sp>
        <p:nvSpPr>
          <p:cNvPr id="5" name="Content Placeholder 2"/>
          <p:cNvSpPr txBox="1">
            <a:spLocks/>
          </p:cNvSpPr>
          <p:nvPr/>
        </p:nvSpPr>
        <p:spPr bwMode="auto">
          <a:xfrm>
            <a:off x="407541" y="3512645"/>
            <a:ext cx="11544300" cy="410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73038" indent="-173038" eaLnBrk="0" hangingPunct="0">
              <a:lnSpc>
                <a:spcPct val="90000"/>
              </a:lnSpc>
              <a:defRPr sz="2000">
                <a:solidFill>
                  <a:srgbClr val="191919"/>
                </a:solidFill>
                <a:latin typeface="HelvNeue Light for IBM"/>
              </a:defRPr>
            </a:lvl1pPr>
            <a:lvl2pPr marL="742950" indent="-285750" eaLnBrk="0" hangingPunct="0">
              <a:lnSpc>
                <a:spcPct val="90000"/>
              </a:lnSpc>
              <a:defRPr sz="2000">
                <a:solidFill>
                  <a:srgbClr val="191919"/>
                </a:solidFill>
                <a:latin typeface="HelvNeue Light for IBM"/>
              </a:defRPr>
            </a:lvl2pPr>
            <a:lvl3pPr marL="1143000" indent="-228600" eaLnBrk="0" hangingPunct="0">
              <a:lnSpc>
                <a:spcPct val="90000"/>
              </a:lnSpc>
              <a:defRPr sz="2000">
                <a:solidFill>
                  <a:srgbClr val="191919"/>
                </a:solidFill>
                <a:latin typeface="HelvNeue Light for IBM"/>
              </a:defRPr>
            </a:lvl3pPr>
            <a:lvl4pPr marL="1600200" indent="-228600" eaLnBrk="0" hangingPunct="0">
              <a:lnSpc>
                <a:spcPct val="90000"/>
              </a:lnSpc>
              <a:defRPr sz="2000">
                <a:solidFill>
                  <a:srgbClr val="191919"/>
                </a:solidFill>
                <a:latin typeface="HelvNeue Light for IBM"/>
              </a:defRPr>
            </a:lvl4pPr>
            <a:lvl5pPr marL="2057400" indent="-228600" eaLnBrk="0" hangingPunct="0">
              <a:lnSpc>
                <a:spcPct val="90000"/>
              </a:lnSpc>
              <a:defRPr sz="2000">
                <a:solidFill>
                  <a:srgbClr val="191919"/>
                </a:solidFill>
                <a:latin typeface="HelvNeue Light for IBM"/>
              </a:defRPr>
            </a:lvl5pPr>
            <a:lvl6pPr marL="2514600" indent="-228600" eaLnBrk="0" fontAlgn="base" hangingPunct="0">
              <a:lnSpc>
                <a:spcPct val="90000"/>
              </a:lnSpc>
              <a:spcBef>
                <a:spcPct val="0"/>
              </a:spcBef>
              <a:spcAft>
                <a:spcPct val="0"/>
              </a:spcAft>
              <a:defRPr sz="2000">
                <a:solidFill>
                  <a:srgbClr val="191919"/>
                </a:solidFill>
                <a:latin typeface="HelvNeue Light for IBM"/>
              </a:defRPr>
            </a:lvl6pPr>
            <a:lvl7pPr marL="2971800" indent="-228600" eaLnBrk="0" fontAlgn="base" hangingPunct="0">
              <a:lnSpc>
                <a:spcPct val="90000"/>
              </a:lnSpc>
              <a:spcBef>
                <a:spcPct val="0"/>
              </a:spcBef>
              <a:spcAft>
                <a:spcPct val="0"/>
              </a:spcAft>
              <a:defRPr sz="2000">
                <a:solidFill>
                  <a:srgbClr val="191919"/>
                </a:solidFill>
                <a:latin typeface="HelvNeue Light for IBM"/>
              </a:defRPr>
            </a:lvl7pPr>
            <a:lvl8pPr marL="3429000" indent="-228600" eaLnBrk="0" fontAlgn="base" hangingPunct="0">
              <a:lnSpc>
                <a:spcPct val="90000"/>
              </a:lnSpc>
              <a:spcBef>
                <a:spcPct val="0"/>
              </a:spcBef>
              <a:spcAft>
                <a:spcPct val="0"/>
              </a:spcAft>
              <a:defRPr sz="2000">
                <a:solidFill>
                  <a:srgbClr val="191919"/>
                </a:solidFill>
                <a:latin typeface="HelvNeue Light for IBM"/>
              </a:defRPr>
            </a:lvl8pPr>
            <a:lvl9pPr marL="3886200" indent="-228600" eaLnBrk="0" fontAlgn="base" hangingPunct="0">
              <a:lnSpc>
                <a:spcPct val="90000"/>
              </a:lnSpc>
              <a:spcBef>
                <a:spcPct val="0"/>
              </a:spcBef>
              <a:spcAft>
                <a:spcPct val="0"/>
              </a:spcAft>
              <a:defRPr sz="2000">
                <a:solidFill>
                  <a:srgbClr val="191919"/>
                </a:solidFill>
                <a:latin typeface="HelvNeue Light for IBM"/>
              </a:defRPr>
            </a:lvl9pPr>
          </a:lstStyle>
          <a:p>
            <a:pPr marL="230712" indent="-230712" defTabSz="1219170" eaLnBrk="1" fontAlgn="base" hangingPunct="1">
              <a:spcBef>
                <a:spcPct val="0"/>
              </a:spcBef>
              <a:spcAft>
                <a:spcPct val="0"/>
              </a:spcAft>
              <a:buClr>
                <a:srgbClr val="000000"/>
              </a:buClr>
            </a:pPr>
            <a:r>
              <a:rPr lang="en-GB" altLang="en-US" sz="2400" b="1" dirty="0">
                <a:solidFill>
                  <a:srgbClr val="000000"/>
                </a:solidFill>
                <a:latin typeface="Calibri Light"/>
                <a:ea typeface="MS PGothic" panose="020B0600070205080204" pitchFamily="34" charset="-128"/>
              </a:rPr>
              <a:t>Expertise </a:t>
            </a:r>
            <a:endParaRPr lang="en-US" altLang="en-US" sz="2133" b="1" dirty="0">
              <a:solidFill>
                <a:srgbClr val="4F81BD"/>
              </a:solidFill>
              <a:latin typeface="Calibri Light"/>
              <a:ea typeface="MS PGothic" panose="020B0600070205080204" pitchFamily="34" charset="-128"/>
            </a:endParaRPr>
          </a:p>
        </p:txBody>
      </p:sp>
      <p:sp>
        <p:nvSpPr>
          <p:cNvPr id="6" name="Content Placeholder 2"/>
          <p:cNvSpPr txBox="1">
            <a:spLocks/>
          </p:cNvSpPr>
          <p:nvPr/>
        </p:nvSpPr>
        <p:spPr bwMode="auto">
          <a:xfrm>
            <a:off x="505628" y="3964083"/>
            <a:ext cx="11457517" cy="2243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71450" indent="-171450" eaLnBrk="0" hangingPunct="0">
              <a:lnSpc>
                <a:spcPct val="90000"/>
              </a:lnSpc>
              <a:defRPr sz="2000">
                <a:solidFill>
                  <a:srgbClr val="191919"/>
                </a:solidFill>
                <a:latin typeface="HelvNeue Light for IBM"/>
              </a:defRPr>
            </a:lvl1pPr>
            <a:lvl2pPr marL="628650" indent="-171450" eaLnBrk="0" hangingPunct="0">
              <a:lnSpc>
                <a:spcPct val="90000"/>
              </a:lnSpc>
              <a:defRPr sz="2000">
                <a:solidFill>
                  <a:srgbClr val="191919"/>
                </a:solidFill>
                <a:latin typeface="HelvNeue Light for IBM"/>
              </a:defRPr>
            </a:lvl2pPr>
            <a:lvl3pPr marL="1143000" indent="-228600" eaLnBrk="0" hangingPunct="0">
              <a:lnSpc>
                <a:spcPct val="90000"/>
              </a:lnSpc>
              <a:defRPr sz="2000">
                <a:solidFill>
                  <a:srgbClr val="191919"/>
                </a:solidFill>
                <a:latin typeface="HelvNeue Light for IBM"/>
              </a:defRPr>
            </a:lvl3pPr>
            <a:lvl4pPr marL="1600200" indent="-228600" eaLnBrk="0" hangingPunct="0">
              <a:lnSpc>
                <a:spcPct val="90000"/>
              </a:lnSpc>
              <a:defRPr sz="2000">
                <a:solidFill>
                  <a:srgbClr val="191919"/>
                </a:solidFill>
                <a:latin typeface="HelvNeue Light for IBM"/>
              </a:defRPr>
            </a:lvl4pPr>
            <a:lvl5pPr marL="2057400" indent="-228600" eaLnBrk="0" hangingPunct="0">
              <a:lnSpc>
                <a:spcPct val="90000"/>
              </a:lnSpc>
              <a:defRPr sz="2000">
                <a:solidFill>
                  <a:srgbClr val="191919"/>
                </a:solidFill>
                <a:latin typeface="HelvNeue Light for IBM"/>
              </a:defRPr>
            </a:lvl5pPr>
            <a:lvl6pPr marL="2514600" indent="-228600" eaLnBrk="0" fontAlgn="base" hangingPunct="0">
              <a:lnSpc>
                <a:spcPct val="90000"/>
              </a:lnSpc>
              <a:spcBef>
                <a:spcPct val="0"/>
              </a:spcBef>
              <a:spcAft>
                <a:spcPct val="0"/>
              </a:spcAft>
              <a:defRPr sz="2000">
                <a:solidFill>
                  <a:srgbClr val="191919"/>
                </a:solidFill>
                <a:latin typeface="HelvNeue Light for IBM"/>
              </a:defRPr>
            </a:lvl6pPr>
            <a:lvl7pPr marL="2971800" indent="-228600" eaLnBrk="0" fontAlgn="base" hangingPunct="0">
              <a:lnSpc>
                <a:spcPct val="90000"/>
              </a:lnSpc>
              <a:spcBef>
                <a:spcPct val="0"/>
              </a:spcBef>
              <a:spcAft>
                <a:spcPct val="0"/>
              </a:spcAft>
              <a:defRPr sz="2000">
                <a:solidFill>
                  <a:srgbClr val="191919"/>
                </a:solidFill>
                <a:latin typeface="HelvNeue Light for IBM"/>
              </a:defRPr>
            </a:lvl7pPr>
            <a:lvl8pPr marL="3429000" indent="-228600" eaLnBrk="0" fontAlgn="base" hangingPunct="0">
              <a:lnSpc>
                <a:spcPct val="90000"/>
              </a:lnSpc>
              <a:spcBef>
                <a:spcPct val="0"/>
              </a:spcBef>
              <a:spcAft>
                <a:spcPct val="0"/>
              </a:spcAft>
              <a:defRPr sz="2000">
                <a:solidFill>
                  <a:srgbClr val="191919"/>
                </a:solidFill>
                <a:latin typeface="HelvNeue Light for IBM"/>
              </a:defRPr>
            </a:lvl8pPr>
            <a:lvl9pPr marL="3886200" indent="-228600" eaLnBrk="0" fontAlgn="base" hangingPunct="0">
              <a:lnSpc>
                <a:spcPct val="90000"/>
              </a:lnSpc>
              <a:spcBef>
                <a:spcPct val="0"/>
              </a:spcBef>
              <a:spcAft>
                <a:spcPct val="0"/>
              </a:spcAft>
              <a:defRPr sz="2000">
                <a:solidFill>
                  <a:srgbClr val="191919"/>
                </a:solidFill>
                <a:latin typeface="HelvNeue Light for IBM"/>
              </a:defRPr>
            </a:lvl9pPr>
          </a:lstStyle>
          <a:p>
            <a:pPr marL="228594" indent="-228594" defTabSz="1219170" eaLnBrk="1" fontAlgn="base" hangingPunct="1">
              <a:spcBef>
                <a:spcPts val="800"/>
              </a:spcBef>
              <a:spcAft>
                <a:spcPct val="0"/>
              </a:spcAft>
              <a:buClr>
                <a:srgbClr val="000000"/>
              </a:buClr>
              <a:buFont typeface="Wingdings" panose="05000000000000000000" pitchFamily="2" charset="2"/>
              <a:buChar char="§"/>
            </a:pPr>
            <a:r>
              <a:rPr lang="en-GB" altLang="en-US" dirty="0">
                <a:solidFill>
                  <a:srgbClr val="000000"/>
                </a:solidFill>
                <a:latin typeface="Calibri Light"/>
                <a:ea typeface="MS PGothic" panose="020B0600070205080204" pitchFamily="34" charset="-128"/>
              </a:rPr>
              <a:t>Worldwide experience from </a:t>
            </a:r>
            <a:r>
              <a:rPr lang="en-GB" altLang="en-US" b="1" dirty="0">
                <a:solidFill>
                  <a:srgbClr val="8CC641">
                    <a:lumMod val="75000"/>
                  </a:srgbClr>
                </a:solidFill>
                <a:latin typeface="Calibri Light"/>
                <a:ea typeface="MS PGothic" panose="020B0600070205080204" pitchFamily="34" charset="-128"/>
              </a:rPr>
              <a:t>successfully helping hundreds of clients </a:t>
            </a:r>
            <a:r>
              <a:rPr lang="en-GB" altLang="en-US" dirty="0">
                <a:solidFill>
                  <a:srgbClr val="000000"/>
                </a:solidFill>
                <a:latin typeface="Calibri Light"/>
                <a:ea typeface="MS PGothic" panose="020B0600070205080204" pitchFamily="34" charset="-128"/>
              </a:rPr>
              <a:t>since 2007</a:t>
            </a:r>
          </a:p>
          <a:p>
            <a:pPr marL="838179" lvl="1" indent="-228594" defTabSz="1219170" eaLnBrk="1" fontAlgn="base" hangingPunct="1">
              <a:spcBef>
                <a:spcPts val="800"/>
              </a:spcBef>
              <a:spcAft>
                <a:spcPct val="0"/>
              </a:spcAft>
              <a:buClr>
                <a:srgbClr val="000000"/>
              </a:buClr>
              <a:buFont typeface="Wingdings" panose="05000000000000000000" pitchFamily="2" charset="2"/>
              <a:buChar char="§"/>
            </a:pPr>
            <a:r>
              <a:rPr lang="en-GB" altLang="en-US" dirty="0">
                <a:solidFill>
                  <a:srgbClr val="000000"/>
                </a:solidFill>
                <a:latin typeface="Calibri Light"/>
                <a:ea typeface="MS PGothic" panose="020B0600070205080204" pitchFamily="34" charset="-128"/>
              </a:rPr>
              <a:t>Highly skilled technical and financial consultants with </a:t>
            </a:r>
            <a:r>
              <a:rPr lang="en-GB" altLang="en-US" b="1" dirty="0">
                <a:solidFill>
                  <a:srgbClr val="8CC641">
                    <a:lumMod val="75000"/>
                  </a:srgbClr>
                </a:solidFill>
                <a:latin typeface="Calibri Light"/>
                <a:ea typeface="MS PGothic" panose="020B0600070205080204" pitchFamily="34" charset="-128"/>
              </a:rPr>
              <a:t>20+ years experience </a:t>
            </a:r>
            <a:r>
              <a:rPr lang="en-GB" altLang="en-US" dirty="0">
                <a:solidFill>
                  <a:prstClr val="black"/>
                </a:solidFill>
                <a:latin typeface="Calibri Light"/>
                <a:ea typeface="MS PGothic" panose="020B0600070205080204" pitchFamily="34" charset="-128"/>
              </a:rPr>
              <a:t>working with</a:t>
            </a:r>
            <a:r>
              <a:rPr lang="en-GB" altLang="en-US" dirty="0">
                <a:solidFill>
                  <a:srgbClr val="000000"/>
                </a:solidFill>
                <a:latin typeface="Calibri Light"/>
                <a:ea typeface="MS PGothic" panose="020B0600070205080204" pitchFamily="34" charset="-128"/>
              </a:rPr>
              <a:t> clients on complex heterogenous IT environments</a:t>
            </a:r>
          </a:p>
          <a:p>
            <a:pPr marL="342891" indent="-342891" defTabSz="1219170" eaLnBrk="1" fontAlgn="base" hangingPunct="1">
              <a:spcBef>
                <a:spcPts val="800"/>
              </a:spcBef>
              <a:spcAft>
                <a:spcPct val="0"/>
              </a:spcAft>
              <a:buClr>
                <a:srgbClr val="000000"/>
              </a:buClr>
              <a:buFont typeface="Wingdings" panose="05000000000000000000" pitchFamily="2" charset="2"/>
              <a:buChar char="§"/>
            </a:pPr>
            <a:r>
              <a:rPr lang="en-US" altLang="en-US" dirty="0">
                <a:solidFill>
                  <a:srgbClr val="000000"/>
                </a:solidFill>
                <a:latin typeface="Calibri Light"/>
                <a:ea typeface="MS PGothic" panose="020B0600070205080204" pitchFamily="34" charset="-128"/>
              </a:rPr>
              <a:t>In 2016 we identified over </a:t>
            </a:r>
            <a:r>
              <a:rPr lang="en-US" altLang="en-US" b="1" dirty="0">
                <a:solidFill>
                  <a:srgbClr val="8CC641"/>
                </a:solidFill>
                <a:latin typeface="Calibri Light"/>
                <a:ea typeface="MS PGothic" panose="020B0600070205080204" pitchFamily="34" charset="-128"/>
              </a:rPr>
              <a:t>$1.25B </a:t>
            </a:r>
            <a:r>
              <a:rPr lang="en-US" altLang="en-US" dirty="0">
                <a:solidFill>
                  <a:srgbClr val="000000"/>
                </a:solidFill>
                <a:latin typeface="Calibri Light"/>
                <a:ea typeface="MS PGothic" panose="020B0600070205080204" pitchFamily="34" charset="-128"/>
              </a:rPr>
              <a:t>in client savings; on average </a:t>
            </a:r>
            <a:r>
              <a:rPr lang="en-US" altLang="en-US" b="1" dirty="0">
                <a:solidFill>
                  <a:srgbClr val="8CC641"/>
                </a:solidFill>
                <a:latin typeface="Calibri Light"/>
                <a:ea typeface="MS PGothic" panose="020B0600070205080204" pitchFamily="34" charset="-128"/>
              </a:rPr>
              <a:t>$6.6M </a:t>
            </a:r>
            <a:r>
              <a:rPr lang="en-US" altLang="en-US" dirty="0">
                <a:solidFill>
                  <a:srgbClr val="000000"/>
                </a:solidFill>
                <a:latin typeface="Calibri Light"/>
                <a:ea typeface="MS PGothic" panose="020B0600070205080204" pitchFamily="34" charset="-128"/>
              </a:rPr>
              <a:t>per completed assessment*</a:t>
            </a:r>
          </a:p>
          <a:p>
            <a:pPr marL="0" indent="0" defTabSz="1219170" eaLnBrk="1" fontAlgn="base" hangingPunct="1">
              <a:spcBef>
                <a:spcPts val="800"/>
              </a:spcBef>
              <a:spcAft>
                <a:spcPct val="0"/>
              </a:spcAft>
              <a:buClr>
                <a:srgbClr val="000000"/>
              </a:buClr>
            </a:pPr>
            <a:r>
              <a:rPr lang="en-US" altLang="en-US" dirty="0">
                <a:solidFill>
                  <a:srgbClr val="000000"/>
                </a:solidFill>
                <a:latin typeface="Calibri Light"/>
                <a:ea typeface="MS PGothic" panose="020B0600070205080204" pitchFamily="34" charset="-128"/>
              </a:rPr>
              <a:t>… most likely we have evaluated a similar scenario and can </a:t>
            </a:r>
            <a:r>
              <a:rPr lang="en-US" altLang="en-US" b="1" dirty="0">
                <a:solidFill>
                  <a:srgbClr val="8CC641">
                    <a:lumMod val="75000"/>
                  </a:srgbClr>
                </a:solidFill>
                <a:latin typeface="Calibri Light"/>
                <a:ea typeface="MS PGothic" panose="020B0600070205080204" pitchFamily="34" charset="-128"/>
              </a:rPr>
              <a:t>help your IT operations</a:t>
            </a:r>
          </a:p>
          <a:p>
            <a:pPr marL="342891" indent="-342891" defTabSz="1219170" eaLnBrk="1" fontAlgn="base" hangingPunct="1">
              <a:spcBef>
                <a:spcPts val="800"/>
              </a:spcBef>
              <a:spcAft>
                <a:spcPct val="0"/>
              </a:spcAft>
              <a:buClr>
                <a:srgbClr val="000000"/>
              </a:buClr>
              <a:buFont typeface="Wingdings" panose="05000000000000000000" pitchFamily="2" charset="2"/>
              <a:buChar char="§"/>
            </a:pPr>
            <a:endParaRPr lang="en-GB" altLang="en-US" sz="1867" dirty="0">
              <a:solidFill>
                <a:srgbClr val="000000"/>
              </a:solidFill>
              <a:latin typeface="Calibri Light"/>
              <a:ea typeface="MS PGothic" panose="020B0600070205080204" pitchFamily="34" charset="-128"/>
            </a:endParaRPr>
          </a:p>
        </p:txBody>
      </p:sp>
      <p:sp>
        <p:nvSpPr>
          <p:cNvPr id="8" name="TextBox 7"/>
          <p:cNvSpPr txBox="1"/>
          <p:nvPr/>
        </p:nvSpPr>
        <p:spPr>
          <a:xfrm>
            <a:off x="1748118" y="6247933"/>
            <a:ext cx="6320119" cy="593932"/>
          </a:xfrm>
          <a:prstGeom prst="rect">
            <a:avLst/>
          </a:prstGeom>
        </p:spPr>
        <p:txBody>
          <a:bodyPr vert="horz" wrap="none" lIns="91440" tIns="45720" rIns="91440" bIns="45720" rtlCol="0" anchor="t" anchorCtr="0">
            <a:noAutofit/>
          </a:bodyPr>
          <a:lstStyle/>
          <a:p>
            <a:pPr defTabSz="1219170" fontAlgn="base">
              <a:lnSpc>
                <a:spcPct val="90000"/>
              </a:lnSpc>
              <a:spcBef>
                <a:spcPts val="1000"/>
              </a:spcBef>
              <a:spcAft>
                <a:spcPct val="0"/>
              </a:spcAft>
            </a:pPr>
            <a:r>
              <a:rPr lang="en-US" sz="1400" dirty="0">
                <a:solidFill>
                  <a:srgbClr val="191919"/>
                </a:solidFill>
                <a:latin typeface="Calibri Light"/>
              </a:rPr>
              <a:t>* Potential savings acknowledged by 188 clients in 2016</a:t>
            </a:r>
          </a:p>
        </p:txBody>
      </p:sp>
      <p:sp>
        <p:nvSpPr>
          <p:cNvPr id="10" name="Content Placeholder 2"/>
          <p:cNvSpPr txBox="1">
            <a:spLocks/>
          </p:cNvSpPr>
          <p:nvPr/>
        </p:nvSpPr>
        <p:spPr bwMode="auto">
          <a:xfrm>
            <a:off x="448733" y="1262804"/>
            <a:ext cx="9965268" cy="1538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73038" indent="-173038">
              <a:defRPr sz="1600">
                <a:solidFill>
                  <a:schemeClr val="tx1"/>
                </a:solidFill>
                <a:latin typeface="Arial" pitchFamily="34" charset="0"/>
                <a:ea typeface="MS PGothic" pitchFamily="34" charset="-128"/>
              </a:defRPr>
            </a:lvl1pPr>
            <a:lvl2pPr marL="742950" indent="-285750">
              <a:defRPr sz="1600">
                <a:solidFill>
                  <a:schemeClr val="tx1"/>
                </a:solidFill>
                <a:latin typeface="Arial" pitchFamily="34" charset="0"/>
                <a:ea typeface="MS PGothic" pitchFamily="34" charset="-128"/>
              </a:defRPr>
            </a:lvl2pPr>
            <a:lvl3pPr marL="1143000" indent="-228600">
              <a:defRPr sz="1600">
                <a:solidFill>
                  <a:schemeClr val="tx1"/>
                </a:solidFill>
                <a:latin typeface="Arial" pitchFamily="34" charset="0"/>
                <a:ea typeface="MS PGothic" pitchFamily="34" charset="-128"/>
              </a:defRPr>
            </a:lvl3pPr>
            <a:lvl4pPr marL="1600200" indent="-228600">
              <a:defRPr sz="1600">
                <a:solidFill>
                  <a:schemeClr val="tx1"/>
                </a:solidFill>
                <a:latin typeface="Arial" pitchFamily="34" charset="0"/>
                <a:ea typeface="MS PGothic" pitchFamily="34" charset="-128"/>
              </a:defRPr>
            </a:lvl4pPr>
            <a:lvl5pPr marL="2057400" indent="-228600">
              <a:defRPr sz="16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MS PGothic" pitchFamily="34" charset="-128"/>
              </a:defRPr>
            </a:lvl9pPr>
          </a:lstStyle>
          <a:p>
            <a:pPr marL="230712" indent="-230712" defTabSz="1219170" fontAlgn="base">
              <a:lnSpc>
                <a:spcPct val="90000"/>
              </a:lnSpc>
              <a:spcBef>
                <a:spcPct val="50000"/>
              </a:spcBef>
              <a:spcAft>
                <a:spcPct val="0"/>
              </a:spcAft>
              <a:buClr>
                <a:srgbClr val="000000"/>
              </a:buClr>
              <a:buFont typeface="Wingdings" pitchFamily="2" charset="2"/>
              <a:buChar char="§"/>
              <a:defRPr/>
            </a:pPr>
            <a:r>
              <a:rPr lang="en-GB" altLang="en-US" sz="1867" dirty="0">
                <a:solidFill>
                  <a:srgbClr val="000000"/>
                </a:solidFill>
                <a:latin typeface="Calibri Light" panose="020F0302020204030204" pitchFamily="34" charset="0"/>
              </a:rPr>
              <a:t>Specialized in examining </a:t>
            </a:r>
            <a:r>
              <a:rPr lang="en-GB" altLang="en-US" sz="1867" b="1" dirty="0">
                <a:solidFill>
                  <a:srgbClr val="006699"/>
                </a:solidFill>
                <a:latin typeface="Calibri Light" panose="020F0302020204030204" pitchFamily="34" charset="0"/>
              </a:rPr>
              <a:t>economic differences between solutions </a:t>
            </a:r>
            <a:r>
              <a:rPr lang="en-GB" altLang="en-US" sz="1867" dirty="0">
                <a:solidFill>
                  <a:srgbClr val="000000"/>
                </a:solidFill>
                <a:latin typeface="Calibri Light" panose="020F0302020204030204" pitchFamily="34" charset="0"/>
              </a:rPr>
              <a:t>in client environments</a:t>
            </a:r>
          </a:p>
          <a:p>
            <a:pPr marL="230712" indent="-230712" defTabSz="1219170" fontAlgn="base">
              <a:lnSpc>
                <a:spcPct val="90000"/>
              </a:lnSpc>
              <a:spcBef>
                <a:spcPct val="50000"/>
              </a:spcBef>
              <a:spcAft>
                <a:spcPct val="0"/>
              </a:spcAft>
              <a:buClr>
                <a:srgbClr val="000000"/>
              </a:buClr>
              <a:buFont typeface="Wingdings" pitchFamily="2" charset="2"/>
              <a:buChar char="§"/>
              <a:defRPr/>
            </a:pPr>
            <a:r>
              <a:rPr lang="en-GB" altLang="en-US" sz="1867" dirty="0">
                <a:solidFill>
                  <a:srgbClr val="000000"/>
                </a:solidFill>
                <a:latin typeface="Calibri Light" panose="020F0302020204030204" pitchFamily="34" charset="0"/>
              </a:rPr>
              <a:t>Focused on identifying areas for </a:t>
            </a:r>
            <a:r>
              <a:rPr lang="en-GB" altLang="en-US" sz="1867" b="1" dirty="0">
                <a:solidFill>
                  <a:srgbClr val="006699"/>
                </a:solidFill>
                <a:latin typeface="Calibri Light" panose="020F0302020204030204" pitchFamily="34" charset="0"/>
              </a:rPr>
              <a:t>efficiencies, cost reductions </a:t>
            </a:r>
            <a:r>
              <a:rPr lang="en-GB" altLang="en-US" sz="1867" dirty="0">
                <a:solidFill>
                  <a:prstClr val="black"/>
                </a:solidFill>
                <a:latin typeface="Calibri Light" panose="020F0302020204030204" pitchFamily="34" charset="0"/>
              </a:rPr>
              <a:t>and</a:t>
            </a:r>
            <a:r>
              <a:rPr lang="en-GB" altLang="en-US" sz="1867" b="1" dirty="0">
                <a:solidFill>
                  <a:srgbClr val="006699"/>
                </a:solidFill>
                <a:latin typeface="Calibri Light" panose="020F0302020204030204" pitchFamily="34" charset="0"/>
              </a:rPr>
              <a:t> increased business value</a:t>
            </a:r>
          </a:p>
          <a:p>
            <a:pPr marL="230712" indent="-230712" defTabSz="1219170" fontAlgn="base">
              <a:lnSpc>
                <a:spcPct val="90000"/>
              </a:lnSpc>
              <a:spcBef>
                <a:spcPct val="50000"/>
              </a:spcBef>
              <a:spcAft>
                <a:spcPct val="0"/>
              </a:spcAft>
              <a:buClr>
                <a:srgbClr val="000000"/>
              </a:buClr>
              <a:buFont typeface="Wingdings" pitchFamily="2" charset="2"/>
              <a:buChar char="§"/>
              <a:defRPr/>
            </a:pPr>
            <a:r>
              <a:rPr lang="en-GB" altLang="en-US" sz="1867" dirty="0">
                <a:solidFill>
                  <a:srgbClr val="000000"/>
                </a:solidFill>
                <a:latin typeface="Calibri Light" panose="020F0302020204030204" pitchFamily="34" charset="0"/>
              </a:rPr>
              <a:t>Provide </a:t>
            </a:r>
            <a:r>
              <a:rPr lang="en-GB" altLang="en-US" sz="1867" b="1" dirty="0">
                <a:solidFill>
                  <a:srgbClr val="006699"/>
                </a:solidFill>
                <a:latin typeface="Calibri Light" panose="020F0302020204030204" pitchFamily="34" charset="0"/>
              </a:rPr>
              <a:t>no-charge</a:t>
            </a:r>
            <a:r>
              <a:rPr lang="en-GB" altLang="en-US" sz="1867" dirty="0">
                <a:solidFill>
                  <a:srgbClr val="000000"/>
                </a:solidFill>
                <a:latin typeface="Calibri Light" panose="020F0302020204030204" pitchFamily="34" charset="0"/>
              </a:rPr>
              <a:t> studies using</a:t>
            </a:r>
            <a:r>
              <a:rPr lang="en-US" altLang="en-US" sz="1867" dirty="0">
                <a:solidFill>
                  <a:srgbClr val="000000"/>
                </a:solidFill>
                <a:latin typeface="Calibri Light" panose="020F0302020204030204" pitchFamily="34" charset="0"/>
              </a:rPr>
              <a:t> </a:t>
            </a:r>
            <a:r>
              <a:rPr lang="en-US" altLang="en-US" sz="1867" b="1" dirty="0">
                <a:solidFill>
                  <a:srgbClr val="000000"/>
                </a:solidFill>
                <a:latin typeface="Calibri Light" panose="020F0302020204030204" pitchFamily="34" charset="0"/>
              </a:rPr>
              <a:t>client data / figures </a:t>
            </a:r>
            <a:r>
              <a:rPr lang="en-US" altLang="en-US" sz="1867" dirty="0">
                <a:solidFill>
                  <a:srgbClr val="000000"/>
                </a:solidFill>
                <a:latin typeface="Calibri Light" panose="020F0302020204030204" pitchFamily="34" charset="0"/>
              </a:rPr>
              <a:t>(not our own) for a </a:t>
            </a:r>
            <a:r>
              <a:rPr lang="en-US" altLang="en-US" sz="1867" b="1" u="sng" dirty="0">
                <a:solidFill>
                  <a:srgbClr val="000000"/>
                </a:solidFill>
                <a:latin typeface="Calibri Light" panose="020F0302020204030204" pitchFamily="34" charset="0"/>
              </a:rPr>
              <a:t>custom assessment</a:t>
            </a:r>
          </a:p>
          <a:p>
            <a:pPr marL="990575" lvl="1" indent="-380990" defTabSz="1219170" fontAlgn="base">
              <a:lnSpc>
                <a:spcPct val="90000"/>
              </a:lnSpc>
              <a:spcBef>
                <a:spcPts val="800"/>
              </a:spcBef>
              <a:spcAft>
                <a:spcPct val="0"/>
              </a:spcAft>
              <a:buClr>
                <a:srgbClr val="000000"/>
              </a:buClr>
              <a:buFont typeface="Wingdings" pitchFamily="2" charset="2"/>
              <a:buChar char="§"/>
              <a:defRPr/>
            </a:pPr>
            <a:r>
              <a:rPr lang="en-US" altLang="en-US" sz="1867" dirty="0">
                <a:solidFill>
                  <a:srgbClr val="000000"/>
                </a:solidFill>
                <a:latin typeface="Calibri Light" panose="020F0302020204030204" pitchFamily="34" charset="0"/>
              </a:rPr>
              <a:t>through a transparent model</a:t>
            </a:r>
          </a:p>
          <a:p>
            <a:pPr marL="990575" lvl="1" indent="-380990" defTabSz="1219170" fontAlgn="base">
              <a:lnSpc>
                <a:spcPct val="90000"/>
              </a:lnSpc>
              <a:spcBef>
                <a:spcPts val="800"/>
              </a:spcBef>
              <a:spcAft>
                <a:spcPct val="0"/>
              </a:spcAft>
              <a:buClr>
                <a:srgbClr val="000000"/>
              </a:buClr>
              <a:buFont typeface="Wingdings" pitchFamily="2" charset="2"/>
              <a:buChar char="§"/>
              <a:defRPr/>
            </a:pPr>
            <a:r>
              <a:rPr lang="en-US" altLang="en-US" sz="1867" dirty="0">
                <a:solidFill>
                  <a:srgbClr val="000000"/>
                </a:solidFill>
                <a:latin typeface="Calibri Light" panose="020F0302020204030204" pitchFamily="34" charset="0"/>
              </a:rPr>
              <a:t>with agreed-to assumptions</a:t>
            </a:r>
          </a:p>
          <a:p>
            <a:pPr marL="990575" lvl="1" indent="-380990" defTabSz="1219170" fontAlgn="base">
              <a:lnSpc>
                <a:spcPct val="90000"/>
              </a:lnSpc>
              <a:spcBef>
                <a:spcPts val="800"/>
              </a:spcBef>
              <a:spcAft>
                <a:spcPct val="0"/>
              </a:spcAft>
              <a:buClr>
                <a:srgbClr val="000000"/>
              </a:buClr>
              <a:buFont typeface="Wingdings" pitchFamily="2" charset="2"/>
              <a:buChar char="§"/>
              <a:defRPr/>
            </a:pPr>
            <a:r>
              <a:rPr lang="en-US" altLang="en-US" sz="1867" dirty="0">
                <a:solidFill>
                  <a:srgbClr val="000000"/>
                </a:solidFill>
                <a:latin typeface="Calibri Light" panose="020F0302020204030204" pitchFamily="34" charset="0"/>
              </a:rPr>
              <a:t>and iterate as required </a:t>
            </a:r>
          </a:p>
          <a:p>
            <a:pPr marL="230712" indent="-230712" defTabSz="1219170" fontAlgn="base">
              <a:lnSpc>
                <a:spcPct val="90000"/>
              </a:lnSpc>
              <a:spcBef>
                <a:spcPct val="50000"/>
              </a:spcBef>
              <a:spcAft>
                <a:spcPct val="0"/>
              </a:spcAft>
              <a:buClr>
                <a:srgbClr val="000000"/>
              </a:buClr>
              <a:buFont typeface="Wingdings" pitchFamily="2" charset="2"/>
              <a:buChar char="§"/>
              <a:defRPr/>
            </a:pPr>
            <a:endParaRPr lang="en-GB" altLang="en-US" sz="1867" dirty="0">
              <a:solidFill>
                <a:srgbClr val="000000"/>
              </a:solidFill>
              <a:latin typeface="Calibri Light" panose="020F0302020204030204" pitchFamily="34" charset="0"/>
            </a:endParaRPr>
          </a:p>
        </p:txBody>
      </p:sp>
      <p:pic>
        <p:nvPicPr>
          <p:cNvPr id="11"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38936" y="2522111"/>
            <a:ext cx="2188229" cy="1319935"/>
          </a:xfrm>
          <a:prstGeom prst="rect">
            <a:avLst/>
          </a:prstGeom>
          <a:noFill/>
          <a:ln w="9525">
            <a:solidFill>
              <a:srgbClr val="006699"/>
            </a:solidFill>
            <a:miter lim="800000"/>
            <a:headEnd/>
            <a:tailEnd/>
          </a:ln>
          <a:effectLst>
            <a:outerShdw dist="17961" dir="2700000" algn="ctr" rotWithShape="0">
              <a:schemeClr val="bg1">
                <a:alpha val="74997"/>
              </a:schemeClr>
            </a:outerShdw>
          </a:effectLst>
          <a:extLst>
            <a:ext uri="{909E8E84-426E-40DD-AFC4-6F175D3DCCD1}">
              <a14:hiddenFill xmlns:a14="http://schemas.microsoft.com/office/drawing/2010/main">
                <a:solidFill>
                  <a:srgbClr val="FFFFFF"/>
                </a:solidFill>
              </a14:hiddenFill>
            </a:ext>
          </a:extLst>
        </p:spPr>
      </p:pic>
      <p:sp>
        <p:nvSpPr>
          <p:cNvPr id="3" name="Footer Placeholder 2"/>
          <p:cNvSpPr>
            <a:spLocks noGrp="1"/>
          </p:cNvSpPr>
          <p:nvPr>
            <p:ph type="ftr" sz="quarter" idx="3"/>
          </p:nvPr>
        </p:nvSpPr>
        <p:spPr/>
        <p:txBody>
          <a:bodyPr/>
          <a:lstStyle/>
          <a:p>
            <a:pPr defTabSz="1219170" fontAlgn="base">
              <a:lnSpc>
                <a:spcPct val="90000"/>
              </a:lnSpc>
              <a:spcBef>
                <a:spcPct val="0"/>
              </a:spcBef>
              <a:spcAft>
                <a:spcPct val="0"/>
              </a:spcAft>
              <a:defRPr/>
            </a:pPr>
            <a:r>
              <a:rPr lang="en-US" dirty="0">
                <a:solidFill>
                  <a:srgbClr val="F04E37"/>
                </a:solidFill>
                <a:latin typeface="HelvNeue Light for IBM" pitchFamily="34" charset="0"/>
              </a:rPr>
              <a:t>IBM Confidential</a:t>
            </a:r>
          </a:p>
        </p:txBody>
      </p:sp>
    </p:spTree>
    <p:extLst>
      <p:ext uri="{BB962C8B-B14F-4D97-AF65-F5344CB8AC3E}">
        <p14:creationId xmlns:p14="http://schemas.microsoft.com/office/powerpoint/2010/main" val="6957610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5273" y="1038411"/>
            <a:ext cx="927735" cy="911908"/>
          </a:xfrm>
          <a:prstGeom prst="rect">
            <a:avLst/>
          </a:prstGeom>
          <a:noFill/>
          <a:ln w="9525">
            <a:solidFill>
              <a:srgbClr val="006699"/>
            </a:solidFill>
            <a:miter lim="800000"/>
            <a:headEnd/>
            <a:tailEnd/>
          </a:ln>
          <a:effectLst>
            <a:outerShdw dist="17961" dir="2700000" algn="ctr" rotWithShape="0">
              <a:schemeClr val="bg1">
                <a:alpha val="74997"/>
              </a:schemeClr>
            </a:outerShdw>
          </a:effectLst>
          <a:extLst>
            <a:ext uri="{909E8E84-426E-40DD-AFC4-6F175D3DCCD1}">
              <a14:hiddenFill xmlns:a14="http://schemas.microsoft.com/office/drawing/2010/main">
                <a:solidFill>
                  <a:srgbClr val="FFFFFF"/>
                </a:solidFill>
              </a14:hiddenFill>
            </a:ext>
          </a:extLst>
        </p:spPr>
      </p:pic>
      <p:pic>
        <p:nvPicPr>
          <p:cNvPr id="34"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351" y="1030156"/>
            <a:ext cx="900429" cy="902997"/>
          </a:xfrm>
          <a:prstGeom prst="rect">
            <a:avLst/>
          </a:prstGeom>
          <a:noFill/>
          <a:ln w="9525">
            <a:solidFill>
              <a:srgbClr val="006699"/>
            </a:solidFill>
            <a:miter lim="800000"/>
            <a:headEnd/>
            <a:tailEnd/>
          </a:ln>
          <a:effectLst>
            <a:outerShdw dist="17961" dir="2700000" algn="ctr" rotWithShape="0">
              <a:schemeClr val="bg1">
                <a:alpha val="74997"/>
              </a:schemeClr>
            </a:outerShdw>
          </a:effectLst>
          <a:extLst>
            <a:ext uri="{909E8E84-426E-40DD-AFC4-6F175D3DCCD1}">
              <a14:hiddenFill xmlns:a14="http://schemas.microsoft.com/office/drawing/2010/main">
                <a:solidFill>
                  <a:srgbClr val="FFFFFF"/>
                </a:solidFill>
              </a14:hiddenFill>
            </a:ext>
          </a:extLst>
        </p:spPr>
      </p:pic>
      <p:pic>
        <p:nvPicPr>
          <p:cNvPr id="35"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6457" y="3432591"/>
            <a:ext cx="931967" cy="902997"/>
          </a:xfrm>
          <a:prstGeom prst="rect">
            <a:avLst/>
          </a:prstGeom>
          <a:noFill/>
          <a:ln w="9525">
            <a:solidFill>
              <a:srgbClr val="006699"/>
            </a:solidFill>
            <a:miter lim="800000"/>
            <a:headEnd/>
            <a:tailEnd/>
          </a:ln>
          <a:effectLst>
            <a:outerShdw dist="17961" dir="2700000" algn="ctr" rotWithShape="0">
              <a:schemeClr val="bg1">
                <a:alpha val="74997"/>
              </a:schemeClr>
            </a:outerShdw>
          </a:effectLst>
          <a:extLst>
            <a:ext uri="{909E8E84-426E-40DD-AFC4-6F175D3DCCD1}">
              <a14:hiddenFill xmlns:a14="http://schemas.microsoft.com/office/drawing/2010/main">
                <a:solidFill>
                  <a:srgbClr val="FFFFFF"/>
                </a:solidFill>
              </a14:hiddenFill>
            </a:ext>
          </a:extLst>
        </p:spPr>
      </p:pic>
      <p:pic>
        <p:nvPicPr>
          <p:cNvPr id="36" name="Picture 25" descr="C:\2014 CPO\Collateral\External Web Page\eagle_costvalue_60x45.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1589" y="4639732"/>
            <a:ext cx="941699" cy="900008"/>
          </a:xfrm>
          <a:prstGeom prst="rect">
            <a:avLst/>
          </a:prstGeom>
          <a:noFill/>
          <a:ln w="9525">
            <a:solidFill>
              <a:srgbClr val="006699"/>
            </a:solidFill>
            <a:miter lim="800000"/>
            <a:headEnd/>
            <a:tailEnd/>
          </a:ln>
          <a:extLst>
            <a:ext uri="{909E8E84-426E-40DD-AFC4-6F175D3DCCD1}">
              <a14:hiddenFill xmlns:a14="http://schemas.microsoft.com/office/drawing/2010/main">
                <a:solidFill>
                  <a:srgbClr val="FFFFFF"/>
                </a:solidFill>
              </a14:hiddenFill>
            </a:ext>
          </a:extLst>
        </p:spPr>
      </p:pic>
      <p:pic>
        <p:nvPicPr>
          <p:cNvPr id="37" name="Picture 27" descr="C:\2014 CPO\Collateral\External Web Page\eagle_TCOcomp_60x45.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05855" y="4647351"/>
            <a:ext cx="937896" cy="919079"/>
          </a:xfrm>
          <a:prstGeom prst="rect">
            <a:avLst/>
          </a:prstGeom>
          <a:noFill/>
          <a:ln w="9525">
            <a:solidFill>
              <a:srgbClr val="006699"/>
            </a:solidFill>
            <a:miter lim="800000"/>
            <a:headEnd/>
            <a:tailEnd/>
          </a:ln>
          <a:extLst>
            <a:ext uri="{909E8E84-426E-40DD-AFC4-6F175D3DCCD1}">
              <a14:hiddenFill xmlns:a14="http://schemas.microsoft.com/office/drawing/2010/main">
                <a:solidFill>
                  <a:srgbClr val="FFFFFF"/>
                </a:solidFill>
              </a14:hiddenFill>
            </a:ext>
          </a:extLst>
        </p:spPr>
      </p:pic>
      <p:pic>
        <p:nvPicPr>
          <p:cNvPr id="41"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05857" y="3443749"/>
            <a:ext cx="937895" cy="906808"/>
          </a:xfrm>
          <a:prstGeom prst="rect">
            <a:avLst/>
          </a:prstGeom>
          <a:noFill/>
          <a:ln w="9525">
            <a:solidFill>
              <a:srgbClr val="006699"/>
            </a:solidFill>
            <a:miter lim="800000"/>
            <a:headEnd/>
            <a:tailEnd/>
          </a:ln>
          <a:effectLst>
            <a:outerShdw dist="17961" dir="2700000" algn="ctr" rotWithShape="0">
              <a:schemeClr val="bg1">
                <a:alpha val="74997"/>
              </a:schemeClr>
            </a:outerShdw>
          </a:effectLst>
          <a:extLst>
            <a:ext uri="{909E8E84-426E-40DD-AFC4-6F175D3DCCD1}">
              <a14:hiddenFill xmlns:a14="http://schemas.microsoft.com/office/drawing/2010/main">
                <a:solidFill>
                  <a:srgbClr val="FFFFFF"/>
                </a:solidFill>
              </a14:hiddenFill>
            </a:ext>
          </a:extLst>
        </p:spPr>
      </p:pic>
      <p:sp>
        <p:nvSpPr>
          <p:cNvPr id="43" name="Title 1"/>
          <p:cNvSpPr>
            <a:spLocks noGrp="1"/>
          </p:cNvSpPr>
          <p:nvPr>
            <p:ph type="title"/>
          </p:nvPr>
        </p:nvSpPr>
        <p:spPr>
          <a:xfrm>
            <a:off x="510118" y="167217"/>
            <a:ext cx="10229849" cy="429683"/>
          </a:xfrm>
        </p:spPr>
        <p:txBody>
          <a:bodyPr>
            <a:noAutofit/>
          </a:bodyPr>
          <a:lstStyle/>
          <a:p>
            <a:pPr eaLnBrk="1" hangingPunct="1"/>
            <a:r>
              <a:rPr lang="en-US" dirty="0"/>
              <a:t>IT Economics Studies</a:t>
            </a:r>
          </a:p>
        </p:txBody>
      </p:sp>
      <p:sp>
        <p:nvSpPr>
          <p:cNvPr id="44" name="Rectangle 1"/>
          <p:cNvSpPr>
            <a:spLocks noChangeArrowheads="1"/>
          </p:cNvSpPr>
          <p:nvPr/>
        </p:nvSpPr>
        <p:spPr bwMode="auto">
          <a:xfrm>
            <a:off x="7114540" y="947845"/>
            <a:ext cx="4362533" cy="1039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1219170" fontAlgn="base">
              <a:lnSpc>
                <a:spcPct val="80000"/>
              </a:lnSpc>
              <a:spcBef>
                <a:spcPct val="0"/>
              </a:spcBef>
              <a:spcAft>
                <a:spcPct val="0"/>
              </a:spcAft>
              <a:buClr>
                <a:srgbClr val="000000"/>
              </a:buClr>
              <a:defRPr/>
            </a:pPr>
            <a:r>
              <a:rPr lang="en-US" altLang="en-US" sz="1467" b="1" dirty="0">
                <a:solidFill>
                  <a:srgbClr val="191919"/>
                </a:solidFill>
                <a:latin typeface="Calibri Light"/>
                <a:cs typeface="Arial" charset="0"/>
              </a:rPr>
              <a:t>Workload Placement Assessment</a:t>
            </a:r>
          </a:p>
          <a:p>
            <a:pPr marL="121917" indent="-121917" defTabSz="1219170" fontAlgn="base">
              <a:lnSpc>
                <a:spcPct val="80000"/>
              </a:lnSpc>
              <a:spcBef>
                <a:spcPts val="267"/>
              </a:spcBef>
              <a:spcAft>
                <a:spcPct val="0"/>
              </a:spcAft>
              <a:buClr>
                <a:srgbClr val="000000"/>
              </a:buClr>
              <a:buFont typeface="Arial" panose="020B0604020202020204" pitchFamily="34" charset="0"/>
              <a:buChar char="•"/>
              <a:defRPr/>
            </a:pPr>
            <a:r>
              <a:rPr lang="en-US" altLang="en-US" sz="1400" dirty="0">
                <a:solidFill>
                  <a:srgbClr val="191919"/>
                </a:solidFill>
                <a:latin typeface="Calibri Light"/>
                <a:cs typeface="Arial" charset="0"/>
              </a:rPr>
              <a:t>Consolidate, offload, and place new workloads on same or alternative platforms </a:t>
            </a:r>
          </a:p>
          <a:p>
            <a:pPr marL="121917" indent="-121917" defTabSz="1219170" fontAlgn="base">
              <a:lnSpc>
                <a:spcPct val="80000"/>
              </a:lnSpc>
              <a:spcBef>
                <a:spcPts val="267"/>
              </a:spcBef>
              <a:spcAft>
                <a:spcPct val="0"/>
              </a:spcAft>
              <a:buClr>
                <a:srgbClr val="000000"/>
              </a:buClr>
              <a:buFont typeface="Arial" panose="020B0604020202020204" pitchFamily="34" charset="0"/>
              <a:buChar char="•"/>
              <a:defRPr/>
            </a:pPr>
            <a:r>
              <a:rPr lang="en-US" altLang="en-US" sz="1400" dirty="0">
                <a:solidFill>
                  <a:srgbClr val="191919"/>
                </a:solidFill>
                <a:latin typeface="Calibri Light"/>
                <a:cs typeface="Arial" charset="0"/>
              </a:rPr>
              <a:t>Exploit and compare platform attributes to optimize workload performance and costs</a:t>
            </a:r>
            <a:endParaRPr lang="en-US" altLang="en-US" sz="1467" dirty="0">
              <a:solidFill>
                <a:srgbClr val="191919"/>
              </a:solidFill>
              <a:latin typeface="Calibri Light"/>
              <a:cs typeface="Arial" charset="0"/>
            </a:endParaRPr>
          </a:p>
        </p:txBody>
      </p:sp>
      <p:sp>
        <p:nvSpPr>
          <p:cNvPr id="45" name="Rectangle 25"/>
          <p:cNvSpPr>
            <a:spLocks noChangeArrowheads="1"/>
          </p:cNvSpPr>
          <p:nvPr/>
        </p:nvSpPr>
        <p:spPr bwMode="auto">
          <a:xfrm>
            <a:off x="7180158" y="4586394"/>
            <a:ext cx="3856143" cy="866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1219170" fontAlgn="base">
              <a:lnSpc>
                <a:spcPct val="80000"/>
              </a:lnSpc>
              <a:spcBef>
                <a:spcPts val="267"/>
              </a:spcBef>
              <a:spcAft>
                <a:spcPct val="0"/>
              </a:spcAft>
              <a:buClr>
                <a:srgbClr val="000000"/>
              </a:buClr>
              <a:defRPr/>
            </a:pPr>
            <a:r>
              <a:rPr lang="en-US" altLang="en-US" sz="1467" b="1" dirty="0">
                <a:solidFill>
                  <a:srgbClr val="191919"/>
                </a:solidFill>
                <a:latin typeface="Calibri Light"/>
                <a:cs typeface="Arial" charset="0"/>
              </a:rPr>
              <a:t>IT Best Practice Benchmarking</a:t>
            </a:r>
          </a:p>
          <a:p>
            <a:pPr marL="121917" indent="-121917" defTabSz="1219170" fontAlgn="base">
              <a:lnSpc>
                <a:spcPct val="80000"/>
              </a:lnSpc>
              <a:spcBef>
                <a:spcPts val="267"/>
              </a:spcBef>
              <a:spcAft>
                <a:spcPct val="0"/>
              </a:spcAft>
              <a:buClr>
                <a:srgbClr val="000000"/>
              </a:buClr>
              <a:buFont typeface="Arial" panose="020B0604020202020204" pitchFamily="34" charset="0"/>
              <a:buChar char="•"/>
              <a:defRPr/>
            </a:pPr>
            <a:r>
              <a:rPr lang="en-US" altLang="en-US" sz="1400" dirty="0">
                <a:solidFill>
                  <a:srgbClr val="191919"/>
                </a:solidFill>
                <a:latin typeface="Calibri Light"/>
                <a:cs typeface="Arial" charset="0"/>
              </a:rPr>
              <a:t>Compare actual IT environment with best practices in the IT industry </a:t>
            </a:r>
          </a:p>
          <a:p>
            <a:pPr marL="121917" indent="-121917" defTabSz="1219170" fontAlgn="base">
              <a:lnSpc>
                <a:spcPct val="80000"/>
              </a:lnSpc>
              <a:spcBef>
                <a:spcPts val="267"/>
              </a:spcBef>
              <a:spcAft>
                <a:spcPct val="0"/>
              </a:spcAft>
              <a:buClr>
                <a:srgbClr val="000000"/>
              </a:buClr>
              <a:buFont typeface="Arial" panose="020B0604020202020204" pitchFamily="34" charset="0"/>
              <a:buChar char="•"/>
              <a:defRPr/>
            </a:pPr>
            <a:r>
              <a:rPr lang="en-US" altLang="en-US" sz="1400" dirty="0">
                <a:solidFill>
                  <a:srgbClr val="191919"/>
                </a:solidFill>
                <a:latin typeface="Calibri Light"/>
                <a:cs typeface="Arial" charset="0"/>
              </a:rPr>
              <a:t>Improve forecast and actual spend</a:t>
            </a:r>
          </a:p>
        </p:txBody>
      </p:sp>
      <p:sp>
        <p:nvSpPr>
          <p:cNvPr id="46" name="Rectangle 25"/>
          <p:cNvSpPr>
            <a:spLocks noChangeArrowheads="1"/>
          </p:cNvSpPr>
          <p:nvPr/>
        </p:nvSpPr>
        <p:spPr bwMode="auto">
          <a:xfrm>
            <a:off x="1658198" y="4600365"/>
            <a:ext cx="4159759" cy="866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1219170" fontAlgn="base">
              <a:lnSpc>
                <a:spcPct val="80000"/>
              </a:lnSpc>
              <a:spcBef>
                <a:spcPts val="267"/>
              </a:spcBef>
              <a:spcAft>
                <a:spcPct val="0"/>
              </a:spcAft>
              <a:buClr>
                <a:srgbClr val="000000"/>
              </a:buClr>
              <a:defRPr/>
            </a:pPr>
            <a:r>
              <a:rPr lang="en-US" altLang="en-US" sz="1467" b="1" dirty="0">
                <a:solidFill>
                  <a:srgbClr val="191919"/>
                </a:solidFill>
                <a:latin typeface="Calibri Light"/>
                <a:cs typeface="Arial" charset="0"/>
              </a:rPr>
              <a:t>Chargeback Analysis</a:t>
            </a:r>
            <a:endParaRPr lang="en-US" altLang="en-US" sz="1400" b="1" dirty="0">
              <a:solidFill>
                <a:srgbClr val="191919"/>
              </a:solidFill>
              <a:latin typeface="Calibri Light"/>
              <a:cs typeface="Arial" charset="0"/>
            </a:endParaRPr>
          </a:p>
          <a:p>
            <a:pPr marL="121917" indent="-121917" defTabSz="1219170" fontAlgn="base">
              <a:lnSpc>
                <a:spcPct val="80000"/>
              </a:lnSpc>
              <a:spcBef>
                <a:spcPts val="267"/>
              </a:spcBef>
              <a:spcAft>
                <a:spcPct val="0"/>
              </a:spcAft>
              <a:buClr>
                <a:srgbClr val="000000"/>
              </a:buClr>
              <a:buFont typeface="Arial" panose="020B0604020202020204" pitchFamily="34" charset="0"/>
              <a:buChar char="•"/>
              <a:defRPr/>
            </a:pPr>
            <a:r>
              <a:rPr lang="en-US" altLang="en-US" sz="1400" dirty="0">
                <a:solidFill>
                  <a:srgbClr val="191919"/>
                </a:solidFill>
                <a:latin typeface="Calibri Light"/>
                <a:cs typeface="Arial" charset="0"/>
              </a:rPr>
              <a:t>Align chargeback policies to actual IT costs </a:t>
            </a:r>
          </a:p>
          <a:p>
            <a:pPr marL="121917" indent="-121917" defTabSz="1219170" fontAlgn="base">
              <a:lnSpc>
                <a:spcPct val="80000"/>
              </a:lnSpc>
              <a:spcBef>
                <a:spcPts val="267"/>
              </a:spcBef>
              <a:spcAft>
                <a:spcPct val="0"/>
              </a:spcAft>
              <a:buClr>
                <a:srgbClr val="000000"/>
              </a:buClr>
              <a:buFont typeface="Arial" panose="020B0604020202020204" pitchFamily="34" charset="0"/>
              <a:buChar char="•"/>
              <a:defRPr/>
            </a:pPr>
            <a:r>
              <a:rPr lang="en-US" altLang="en-US" sz="1400" dirty="0">
                <a:solidFill>
                  <a:srgbClr val="191919"/>
                </a:solidFill>
                <a:latin typeface="Calibri Light"/>
                <a:cs typeface="Arial" charset="0"/>
              </a:rPr>
              <a:t>Identify and overcome chargeback policies that drive adverse IT decisions </a:t>
            </a:r>
          </a:p>
        </p:txBody>
      </p:sp>
      <p:sp>
        <p:nvSpPr>
          <p:cNvPr id="48" name="Rectangle 1"/>
          <p:cNvSpPr>
            <a:spLocks noChangeArrowheads="1"/>
          </p:cNvSpPr>
          <p:nvPr/>
        </p:nvSpPr>
        <p:spPr bwMode="auto">
          <a:xfrm>
            <a:off x="1623486" y="949960"/>
            <a:ext cx="4285909" cy="1039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1219170" fontAlgn="base">
              <a:lnSpc>
                <a:spcPct val="80000"/>
              </a:lnSpc>
              <a:spcBef>
                <a:spcPts val="267"/>
              </a:spcBef>
              <a:spcAft>
                <a:spcPct val="0"/>
              </a:spcAft>
              <a:buClr>
                <a:srgbClr val="000000"/>
              </a:buClr>
              <a:defRPr/>
            </a:pPr>
            <a:r>
              <a:rPr lang="en-US" altLang="en-US" sz="1467" b="1" dirty="0">
                <a:solidFill>
                  <a:srgbClr val="191919"/>
                </a:solidFill>
                <a:latin typeface="Calibri Light"/>
                <a:cs typeface="Arial" charset="0"/>
              </a:rPr>
              <a:t>Cloud Assessment</a:t>
            </a:r>
          </a:p>
          <a:p>
            <a:pPr marL="121917" indent="-121917" defTabSz="1219170" fontAlgn="base">
              <a:lnSpc>
                <a:spcPct val="80000"/>
              </a:lnSpc>
              <a:spcBef>
                <a:spcPts val="267"/>
              </a:spcBef>
              <a:spcAft>
                <a:spcPct val="0"/>
              </a:spcAft>
              <a:buClr>
                <a:srgbClr val="000000"/>
              </a:buClr>
              <a:buFont typeface="Arial" panose="020B0604020202020204" pitchFamily="34" charset="0"/>
              <a:buChar char="•"/>
              <a:defRPr/>
            </a:pPr>
            <a:r>
              <a:rPr lang="en-US" altLang="en-US" sz="1400" dirty="0">
                <a:solidFill>
                  <a:srgbClr val="191919"/>
                </a:solidFill>
                <a:latin typeface="Calibri Light"/>
                <a:cs typeface="Arial" charset="0"/>
              </a:rPr>
              <a:t>Perform a Health Check to find the right private, public or hybrid cloud solution </a:t>
            </a:r>
          </a:p>
          <a:p>
            <a:pPr marL="121917" indent="-121917" defTabSz="1219170" fontAlgn="base">
              <a:lnSpc>
                <a:spcPct val="80000"/>
              </a:lnSpc>
              <a:spcBef>
                <a:spcPts val="267"/>
              </a:spcBef>
              <a:spcAft>
                <a:spcPct val="0"/>
              </a:spcAft>
              <a:buClr>
                <a:srgbClr val="000000"/>
              </a:buClr>
              <a:buFont typeface="Arial" panose="020B0604020202020204" pitchFamily="34" charset="0"/>
              <a:buChar char="•"/>
              <a:defRPr/>
            </a:pPr>
            <a:r>
              <a:rPr lang="en-US" altLang="en-US" sz="1400" dirty="0">
                <a:solidFill>
                  <a:srgbClr val="191919"/>
                </a:solidFill>
                <a:latin typeface="Calibri Light"/>
                <a:cs typeface="Arial" charset="0"/>
              </a:rPr>
              <a:t>Examine workload size and activity, SLA and provisioning requirements, and instance costs</a:t>
            </a:r>
            <a:endParaRPr lang="en-US" altLang="en-US" sz="1467" dirty="0">
              <a:solidFill>
                <a:srgbClr val="191919"/>
              </a:solidFill>
              <a:latin typeface="Calibri Light"/>
              <a:cs typeface="Arial" charset="0"/>
            </a:endParaRPr>
          </a:p>
        </p:txBody>
      </p:sp>
      <p:sp>
        <p:nvSpPr>
          <p:cNvPr id="49" name="Rectangle 1"/>
          <p:cNvSpPr>
            <a:spLocks noChangeArrowheads="1"/>
          </p:cNvSpPr>
          <p:nvPr/>
        </p:nvSpPr>
        <p:spPr bwMode="auto">
          <a:xfrm>
            <a:off x="7176347" y="3363384"/>
            <a:ext cx="4182533" cy="1039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1219170" fontAlgn="base">
              <a:lnSpc>
                <a:spcPct val="80000"/>
              </a:lnSpc>
              <a:spcBef>
                <a:spcPts val="267"/>
              </a:spcBef>
              <a:spcAft>
                <a:spcPct val="0"/>
              </a:spcAft>
              <a:buClr>
                <a:srgbClr val="000000"/>
              </a:buClr>
              <a:defRPr/>
            </a:pPr>
            <a:r>
              <a:rPr lang="en-US" altLang="en-US" sz="1467" b="1" dirty="0">
                <a:solidFill>
                  <a:srgbClr val="191919"/>
                </a:solidFill>
                <a:latin typeface="Calibri Light"/>
                <a:cs typeface="Arial" charset="0"/>
              </a:rPr>
              <a:t>Analytics Assessment</a:t>
            </a:r>
          </a:p>
          <a:p>
            <a:pPr marL="121917" indent="-121917" defTabSz="1219170" fontAlgn="base">
              <a:lnSpc>
                <a:spcPct val="80000"/>
              </a:lnSpc>
              <a:spcBef>
                <a:spcPts val="267"/>
              </a:spcBef>
              <a:spcAft>
                <a:spcPct val="0"/>
              </a:spcAft>
              <a:buClr>
                <a:srgbClr val="000000"/>
              </a:buClr>
              <a:buFont typeface="Arial" panose="020B0604020202020204" pitchFamily="34" charset="0"/>
              <a:buChar char="•"/>
              <a:defRPr/>
            </a:pPr>
            <a:r>
              <a:rPr lang="en-US" altLang="en-US" sz="1400" dirty="0">
                <a:solidFill>
                  <a:srgbClr val="191919"/>
                </a:solidFill>
                <a:latin typeface="Calibri Light"/>
                <a:cs typeface="Arial" charset="0"/>
              </a:rPr>
              <a:t>Determine the most cost-effective infrastructure for analytics solutions </a:t>
            </a:r>
          </a:p>
          <a:p>
            <a:pPr marL="121917" indent="-121917" defTabSz="1219170" fontAlgn="base">
              <a:lnSpc>
                <a:spcPct val="80000"/>
              </a:lnSpc>
              <a:spcBef>
                <a:spcPts val="267"/>
              </a:spcBef>
              <a:spcAft>
                <a:spcPct val="0"/>
              </a:spcAft>
              <a:buClr>
                <a:srgbClr val="000000"/>
              </a:buClr>
              <a:buFont typeface="Arial" panose="020B0604020202020204" pitchFamily="34" charset="0"/>
              <a:buChar char="•"/>
              <a:defRPr/>
            </a:pPr>
            <a:r>
              <a:rPr lang="en-US" altLang="en-US" sz="1400" dirty="0">
                <a:solidFill>
                  <a:srgbClr val="191919"/>
                </a:solidFill>
                <a:latin typeface="Calibri Light"/>
                <a:cs typeface="Arial" charset="0"/>
              </a:rPr>
              <a:t>Exploit platform attributes and efficient storage solutions for Analytics and Big Data </a:t>
            </a:r>
            <a:endParaRPr lang="en-US" altLang="en-US" sz="1467" dirty="0">
              <a:solidFill>
                <a:srgbClr val="191919"/>
              </a:solidFill>
              <a:latin typeface="Calibri Light"/>
              <a:cs typeface="Arial" charset="0"/>
            </a:endParaRPr>
          </a:p>
        </p:txBody>
      </p:sp>
      <p:sp>
        <p:nvSpPr>
          <p:cNvPr id="51" name="Rectangle 25"/>
          <p:cNvSpPr>
            <a:spLocks noChangeArrowheads="1"/>
          </p:cNvSpPr>
          <p:nvPr/>
        </p:nvSpPr>
        <p:spPr bwMode="auto">
          <a:xfrm>
            <a:off x="1638725" y="3367617"/>
            <a:ext cx="4311311" cy="1039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1219170" fontAlgn="base">
              <a:lnSpc>
                <a:spcPct val="80000"/>
              </a:lnSpc>
              <a:spcBef>
                <a:spcPts val="267"/>
              </a:spcBef>
              <a:spcAft>
                <a:spcPct val="0"/>
              </a:spcAft>
              <a:buClr>
                <a:srgbClr val="000000"/>
              </a:buClr>
              <a:defRPr/>
            </a:pPr>
            <a:r>
              <a:rPr lang="en-US" altLang="en-US" sz="1467" b="1" dirty="0">
                <a:solidFill>
                  <a:srgbClr val="191919"/>
                </a:solidFill>
                <a:latin typeface="Calibri Light"/>
                <a:cs typeface="Arial" charset="0"/>
              </a:rPr>
              <a:t>Mobile Assessment</a:t>
            </a:r>
            <a:endParaRPr lang="en-US" altLang="en-US" sz="1400" b="1" dirty="0">
              <a:solidFill>
                <a:srgbClr val="191919"/>
              </a:solidFill>
              <a:latin typeface="Calibri Light"/>
              <a:cs typeface="Arial" charset="0"/>
            </a:endParaRPr>
          </a:p>
          <a:p>
            <a:pPr marL="121917" indent="-121917" defTabSz="1219170" fontAlgn="base">
              <a:lnSpc>
                <a:spcPct val="80000"/>
              </a:lnSpc>
              <a:spcBef>
                <a:spcPts val="267"/>
              </a:spcBef>
              <a:spcAft>
                <a:spcPct val="0"/>
              </a:spcAft>
              <a:buClr>
                <a:srgbClr val="000000"/>
              </a:buClr>
              <a:buFont typeface="Arial" panose="020B0604020202020204" pitchFamily="34" charset="0"/>
              <a:buChar char="•"/>
              <a:defRPr/>
            </a:pPr>
            <a:r>
              <a:rPr lang="en-US" altLang="en-US" sz="1400" dirty="0">
                <a:solidFill>
                  <a:srgbClr val="191919"/>
                </a:solidFill>
                <a:latin typeface="Calibri Light"/>
                <a:cs typeface="Arial" charset="0"/>
              </a:rPr>
              <a:t>Mitigate high-volume, low-value mobile transaction costs for your business </a:t>
            </a:r>
          </a:p>
          <a:p>
            <a:pPr marL="121917" indent="-121917" defTabSz="1219170" fontAlgn="base">
              <a:lnSpc>
                <a:spcPct val="80000"/>
              </a:lnSpc>
              <a:spcBef>
                <a:spcPts val="267"/>
              </a:spcBef>
              <a:spcAft>
                <a:spcPct val="0"/>
              </a:spcAft>
              <a:buClr>
                <a:srgbClr val="000000"/>
              </a:buClr>
              <a:buFont typeface="Arial" panose="020B0604020202020204" pitchFamily="34" charset="0"/>
              <a:buChar char="•"/>
              <a:defRPr/>
            </a:pPr>
            <a:r>
              <a:rPr lang="en-US" altLang="en-US" sz="1400" dirty="0">
                <a:solidFill>
                  <a:srgbClr val="191919"/>
                </a:solidFill>
                <a:latin typeface="Calibri Light"/>
                <a:cs typeface="Arial" charset="0"/>
              </a:rPr>
              <a:t>Evaluate the effects of throughput, response time and other KPIs in mobile topologies</a:t>
            </a:r>
          </a:p>
        </p:txBody>
      </p:sp>
      <p:sp>
        <p:nvSpPr>
          <p:cNvPr id="68" name="Content Placeholder 2"/>
          <p:cNvSpPr txBox="1">
            <a:spLocks/>
          </p:cNvSpPr>
          <p:nvPr/>
        </p:nvSpPr>
        <p:spPr bwMode="auto">
          <a:xfrm>
            <a:off x="589704" y="5746751"/>
            <a:ext cx="6857576" cy="448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rgbClr val="191919"/>
                </a:solidFill>
                <a:latin typeface="HelvNeue Light for IBM"/>
                <a:cs typeface="Arial" pitchFamily="34" charset="0"/>
              </a:defRPr>
            </a:lvl1pPr>
            <a:lvl2pPr marL="742950" indent="-285750" eaLnBrk="0" hangingPunct="0">
              <a:defRPr sz="2000">
                <a:solidFill>
                  <a:srgbClr val="191919"/>
                </a:solidFill>
                <a:latin typeface="HelvNeue Light for IBM"/>
                <a:cs typeface="Arial" pitchFamily="34" charset="0"/>
              </a:defRPr>
            </a:lvl2pPr>
            <a:lvl3pPr marL="1143000" indent="-228600" eaLnBrk="0" hangingPunct="0">
              <a:defRPr sz="2000">
                <a:solidFill>
                  <a:srgbClr val="191919"/>
                </a:solidFill>
                <a:latin typeface="HelvNeue Light for IBM"/>
                <a:cs typeface="Arial" pitchFamily="34" charset="0"/>
              </a:defRPr>
            </a:lvl3pPr>
            <a:lvl4pPr marL="1600200" indent="-228600" eaLnBrk="0" hangingPunct="0">
              <a:defRPr sz="2000">
                <a:solidFill>
                  <a:srgbClr val="191919"/>
                </a:solidFill>
                <a:latin typeface="HelvNeue Light for IBM"/>
                <a:cs typeface="Arial" pitchFamily="34" charset="0"/>
              </a:defRPr>
            </a:lvl4pPr>
            <a:lvl5pPr marL="2057400" indent="-228600" eaLnBrk="0" hangingPunct="0">
              <a:defRPr sz="2000">
                <a:solidFill>
                  <a:srgbClr val="191919"/>
                </a:solidFill>
                <a:latin typeface="HelvNeue Light for IBM"/>
                <a:cs typeface="Arial" pitchFamily="34" charset="0"/>
              </a:defRPr>
            </a:lvl5pPr>
            <a:lvl6pPr marL="2514600" indent="-228600" eaLnBrk="0" fontAlgn="base" hangingPunct="0">
              <a:spcBef>
                <a:spcPct val="0"/>
              </a:spcBef>
              <a:spcAft>
                <a:spcPct val="0"/>
              </a:spcAft>
              <a:defRPr sz="2000">
                <a:solidFill>
                  <a:srgbClr val="191919"/>
                </a:solidFill>
                <a:latin typeface="HelvNeue Light for IBM"/>
                <a:cs typeface="Arial" pitchFamily="34" charset="0"/>
              </a:defRPr>
            </a:lvl6pPr>
            <a:lvl7pPr marL="2971800" indent="-228600" eaLnBrk="0" fontAlgn="base" hangingPunct="0">
              <a:spcBef>
                <a:spcPct val="0"/>
              </a:spcBef>
              <a:spcAft>
                <a:spcPct val="0"/>
              </a:spcAft>
              <a:defRPr sz="2000">
                <a:solidFill>
                  <a:srgbClr val="191919"/>
                </a:solidFill>
                <a:latin typeface="HelvNeue Light for IBM"/>
                <a:cs typeface="Arial" pitchFamily="34" charset="0"/>
              </a:defRPr>
            </a:lvl7pPr>
            <a:lvl8pPr marL="3429000" indent="-228600" eaLnBrk="0" fontAlgn="base" hangingPunct="0">
              <a:spcBef>
                <a:spcPct val="0"/>
              </a:spcBef>
              <a:spcAft>
                <a:spcPct val="0"/>
              </a:spcAft>
              <a:defRPr sz="2000">
                <a:solidFill>
                  <a:srgbClr val="191919"/>
                </a:solidFill>
                <a:latin typeface="HelvNeue Light for IBM"/>
                <a:cs typeface="Arial" pitchFamily="34" charset="0"/>
              </a:defRPr>
            </a:lvl8pPr>
            <a:lvl9pPr marL="3886200" indent="-228600" eaLnBrk="0" fontAlgn="base" hangingPunct="0">
              <a:spcBef>
                <a:spcPct val="0"/>
              </a:spcBef>
              <a:spcAft>
                <a:spcPct val="0"/>
              </a:spcAft>
              <a:defRPr sz="2000">
                <a:solidFill>
                  <a:srgbClr val="191919"/>
                </a:solidFill>
                <a:latin typeface="HelvNeue Light for IBM"/>
                <a:cs typeface="Arial" pitchFamily="34" charset="0"/>
              </a:defRPr>
            </a:lvl9pPr>
          </a:lstStyle>
          <a:p>
            <a:pPr defTabSz="1219170" eaLnBrk="1" fontAlgn="base" hangingPunct="1">
              <a:lnSpc>
                <a:spcPct val="90000"/>
              </a:lnSpc>
              <a:spcBef>
                <a:spcPct val="0"/>
              </a:spcBef>
              <a:spcAft>
                <a:spcPct val="0"/>
              </a:spcAft>
              <a:buClr>
                <a:srgbClr val="000000"/>
              </a:buClr>
            </a:pPr>
            <a:r>
              <a:rPr lang="en-US" sz="1467" dirty="0">
                <a:solidFill>
                  <a:prstClr val="black"/>
                </a:solidFill>
                <a:latin typeface="Calibri Light"/>
                <a:ea typeface="MS PGothic" pitchFamily="34" charset="-128"/>
              </a:rPr>
              <a:t>IT Economics studies are available at </a:t>
            </a:r>
            <a:r>
              <a:rPr lang="en-US" sz="1467" b="1" dirty="0">
                <a:solidFill>
                  <a:prstClr val="black"/>
                </a:solidFill>
                <a:latin typeface="Calibri Light"/>
                <a:ea typeface="MS PGothic" pitchFamily="34" charset="-128"/>
              </a:rPr>
              <a:t>no-charge</a:t>
            </a:r>
            <a:r>
              <a:rPr lang="en-US" sz="1467" dirty="0">
                <a:solidFill>
                  <a:prstClr val="black"/>
                </a:solidFill>
                <a:latin typeface="Calibri Light"/>
                <a:ea typeface="MS PGothic" pitchFamily="34" charset="-128"/>
              </a:rPr>
              <a:t> to IBM clients and Business Partners</a:t>
            </a:r>
          </a:p>
          <a:p>
            <a:pPr defTabSz="1219170" eaLnBrk="1" fontAlgn="base" hangingPunct="1">
              <a:lnSpc>
                <a:spcPct val="90000"/>
              </a:lnSpc>
              <a:spcBef>
                <a:spcPct val="0"/>
              </a:spcBef>
              <a:spcAft>
                <a:spcPct val="0"/>
              </a:spcAft>
              <a:buClr>
                <a:srgbClr val="000000"/>
              </a:buClr>
            </a:pPr>
            <a:r>
              <a:rPr lang="en-US" sz="1467" dirty="0">
                <a:solidFill>
                  <a:srgbClr val="001934"/>
                </a:solidFill>
                <a:latin typeface="Calibri Light"/>
                <a:ea typeface="MS PGothic" pitchFamily="34" charset="-128"/>
                <a:cs typeface="Times New Roman" pitchFamily="18" charset="0"/>
              </a:rPr>
              <a:t>Visit </a:t>
            </a:r>
            <a:r>
              <a:rPr lang="en-US" sz="1467" b="1" dirty="0">
                <a:solidFill>
                  <a:srgbClr val="2585C9"/>
                </a:solidFill>
                <a:latin typeface="Calibri Light"/>
                <a:ea typeface="MS PGothic" pitchFamily="34" charset="-128"/>
                <a:cs typeface="Times New Roman" pitchFamily="18" charset="0"/>
                <a:hlinkClick r:id="rId9"/>
              </a:rPr>
              <a:t>www.ibm.com/iteconomics</a:t>
            </a:r>
            <a:r>
              <a:rPr lang="en-US" sz="1467" b="1" dirty="0">
                <a:solidFill>
                  <a:srgbClr val="2585C9"/>
                </a:solidFill>
                <a:latin typeface="Calibri Light"/>
                <a:ea typeface="MS PGothic" pitchFamily="34" charset="-128"/>
                <a:cs typeface="Times New Roman" pitchFamily="18" charset="0"/>
              </a:rPr>
              <a:t> </a:t>
            </a:r>
            <a:r>
              <a:rPr lang="en-US" sz="1467" dirty="0">
                <a:solidFill>
                  <a:prstClr val="black"/>
                </a:solidFill>
                <a:latin typeface="Calibri Light"/>
                <a:ea typeface="MS PGothic" pitchFamily="34" charset="-128"/>
                <a:cs typeface="Times New Roman" pitchFamily="18" charset="0"/>
              </a:rPr>
              <a:t>or </a:t>
            </a:r>
            <a:r>
              <a:rPr lang="en-US" sz="1467" b="1" dirty="0">
                <a:solidFill>
                  <a:srgbClr val="FFFFFF"/>
                </a:solidFill>
                <a:latin typeface="Calibri Light"/>
                <a:ea typeface="MS PGothic" pitchFamily="34" charset="-128"/>
                <a:hlinkClick r:id="rId10"/>
              </a:rPr>
              <a:t>https://www.ibm.com/partnerworld/iteconomics</a:t>
            </a:r>
            <a:endParaRPr lang="en-US" sz="1467" dirty="0">
              <a:solidFill>
                <a:prstClr val="black"/>
              </a:solidFill>
              <a:latin typeface="Calibri Light"/>
              <a:ea typeface="MS PGothic" pitchFamily="34" charset="-128"/>
              <a:cs typeface="Times New Roman" pitchFamily="18" charset="0"/>
            </a:endParaRPr>
          </a:p>
          <a:p>
            <a:pPr defTabSz="1219170" eaLnBrk="1" fontAlgn="base" hangingPunct="1">
              <a:lnSpc>
                <a:spcPct val="90000"/>
              </a:lnSpc>
              <a:spcBef>
                <a:spcPct val="0"/>
              </a:spcBef>
              <a:spcAft>
                <a:spcPct val="0"/>
              </a:spcAft>
              <a:buClr>
                <a:srgbClr val="000000"/>
              </a:buClr>
            </a:pPr>
            <a:endParaRPr lang="en-US" sz="1467" dirty="0">
              <a:solidFill>
                <a:prstClr val="black"/>
              </a:solidFill>
              <a:latin typeface="Calibri Light"/>
              <a:ea typeface="MS PGothic" pitchFamily="34" charset="-128"/>
            </a:endParaRPr>
          </a:p>
        </p:txBody>
      </p:sp>
      <p:sp>
        <p:nvSpPr>
          <p:cNvPr id="69" name="Rectangle 68"/>
          <p:cNvSpPr>
            <a:spLocks/>
          </p:cNvSpPr>
          <p:nvPr/>
        </p:nvSpPr>
        <p:spPr bwMode="auto">
          <a:xfrm>
            <a:off x="7853681" y="5828031"/>
            <a:ext cx="3542031" cy="55880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defTabSz="1219170" fontAlgn="base">
              <a:lnSpc>
                <a:spcPct val="90000"/>
              </a:lnSpc>
              <a:spcBef>
                <a:spcPct val="0"/>
              </a:spcBef>
              <a:spcAft>
                <a:spcPct val="0"/>
              </a:spcAft>
              <a:buClr>
                <a:srgbClr val="000000"/>
              </a:buClr>
              <a:defRPr/>
            </a:pPr>
            <a:endParaRPr lang="en-US" sz="1467" dirty="0">
              <a:solidFill>
                <a:prstClr val="black"/>
              </a:solidFill>
              <a:latin typeface="Calibri Light"/>
              <a:ea typeface="MS PGothic" pitchFamily="34" charset="-128"/>
              <a:cs typeface="Times New Roman" pitchFamily="18" charset="0"/>
            </a:endParaRPr>
          </a:p>
          <a:p>
            <a:pPr algn="r" defTabSz="1219170" fontAlgn="base">
              <a:lnSpc>
                <a:spcPct val="90000"/>
              </a:lnSpc>
              <a:spcBef>
                <a:spcPct val="0"/>
              </a:spcBef>
              <a:spcAft>
                <a:spcPct val="0"/>
              </a:spcAft>
              <a:buClr>
                <a:srgbClr val="000000"/>
              </a:buClr>
              <a:defRPr/>
            </a:pPr>
            <a:r>
              <a:rPr lang="en-US" sz="1467" b="1" dirty="0">
                <a:solidFill>
                  <a:srgbClr val="001934"/>
                </a:solidFill>
                <a:latin typeface="Calibri Light"/>
                <a:ea typeface="MS PGothic" pitchFamily="34" charset="-128"/>
                <a:cs typeface="Times New Roman" pitchFamily="18" charset="0"/>
              </a:rPr>
              <a:t>IBM Eagle Team – IT Economics Practice                          </a:t>
            </a:r>
          </a:p>
          <a:p>
            <a:pPr algn="r" defTabSz="1219170" fontAlgn="base">
              <a:lnSpc>
                <a:spcPct val="90000"/>
              </a:lnSpc>
              <a:spcBef>
                <a:spcPct val="0"/>
              </a:spcBef>
              <a:spcAft>
                <a:spcPct val="0"/>
              </a:spcAft>
              <a:buClr>
                <a:srgbClr val="000000"/>
              </a:buClr>
              <a:defRPr/>
            </a:pPr>
            <a:r>
              <a:rPr lang="en-US" sz="1467" dirty="0">
                <a:solidFill>
                  <a:prstClr val="black"/>
                </a:solidFill>
                <a:latin typeface="Calibri Light"/>
                <a:ea typeface="MS PGothic" pitchFamily="34" charset="-128"/>
                <a:cs typeface="Times New Roman" pitchFamily="18" charset="0"/>
              </a:rPr>
              <a:t>Contact </a:t>
            </a:r>
            <a:r>
              <a:rPr lang="en-US" sz="1467" b="1" dirty="0">
                <a:solidFill>
                  <a:srgbClr val="2585C9"/>
                </a:solidFill>
                <a:latin typeface="Calibri Light"/>
                <a:ea typeface="MS PGothic" pitchFamily="34" charset="-128"/>
                <a:cs typeface="Times New Roman" pitchFamily="18" charset="0"/>
                <a:hlinkClick r:id="rId11"/>
              </a:rPr>
              <a:t>IT.Economics@us.ibm.com</a:t>
            </a:r>
            <a:endParaRPr lang="en-US" sz="1467" b="1" u="sng" dirty="0">
              <a:solidFill>
                <a:srgbClr val="2585C9"/>
              </a:solidFill>
              <a:latin typeface="Calibri Light"/>
              <a:ea typeface="MS PGothic" pitchFamily="34" charset="-128"/>
              <a:cs typeface="Times New Roman" pitchFamily="18" charset="0"/>
            </a:endParaRPr>
          </a:p>
          <a:p>
            <a:pPr algn="r" defTabSz="1219170" fontAlgn="base">
              <a:lnSpc>
                <a:spcPct val="90000"/>
              </a:lnSpc>
              <a:spcBef>
                <a:spcPct val="0"/>
              </a:spcBef>
              <a:spcAft>
                <a:spcPct val="0"/>
              </a:spcAft>
              <a:buClr>
                <a:srgbClr val="000000"/>
              </a:buClr>
              <a:defRPr/>
            </a:pPr>
            <a:r>
              <a:rPr lang="en-US" sz="1467" b="1" dirty="0">
                <a:solidFill>
                  <a:srgbClr val="FFFFFF"/>
                </a:solidFill>
                <a:latin typeface="Calibri Light"/>
                <a:ea typeface="MS PGothic" pitchFamily="34" charset="-128"/>
              </a:rPr>
              <a:t>https://www.ibm.com/partnerworld/iteconomics</a:t>
            </a:r>
            <a:endParaRPr lang="en-US" sz="1467" b="1" dirty="0">
              <a:solidFill>
                <a:srgbClr val="FFFFFF"/>
              </a:solidFill>
              <a:latin typeface="Calibri Light"/>
              <a:ea typeface="MS PGothic" pitchFamily="34" charset="-128"/>
              <a:hlinkClick r:id="rId10"/>
            </a:endParaRPr>
          </a:p>
        </p:txBody>
      </p:sp>
      <p:sp>
        <p:nvSpPr>
          <p:cNvPr id="74" name="Rectangle 2"/>
          <p:cNvSpPr>
            <a:spLocks noChangeArrowheads="1"/>
          </p:cNvSpPr>
          <p:nvPr/>
        </p:nvSpPr>
        <p:spPr bwMode="auto">
          <a:xfrm flipH="1" flipV="1">
            <a:off x="558071" y="5737859"/>
            <a:ext cx="10929159" cy="601981"/>
          </a:xfrm>
          <a:prstGeom prst="rect">
            <a:avLst/>
          </a:prstGeom>
          <a:noFill/>
          <a:ln w="3175">
            <a:solidFill>
              <a:srgbClr val="006699"/>
            </a:solidFill>
            <a:round/>
            <a:headEnd/>
            <a:tailEnd/>
          </a:ln>
          <a:extLst>
            <a:ext uri="{909E8E84-426E-40DD-AFC4-6F175D3DCCD1}">
              <a14:hiddenFill xmlns:a14="http://schemas.microsoft.com/office/drawing/2010/main">
                <a:solidFill>
                  <a:srgbClr val="FFFFFF"/>
                </a:solidFill>
              </a14:hiddenFill>
            </a:ext>
          </a:extLst>
        </p:spPr>
        <p:txBody>
          <a:bodyPr/>
          <a:lstStyle/>
          <a:p>
            <a:pPr defTabSz="1219170" fontAlgn="base">
              <a:lnSpc>
                <a:spcPct val="90000"/>
              </a:lnSpc>
              <a:spcBef>
                <a:spcPct val="0"/>
              </a:spcBef>
              <a:spcAft>
                <a:spcPct val="0"/>
              </a:spcAft>
            </a:pPr>
            <a:endParaRPr lang="en-US" sz="2667">
              <a:solidFill>
                <a:srgbClr val="080808"/>
              </a:solidFill>
              <a:latin typeface="Calibri Light"/>
            </a:endParaRPr>
          </a:p>
        </p:txBody>
      </p:sp>
      <p:pic>
        <p:nvPicPr>
          <p:cNvPr id="76" name="Picture 1"/>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681352" y="2213475"/>
            <a:ext cx="900429" cy="910967"/>
          </a:xfrm>
          <a:prstGeom prst="rect">
            <a:avLst/>
          </a:prstGeom>
          <a:noFill/>
          <a:ln w="9525">
            <a:solidFill>
              <a:srgbClr val="006699"/>
            </a:solidFill>
            <a:miter lim="800000"/>
            <a:headEnd/>
            <a:tailEnd/>
          </a:ln>
          <a:extLst>
            <a:ext uri="{909E8E84-426E-40DD-AFC4-6F175D3DCCD1}">
              <a14:hiddenFill xmlns:a14="http://schemas.microsoft.com/office/drawing/2010/main">
                <a:solidFill>
                  <a:srgbClr val="FFFFFF"/>
                </a:solidFill>
              </a14:hiddenFill>
            </a:ext>
          </a:extLst>
        </p:spPr>
      </p:pic>
      <p:sp>
        <p:nvSpPr>
          <p:cNvPr id="77" name="Rectangle 1"/>
          <p:cNvSpPr>
            <a:spLocks noChangeArrowheads="1"/>
          </p:cNvSpPr>
          <p:nvPr/>
        </p:nvSpPr>
        <p:spPr bwMode="auto">
          <a:xfrm>
            <a:off x="1657775" y="2163234"/>
            <a:ext cx="4160181" cy="1090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1219170" fontAlgn="base">
              <a:lnSpc>
                <a:spcPct val="80000"/>
              </a:lnSpc>
              <a:spcBef>
                <a:spcPts val="533"/>
              </a:spcBef>
              <a:spcAft>
                <a:spcPct val="0"/>
              </a:spcAft>
              <a:buClr>
                <a:srgbClr val="000000"/>
              </a:buClr>
              <a:defRPr/>
            </a:pPr>
            <a:r>
              <a:rPr lang="en-US" altLang="en-US" sz="1467" b="1" dirty="0">
                <a:solidFill>
                  <a:srgbClr val="191919"/>
                </a:solidFill>
                <a:latin typeface="Calibri Light"/>
                <a:cs typeface="Arial" charset="0"/>
              </a:rPr>
              <a:t>Business Value Assessment (BVA)</a:t>
            </a:r>
          </a:p>
          <a:p>
            <a:pPr marL="121917" indent="-121917" defTabSz="1219170" fontAlgn="base">
              <a:lnSpc>
                <a:spcPct val="80000"/>
              </a:lnSpc>
              <a:spcBef>
                <a:spcPts val="533"/>
              </a:spcBef>
              <a:spcAft>
                <a:spcPct val="0"/>
              </a:spcAft>
              <a:buClr>
                <a:srgbClr val="000000"/>
              </a:buClr>
              <a:buFont typeface="Arial" panose="020B0604020202020204" pitchFamily="34" charset="0"/>
              <a:buChar char="•"/>
              <a:defRPr/>
            </a:pPr>
            <a:r>
              <a:rPr lang="en-US" altLang="en-US" sz="1400" dirty="0">
                <a:solidFill>
                  <a:srgbClr val="191919"/>
                </a:solidFill>
                <a:latin typeface="Calibri Light"/>
                <a:cs typeface="Arial" charset="0"/>
              </a:rPr>
              <a:t>Understand solution attributes and how business requirements are mapped</a:t>
            </a:r>
          </a:p>
          <a:p>
            <a:pPr marL="121917" indent="-121917" defTabSz="1219170" fontAlgn="base">
              <a:lnSpc>
                <a:spcPct val="80000"/>
              </a:lnSpc>
              <a:spcBef>
                <a:spcPts val="533"/>
              </a:spcBef>
              <a:spcAft>
                <a:spcPct val="0"/>
              </a:spcAft>
              <a:buClr>
                <a:srgbClr val="000000"/>
              </a:buClr>
              <a:buFont typeface="Arial" panose="020B0604020202020204" pitchFamily="34" charset="0"/>
              <a:buChar char="•"/>
              <a:defRPr/>
            </a:pPr>
            <a:r>
              <a:rPr lang="en-US" altLang="en-US" sz="1400" dirty="0">
                <a:solidFill>
                  <a:srgbClr val="191919"/>
                </a:solidFill>
                <a:latin typeface="Calibri Light"/>
                <a:cs typeface="Arial" charset="0"/>
              </a:rPr>
              <a:t>Quantify financial benefits and compare to alternatives to determine the most compelling case</a:t>
            </a:r>
            <a:endParaRPr lang="en-US" altLang="en-US" sz="1333" dirty="0">
              <a:solidFill>
                <a:srgbClr val="191919"/>
              </a:solidFill>
              <a:latin typeface="Calibri Light"/>
              <a:cs typeface="Arial" charset="0"/>
            </a:endParaRPr>
          </a:p>
        </p:txBody>
      </p:sp>
      <p:sp>
        <p:nvSpPr>
          <p:cNvPr id="78" name="Rectangle 2"/>
          <p:cNvSpPr txBox="1">
            <a:spLocks noChangeArrowheads="1"/>
          </p:cNvSpPr>
          <p:nvPr/>
        </p:nvSpPr>
        <p:spPr bwMode="auto">
          <a:xfrm>
            <a:off x="611718" y="560918"/>
            <a:ext cx="11080749" cy="340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0000" tIns="62400" rIns="120000" bIns="62400"/>
          <a:lstStyle>
            <a:lvl1pPr>
              <a:defRPr sz="1600">
                <a:solidFill>
                  <a:schemeClr val="tx1"/>
                </a:solidFill>
                <a:latin typeface="Arial" pitchFamily="34" charset="0"/>
                <a:ea typeface="MS PGothic" pitchFamily="34" charset="-128"/>
              </a:defRPr>
            </a:lvl1pPr>
            <a:lvl2pPr marL="742950" indent="-285750">
              <a:defRPr sz="1600">
                <a:solidFill>
                  <a:schemeClr val="tx1"/>
                </a:solidFill>
                <a:latin typeface="Arial" pitchFamily="34" charset="0"/>
                <a:ea typeface="MS PGothic" pitchFamily="34" charset="-128"/>
              </a:defRPr>
            </a:lvl2pPr>
            <a:lvl3pPr marL="1143000" indent="-228600">
              <a:defRPr sz="1600">
                <a:solidFill>
                  <a:schemeClr val="tx1"/>
                </a:solidFill>
                <a:latin typeface="Arial" pitchFamily="34" charset="0"/>
                <a:ea typeface="MS PGothic" pitchFamily="34" charset="-128"/>
              </a:defRPr>
            </a:lvl3pPr>
            <a:lvl4pPr marL="1600200" indent="-228600">
              <a:defRPr sz="1600">
                <a:solidFill>
                  <a:schemeClr val="tx1"/>
                </a:solidFill>
                <a:latin typeface="Arial" pitchFamily="34" charset="0"/>
                <a:ea typeface="MS PGothic" pitchFamily="34" charset="-128"/>
              </a:defRPr>
            </a:lvl4pPr>
            <a:lvl5pPr marL="2057400" indent="-228600">
              <a:defRPr sz="1600">
                <a:solidFill>
                  <a:schemeClr val="tx1"/>
                </a:solidFill>
                <a:latin typeface="Arial" pitchFamily="34" charset="0"/>
                <a:ea typeface="MS PGothic" pitchFamily="34" charset="-128"/>
              </a:defRPr>
            </a:lvl5pPr>
            <a:lvl6pPr marL="25146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6pPr>
            <a:lvl7pPr marL="29718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7pPr>
            <a:lvl8pPr marL="34290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8pPr>
            <a:lvl9pPr marL="38862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9pPr>
          </a:lstStyle>
          <a:p>
            <a:pPr defTabSz="1219170" fontAlgn="base">
              <a:lnSpc>
                <a:spcPct val="90000"/>
              </a:lnSpc>
              <a:spcBef>
                <a:spcPct val="25000"/>
              </a:spcBef>
              <a:spcAft>
                <a:spcPct val="0"/>
              </a:spcAft>
              <a:buClr>
                <a:srgbClr val="000000"/>
              </a:buClr>
              <a:defRPr/>
            </a:pPr>
            <a:r>
              <a:rPr lang="en-GB" sz="1867" dirty="0">
                <a:solidFill>
                  <a:prstClr val="black"/>
                </a:solidFill>
                <a:latin typeface="Calibri Light"/>
              </a:rPr>
              <a:t>Use a </a:t>
            </a:r>
            <a:r>
              <a:rPr lang="en-GB" sz="1867" b="1" dirty="0">
                <a:solidFill>
                  <a:srgbClr val="0070C0"/>
                </a:solidFill>
                <a:latin typeface="Calibri Light"/>
              </a:rPr>
              <a:t>business case </a:t>
            </a:r>
            <a:r>
              <a:rPr lang="en-GB" sz="1867" dirty="0">
                <a:solidFill>
                  <a:prstClr val="black"/>
                </a:solidFill>
                <a:latin typeface="Calibri Light"/>
              </a:rPr>
              <a:t>to make a </a:t>
            </a:r>
            <a:r>
              <a:rPr lang="en-GB" sz="1867" b="1" dirty="0">
                <a:solidFill>
                  <a:srgbClr val="0070C0"/>
                </a:solidFill>
                <a:latin typeface="Calibri Light"/>
              </a:rPr>
              <a:t>technically</a:t>
            </a:r>
            <a:r>
              <a:rPr lang="en-GB" sz="1867" dirty="0">
                <a:solidFill>
                  <a:prstClr val="black"/>
                </a:solidFill>
                <a:latin typeface="Calibri Light"/>
              </a:rPr>
              <a:t> and </a:t>
            </a:r>
            <a:r>
              <a:rPr lang="en-GB" sz="1867" b="1" dirty="0">
                <a:solidFill>
                  <a:srgbClr val="0070C0"/>
                </a:solidFill>
                <a:latin typeface="Calibri Light"/>
              </a:rPr>
              <a:t>financially based IT decision</a:t>
            </a:r>
            <a:endParaRPr lang="en-US" sz="2133" dirty="0">
              <a:solidFill>
                <a:srgbClr val="777677"/>
              </a:solidFill>
              <a:latin typeface="Calibri Light"/>
            </a:endParaRPr>
          </a:p>
        </p:txBody>
      </p:sp>
      <p:sp>
        <p:nvSpPr>
          <p:cNvPr id="38" name="Rectangle 2"/>
          <p:cNvSpPr>
            <a:spLocks noChangeArrowheads="1"/>
          </p:cNvSpPr>
          <p:nvPr/>
        </p:nvSpPr>
        <p:spPr bwMode="auto">
          <a:xfrm flipH="1" flipV="1">
            <a:off x="6094643" y="924559"/>
            <a:ext cx="5372271" cy="1139613"/>
          </a:xfrm>
          <a:prstGeom prst="rect">
            <a:avLst/>
          </a:prstGeom>
          <a:noFill/>
          <a:ln w="3175">
            <a:solidFill>
              <a:srgbClr val="006699"/>
            </a:solidFill>
            <a:round/>
            <a:headEnd/>
            <a:tailEnd/>
          </a:ln>
          <a:extLst>
            <a:ext uri="{909E8E84-426E-40DD-AFC4-6F175D3DCCD1}">
              <a14:hiddenFill xmlns:a14="http://schemas.microsoft.com/office/drawing/2010/main">
                <a:solidFill>
                  <a:srgbClr val="FFFFFF"/>
                </a:solidFill>
              </a14:hiddenFill>
            </a:ext>
          </a:extLst>
        </p:spPr>
        <p:txBody>
          <a:bodyPr/>
          <a:lstStyle/>
          <a:p>
            <a:pPr defTabSz="1219170" fontAlgn="base">
              <a:lnSpc>
                <a:spcPct val="90000"/>
              </a:lnSpc>
              <a:spcBef>
                <a:spcPct val="0"/>
              </a:spcBef>
              <a:spcAft>
                <a:spcPct val="0"/>
              </a:spcAft>
            </a:pPr>
            <a:endParaRPr lang="en-US" sz="2667">
              <a:solidFill>
                <a:srgbClr val="080808"/>
              </a:solidFill>
              <a:latin typeface="Calibri Light"/>
            </a:endParaRPr>
          </a:p>
        </p:txBody>
      </p:sp>
      <p:sp>
        <p:nvSpPr>
          <p:cNvPr id="39" name="Rectangle 2"/>
          <p:cNvSpPr>
            <a:spLocks noChangeArrowheads="1"/>
          </p:cNvSpPr>
          <p:nvPr/>
        </p:nvSpPr>
        <p:spPr bwMode="auto">
          <a:xfrm flipH="1" flipV="1">
            <a:off x="6104803" y="2133599"/>
            <a:ext cx="5372271" cy="1139613"/>
          </a:xfrm>
          <a:prstGeom prst="rect">
            <a:avLst/>
          </a:prstGeom>
          <a:noFill/>
          <a:ln w="3175">
            <a:solidFill>
              <a:srgbClr val="006699"/>
            </a:solidFill>
            <a:round/>
            <a:headEnd/>
            <a:tailEnd/>
          </a:ln>
          <a:extLst>
            <a:ext uri="{909E8E84-426E-40DD-AFC4-6F175D3DCCD1}">
              <a14:hiddenFill xmlns:a14="http://schemas.microsoft.com/office/drawing/2010/main">
                <a:solidFill>
                  <a:srgbClr val="FFFFFF"/>
                </a:solidFill>
              </a14:hiddenFill>
            </a:ext>
          </a:extLst>
        </p:spPr>
        <p:txBody>
          <a:bodyPr/>
          <a:lstStyle/>
          <a:p>
            <a:pPr defTabSz="1219170" fontAlgn="base">
              <a:lnSpc>
                <a:spcPct val="90000"/>
              </a:lnSpc>
              <a:spcBef>
                <a:spcPct val="0"/>
              </a:spcBef>
              <a:spcAft>
                <a:spcPct val="0"/>
              </a:spcAft>
            </a:pPr>
            <a:endParaRPr lang="en-US" sz="2667">
              <a:solidFill>
                <a:srgbClr val="080808"/>
              </a:solidFill>
              <a:latin typeface="Calibri Light"/>
            </a:endParaRPr>
          </a:p>
        </p:txBody>
      </p:sp>
      <p:sp>
        <p:nvSpPr>
          <p:cNvPr id="40" name="Rectangle 2"/>
          <p:cNvSpPr>
            <a:spLocks noChangeArrowheads="1"/>
          </p:cNvSpPr>
          <p:nvPr/>
        </p:nvSpPr>
        <p:spPr bwMode="auto">
          <a:xfrm flipH="1" flipV="1">
            <a:off x="6114963" y="3342639"/>
            <a:ext cx="5372271" cy="1139613"/>
          </a:xfrm>
          <a:prstGeom prst="rect">
            <a:avLst/>
          </a:prstGeom>
          <a:noFill/>
          <a:ln w="3175">
            <a:solidFill>
              <a:srgbClr val="006699"/>
            </a:solidFill>
            <a:round/>
            <a:headEnd/>
            <a:tailEnd/>
          </a:ln>
          <a:extLst>
            <a:ext uri="{909E8E84-426E-40DD-AFC4-6F175D3DCCD1}">
              <a14:hiddenFill xmlns:a14="http://schemas.microsoft.com/office/drawing/2010/main">
                <a:solidFill>
                  <a:srgbClr val="FFFFFF"/>
                </a:solidFill>
              </a14:hiddenFill>
            </a:ext>
          </a:extLst>
        </p:spPr>
        <p:txBody>
          <a:bodyPr/>
          <a:lstStyle/>
          <a:p>
            <a:pPr defTabSz="1219170" fontAlgn="base">
              <a:lnSpc>
                <a:spcPct val="90000"/>
              </a:lnSpc>
              <a:spcBef>
                <a:spcPct val="0"/>
              </a:spcBef>
              <a:spcAft>
                <a:spcPct val="0"/>
              </a:spcAft>
            </a:pPr>
            <a:endParaRPr lang="en-US" sz="2667">
              <a:solidFill>
                <a:srgbClr val="080808"/>
              </a:solidFill>
              <a:latin typeface="Calibri Light"/>
            </a:endParaRPr>
          </a:p>
        </p:txBody>
      </p:sp>
      <p:sp>
        <p:nvSpPr>
          <p:cNvPr id="47" name="Rectangle 2"/>
          <p:cNvSpPr>
            <a:spLocks noChangeArrowheads="1"/>
          </p:cNvSpPr>
          <p:nvPr/>
        </p:nvSpPr>
        <p:spPr bwMode="auto">
          <a:xfrm flipH="1" flipV="1">
            <a:off x="6114963" y="4541519"/>
            <a:ext cx="5372271" cy="1139613"/>
          </a:xfrm>
          <a:prstGeom prst="rect">
            <a:avLst/>
          </a:prstGeom>
          <a:noFill/>
          <a:ln w="3175">
            <a:solidFill>
              <a:srgbClr val="006699"/>
            </a:solidFill>
            <a:round/>
            <a:headEnd/>
            <a:tailEnd/>
          </a:ln>
          <a:extLst>
            <a:ext uri="{909E8E84-426E-40DD-AFC4-6F175D3DCCD1}">
              <a14:hiddenFill xmlns:a14="http://schemas.microsoft.com/office/drawing/2010/main">
                <a:solidFill>
                  <a:srgbClr val="FFFFFF"/>
                </a:solidFill>
              </a14:hiddenFill>
            </a:ext>
          </a:extLst>
        </p:spPr>
        <p:txBody>
          <a:bodyPr/>
          <a:lstStyle/>
          <a:p>
            <a:pPr defTabSz="1219170" fontAlgn="base">
              <a:lnSpc>
                <a:spcPct val="90000"/>
              </a:lnSpc>
              <a:spcBef>
                <a:spcPct val="0"/>
              </a:spcBef>
              <a:spcAft>
                <a:spcPct val="0"/>
              </a:spcAft>
            </a:pPr>
            <a:endParaRPr lang="en-US" sz="2667">
              <a:solidFill>
                <a:srgbClr val="080808"/>
              </a:solidFill>
              <a:latin typeface="Calibri Light"/>
            </a:endParaRPr>
          </a:p>
        </p:txBody>
      </p:sp>
      <p:sp>
        <p:nvSpPr>
          <p:cNvPr id="50" name="Rectangle 2"/>
          <p:cNvSpPr>
            <a:spLocks noChangeArrowheads="1"/>
          </p:cNvSpPr>
          <p:nvPr/>
        </p:nvSpPr>
        <p:spPr bwMode="auto">
          <a:xfrm flipH="1" flipV="1">
            <a:off x="577763" y="924559"/>
            <a:ext cx="5372271" cy="1139613"/>
          </a:xfrm>
          <a:prstGeom prst="rect">
            <a:avLst/>
          </a:prstGeom>
          <a:noFill/>
          <a:ln w="3175">
            <a:solidFill>
              <a:srgbClr val="006699"/>
            </a:solidFill>
            <a:round/>
            <a:headEnd/>
            <a:tailEnd/>
          </a:ln>
          <a:extLst>
            <a:ext uri="{909E8E84-426E-40DD-AFC4-6F175D3DCCD1}">
              <a14:hiddenFill xmlns:a14="http://schemas.microsoft.com/office/drawing/2010/main">
                <a:solidFill>
                  <a:srgbClr val="FFFFFF"/>
                </a:solidFill>
              </a14:hiddenFill>
            </a:ext>
          </a:extLst>
        </p:spPr>
        <p:txBody>
          <a:bodyPr/>
          <a:lstStyle/>
          <a:p>
            <a:pPr defTabSz="1219170" fontAlgn="base">
              <a:lnSpc>
                <a:spcPct val="90000"/>
              </a:lnSpc>
              <a:spcBef>
                <a:spcPct val="0"/>
              </a:spcBef>
              <a:spcAft>
                <a:spcPct val="0"/>
              </a:spcAft>
            </a:pPr>
            <a:endParaRPr lang="en-US" sz="2667">
              <a:solidFill>
                <a:srgbClr val="080808"/>
              </a:solidFill>
              <a:latin typeface="Calibri Light"/>
            </a:endParaRPr>
          </a:p>
        </p:txBody>
      </p:sp>
      <p:sp>
        <p:nvSpPr>
          <p:cNvPr id="52" name="Rectangle 2"/>
          <p:cNvSpPr>
            <a:spLocks noChangeArrowheads="1"/>
          </p:cNvSpPr>
          <p:nvPr/>
        </p:nvSpPr>
        <p:spPr bwMode="auto">
          <a:xfrm flipH="1" flipV="1">
            <a:off x="567603" y="2133599"/>
            <a:ext cx="5372271" cy="1139613"/>
          </a:xfrm>
          <a:prstGeom prst="rect">
            <a:avLst/>
          </a:prstGeom>
          <a:noFill/>
          <a:ln w="3175">
            <a:solidFill>
              <a:srgbClr val="006699"/>
            </a:solidFill>
            <a:round/>
            <a:headEnd/>
            <a:tailEnd/>
          </a:ln>
          <a:extLst>
            <a:ext uri="{909E8E84-426E-40DD-AFC4-6F175D3DCCD1}">
              <a14:hiddenFill xmlns:a14="http://schemas.microsoft.com/office/drawing/2010/main">
                <a:solidFill>
                  <a:srgbClr val="FFFFFF"/>
                </a:solidFill>
              </a14:hiddenFill>
            </a:ext>
          </a:extLst>
        </p:spPr>
        <p:txBody>
          <a:bodyPr/>
          <a:lstStyle/>
          <a:p>
            <a:pPr defTabSz="1219170" fontAlgn="base">
              <a:lnSpc>
                <a:spcPct val="90000"/>
              </a:lnSpc>
              <a:spcBef>
                <a:spcPct val="0"/>
              </a:spcBef>
              <a:spcAft>
                <a:spcPct val="0"/>
              </a:spcAft>
            </a:pPr>
            <a:endParaRPr lang="en-US" sz="2667">
              <a:solidFill>
                <a:srgbClr val="080808"/>
              </a:solidFill>
              <a:latin typeface="Calibri Light"/>
            </a:endParaRPr>
          </a:p>
        </p:txBody>
      </p:sp>
      <p:sp>
        <p:nvSpPr>
          <p:cNvPr id="54" name="Rectangle 1"/>
          <p:cNvSpPr>
            <a:spLocks noChangeArrowheads="1"/>
          </p:cNvSpPr>
          <p:nvPr/>
        </p:nvSpPr>
        <p:spPr bwMode="auto">
          <a:xfrm>
            <a:off x="7114540" y="2167044"/>
            <a:ext cx="4362533" cy="1072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1219170" fontAlgn="base">
              <a:lnSpc>
                <a:spcPct val="80000"/>
              </a:lnSpc>
              <a:spcBef>
                <a:spcPct val="0"/>
              </a:spcBef>
              <a:spcAft>
                <a:spcPct val="0"/>
              </a:spcAft>
              <a:buClr>
                <a:srgbClr val="000000"/>
              </a:buClr>
              <a:defRPr/>
            </a:pPr>
            <a:r>
              <a:rPr lang="en-US" altLang="en-US" sz="1467" b="1" dirty="0">
                <a:solidFill>
                  <a:srgbClr val="191919"/>
                </a:solidFill>
                <a:latin typeface="Calibri Light"/>
                <a:cs typeface="Arial" charset="0"/>
              </a:rPr>
              <a:t>Machine Learning Assessment</a:t>
            </a:r>
          </a:p>
          <a:p>
            <a:pPr marL="121917" indent="-121917" defTabSz="1219170" fontAlgn="base">
              <a:lnSpc>
                <a:spcPct val="80000"/>
              </a:lnSpc>
              <a:spcBef>
                <a:spcPts val="267"/>
              </a:spcBef>
              <a:spcAft>
                <a:spcPct val="0"/>
              </a:spcAft>
              <a:buClr>
                <a:srgbClr val="000000"/>
              </a:buClr>
              <a:buFont typeface="Arial" panose="020B0604020202020204" pitchFamily="34" charset="0"/>
              <a:buChar char="•"/>
              <a:defRPr/>
            </a:pPr>
            <a:r>
              <a:rPr lang="en-US" altLang="en-US" sz="1467" dirty="0">
                <a:solidFill>
                  <a:srgbClr val="191919"/>
                </a:solidFill>
                <a:latin typeface="Calibri Light"/>
                <a:cs typeface="Arial" charset="0"/>
              </a:rPr>
              <a:t>Discover how to provide an enhanced customer experience through real-time predictions from ML</a:t>
            </a:r>
          </a:p>
          <a:p>
            <a:pPr marL="121917" indent="-121917" defTabSz="1219170" fontAlgn="base">
              <a:lnSpc>
                <a:spcPct val="80000"/>
              </a:lnSpc>
              <a:spcBef>
                <a:spcPts val="267"/>
              </a:spcBef>
              <a:spcAft>
                <a:spcPct val="0"/>
              </a:spcAft>
              <a:buClr>
                <a:srgbClr val="000000"/>
              </a:buClr>
              <a:buFont typeface="Arial" panose="020B0604020202020204" pitchFamily="34" charset="0"/>
              <a:buChar char="•"/>
              <a:defRPr/>
            </a:pPr>
            <a:r>
              <a:rPr lang="en-US" altLang="en-US" sz="1467" dirty="0">
                <a:solidFill>
                  <a:srgbClr val="191919"/>
                </a:solidFill>
                <a:latin typeface="Calibri Light"/>
                <a:cs typeface="Arial" charset="0"/>
              </a:rPr>
              <a:t>Evaluate data gravity and deploy machine learning closest to the data and transactions</a:t>
            </a:r>
          </a:p>
        </p:txBody>
      </p:sp>
      <p:pic>
        <p:nvPicPr>
          <p:cNvPr id="5" name="Picture 4"/>
          <p:cNvPicPr>
            <a:picLocks noChangeAspect="1"/>
          </p:cNvPicPr>
          <p:nvPr/>
        </p:nvPicPr>
        <p:blipFill>
          <a:blip r:embed="rId13"/>
          <a:stretch>
            <a:fillRect/>
          </a:stretch>
        </p:blipFill>
        <p:spPr>
          <a:xfrm>
            <a:off x="6185112" y="2201141"/>
            <a:ext cx="937896" cy="980633"/>
          </a:xfrm>
          <a:prstGeom prst="rect">
            <a:avLst/>
          </a:prstGeom>
        </p:spPr>
      </p:pic>
      <p:sp>
        <p:nvSpPr>
          <p:cNvPr id="55" name="Rectangle 2"/>
          <p:cNvSpPr>
            <a:spLocks noChangeArrowheads="1"/>
          </p:cNvSpPr>
          <p:nvPr/>
        </p:nvSpPr>
        <p:spPr bwMode="auto">
          <a:xfrm flipH="1" flipV="1">
            <a:off x="567603" y="3342639"/>
            <a:ext cx="5372271" cy="1139613"/>
          </a:xfrm>
          <a:prstGeom prst="rect">
            <a:avLst/>
          </a:prstGeom>
          <a:noFill/>
          <a:ln w="3175">
            <a:solidFill>
              <a:srgbClr val="006699"/>
            </a:solidFill>
            <a:round/>
            <a:headEnd/>
            <a:tailEnd/>
          </a:ln>
          <a:extLst>
            <a:ext uri="{909E8E84-426E-40DD-AFC4-6F175D3DCCD1}">
              <a14:hiddenFill xmlns:a14="http://schemas.microsoft.com/office/drawing/2010/main">
                <a:solidFill>
                  <a:srgbClr val="FFFFFF"/>
                </a:solidFill>
              </a14:hiddenFill>
            </a:ext>
          </a:extLst>
        </p:spPr>
        <p:txBody>
          <a:bodyPr/>
          <a:lstStyle/>
          <a:p>
            <a:pPr defTabSz="1219170" fontAlgn="base">
              <a:lnSpc>
                <a:spcPct val="90000"/>
              </a:lnSpc>
              <a:spcBef>
                <a:spcPct val="0"/>
              </a:spcBef>
              <a:spcAft>
                <a:spcPct val="0"/>
              </a:spcAft>
            </a:pPr>
            <a:endParaRPr lang="en-US" sz="2667">
              <a:solidFill>
                <a:srgbClr val="080808"/>
              </a:solidFill>
              <a:latin typeface="Calibri Light"/>
            </a:endParaRPr>
          </a:p>
        </p:txBody>
      </p:sp>
      <p:sp>
        <p:nvSpPr>
          <p:cNvPr id="56" name="Rectangle 2"/>
          <p:cNvSpPr>
            <a:spLocks noChangeArrowheads="1"/>
          </p:cNvSpPr>
          <p:nvPr/>
        </p:nvSpPr>
        <p:spPr bwMode="auto">
          <a:xfrm flipH="1" flipV="1">
            <a:off x="567603" y="4541942"/>
            <a:ext cx="5372271" cy="1139613"/>
          </a:xfrm>
          <a:prstGeom prst="rect">
            <a:avLst/>
          </a:prstGeom>
          <a:noFill/>
          <a:ln w="3175">
            <a:solidFill>
              <a:srgbClr val="006699"/>
            </a:solidFill>
            <a:round/>
            <a:headEnd/>
            <a:tailEnd/>
          </a:ln>
          <a:extLst>
            <a:ext uri="{909E8E84-426E-40DD-AFC4-6F175D3DCCD1}">
              <a14:hiddenFill xmlns:a14="http://schemas.microsoft.com/office/drawing/2010/main">
                <a:solidFill>
                  <a:srgbClr val="FFFFFF"/>
                </a:solidFill>
              </a14:hiddenFill>
            </a:ext>
          </a:extLst>
        </p:spPr>
        <p:txBody>
          <a:bodyPr/>
          <a:lstStyle/>
          <a:p>
            <a:pPr defTabSz="1219170" fontAlgn="base">
              <a:lnSpc>
                <a:spcPct val="90000"/>
              </a:lnSpc>
              <a:spcBef>
                <a:spcPct val="0"/>
              </a:spcBef>
              <a:spcAft>
                <a:spcPct val="0"/>
              </a:spcAft>
            </a:pPr>
            <a:endParaRPr lang="en-US" sz="2667">
              <a:solidFill>
                <a:srgbClr val="080808"/>
              </a:solidFill>
              <a:latin typeface="Calibri Light"/>
            </a:endParaRPr>
          </a:p>
        </p:txBody>
      </p:sp>
      <p:sp>
        <p:nvSpPr>
          <p:cNvPr id="2" name="Footer Placeholder 1"/>
          <p:cNvSpPr>
            <a:spLocks noGrp="1"/>
          </p:cNvSpPr>
          <p:nvPr>
            <p:ph type="ftr" sz="quarter" idx="3"/>
          </p:nvPr>
        </p:nvSpPr>
        <p:spPr/>
        <p:txBody>
          <a:bodyPr/>
          <a:lstStyle/>
          <a:p>
            <a:pPr defTabSz="1219170" fontAlgn="base">
              <a:lnSpc>
                <a:spcPct val="90000"/>
              </a:lnSpc>
              <a:spcBef>
                <a:spcPct val="0"/>
              </a:spcBef>
              <a:spcAft>
                <a:spcPct val="0"/>
              </a:spcAft>
              <a:defRPr/>
            </a:pPr>
            <a:r>
              <a:rPr lang="en-US" dirty="0">
                <a:solidFill>
                  <a:srgbClr val="191919"/>
                </a:solidFill>
                <a:latin typeface="HelvNeue Light for IBM" pitchFamily="34" charset="0"/>
              </a:rPr>
              <a:t>IBM Confidential</a:t>
            </a:r>
          </a:p>
        </p:txBody>
      </p:sp>
      <p:sp>
        <p:nvSpPr>
          <p:cNvPr id="4" name="Left Arrow 3"/>
          <p:cNvSpPr/>
          <p:nvPr/>
        </p:nvSpPr>
        <p:spPr bwMode="auto">
          <a:xfrm rot="19828346">
            <a:off x="10444630" y="853887"/>
            <a:ext cx="591671" cy="369048"/>
          </a:xfrm>
          <a:prstGeom prst="leftArrow">
            <a:avLst/>
          </a:prstGeom>
          <a:solidFill>
            <a:schemeClr val="accent1"/>
          </a:solidFill>
          <a:ln w="9525" cap="flat" cmpd="sng" algn="ctr">
            <a:solidFill>
              <a:schemeClr val="accent1">
                <a:lumMod val="50000"/>
              </a:schemeClr>
            </a:solidFill>
            <a:prstDash val="solid"/>
            <a:round/>
            <a:headEnd type="none" w="med" len="med"/>
            <a:tailEnd type="none" w="med" len="med"/>
          </a:ln>
          <a:effectLst/>
        </p:spPr>
        <p:txBody>
          <a:bodyPr vert="horz" wrap="square" lIns="0" tIns="0" rIns="0" bIns="0" numCol="1" rtlCol="0" anchor="ctr" anchorCtr="1" compatLnSpc="1">
            <a:prstTxWarp prst="textNoShape">
              <a:avLst/>
            </a:prstTxWarp>
            <a:normAutofit fontScale="62500" lnSpcReduction="20000"/>
          </a:bodyPr>
          <a:lstStyle/>
          <a:p>
            <a:pPr algn="ctr" defTabSz="1219170" fontAlgn="base">
              <a:lnSpc>
                <a:spcPct val="90000"/>
              </a:lnSpc>
              <a:spcBef>
                <a:spcPct val="0"/>
              </a:spcBef>
              <a:spcAft>
                <a:spcPct val="0"/>
              </a:spcAft>
            </a:pPr>
            <a:endParaRPr lang="en-US" sz="2667" dirty="0">
              <a:solidFill>
                <a:srgbClr val="191919"/>
              </a:solidFill>
              <a:latin typeface="Calibri Light"/>
            </a:endParaRPr>
          </a:p>
        </p:txBody>
      </p:sp>
    </p:spTree>
    <p:extLst>
      <p:ext uri="{BB962C8B-B14F-4D97-AF65-F5344CB8AC3E}">
        <p14:creationId xmlns:p14="http://schemas.microsoft.com/office/powerpoint/2010/main" val="1501189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400" dirty="0"/>
              <a:t>Great Ideas Are Only Great if Made on Time!</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p:txBody>
          <a:bodyPr>
            <a:normAutofit/>
          </a:bodyPr>
          <a:lstStyle/>
          <a:p>
            <a:endParaRPr lang="en-US" dirty="0"/>
          </a:p>
          <a:p>
            <a:pPr lvl="1"/>
            <a:endParaRPr lang="en-US" dirty="0"/>
          </a:p>
        </p:txBody>
      </p:sp>
      <p:sp>
        <p:nvSpPr>
          <p:cNvPr id="7" name="AutoShape 2" descr="Image result for Yellow banana pictur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 name="Picture 8"/>
          <p:cNvPicPr>
            <a:picLocks noChangeAspect="1"/>
          </p:cNvPicPr>
          <p:nvPr/>
        </p:nvPicPr>
        <p:blipFill>
          <a:blip r:embed="rId3"/>
          <a:stretch>
            <a:fillRect/>
          </a:stretch>
        </p:blipFill>
        <p:spPr>
          <a:xfrm>
            <a:off x="1154955" y="2617570"/>
            <a:ext cx="2638481" cy="1954430"/>
          </a:xfrm>
          <a:prstGeom prst="rect">
            <a:avLst/>
          </a:prstGeom>
        </p:spPr>
      </p:pic>
      <p:pic>
        <p:nvPicPr>
          <p:cNvPr id="11" name="Picture 10"/>
          <p:cNvPicPr>
            <a:picLocks noChangeAspect="1"/>
          </p:cNvPicPr>
          <p:nvPr/>
        </p:nvPicPr>
        <p:blipFill>
          <a:blip r:embed="rId4"/>
          <a:stretch>
            <a:fillRect/>
          </a:stretch>
        </p:blipFill>
        <p:spPr>
          <a:xfrm>
            <a:off x="8832758" y="2617570"/>
            <a:ext cx="2918852" cy="1940466"/>
          </a:xfrm>
          <a:prstGeom prst="rect">
            <a:avLst/>
          </a:prstGeom>
        </p:spPr>
      </p:pic>
      <p:pic>
        <p:nvPicPr>
          <p:cNvPr id="12" name="Picture 11"/>
          <p:cNvPicPr>
            <a:picLocks noChangeAspect="1"/>
          </p:cNvPicPr>
          <p:nvPr/>
        </p:nvPicPr>
        <p:blipFill>
          <a:blip r:embed="rId5"/>
          <a:stretch>
            <a:fillRect/>
          </a:stretch>
        </p:blipFill>
        <p:spPr>
          <a:xfrm>
            <a:off x="5535661" y="2724150"/>
            <a:ext cx="2476500" cy="1847850"/>
          </a:xfrm>
          <a:prstGeom prst="rect">
            <a:avLst/>
          </a:prstGeom>
        </p:spPr>
      </p:pic>
    </p:spTree>
    <p:extLst>
      <p:ext uri="{BB962C8B-B14F-4D97-AF65-F5344CB8AC3E}">
        <p14:creationId xmlns:p14="http://schemas.microsoft.com/office/powerpoint/2010/main" val="3309904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436034" y="967317"/>
            <a:ext cx="10938933" cy="1462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73038" indent="-173038">
              <a:defRPr sz="1600">
                <a:solidFill>
                  <a:schemeClr val="tx1"/>
                </a:solidFill>
                <a:latin typeface="Arial" pitchFamily="34" charset="0"/>
                <a:ea typeface="MS PGothic" pitchFamily="34" charset="-128"/>
              </a:defRPr>
            </a:lvl1pPr>
            <a:lvl2pPr marL="509588" indent="-163513">
              <a:defRPr sz="1600">
                <a:solidFill>
                  <a:schemeClr val="tx1"/>
                </a:solidFill>
                <a:latin typeface="Arial" pitchFamily="34" charset="0"/>
                <a:ea typeface="MS PGothic" pitchFamily="34" charset="-128"/>
              </a:defRPr>
            </a:lvl2pPr>
            <a:lvl3pPr marL="1143000" indent="-228600">
              <a:defRPr sz="1600">
                <a:solidFill>
                  <a:schemeClr val="tx1"/>
                </a:solidFill>
                <a:latin typeface="Arial" pitchFamily="34" charset="0"/>
                <a:ea typeface="MS PGothic" pitchFamily="34" charset="-128"/>
              </a:defRPr>
            </a:lvl3pPr>
            <a:lvl4pPr marL="1600200" indent="-228600">
              <a:defRPr sz="1600">
                <a:solidFill>
                  <a:schemeClr val="tx1"/>
                </a:solidFill>
                <a:latin typeface="Arial" pitchFamily="34" charset="0"/>
                <a:ea typeface="MS PGothic" pitchFamily="34" charset="-128"/>
              </a:defRPr>
            </a:lvl4pPr>
            <a:lvl5pPr marL="2057400" indent="-228600">
              <a:defRPr sz="1600">
                <a:solidFill>
                  <a:schemeClr val="tx1"/>
                </a:solidFill>
                <a:latin typeface="Arial" pitchFamily="34" charset="0"/>
                <a:ea typeface="MS PGothic" pitchFamily="34" charset="-128"/>
              </a:defRPr>
            </a:lvl5pPr>
            <a:lvl6pPr marL="25146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6pPr>
            <a:lvl7pPr marL="29718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7pPr>
            <a:lvl8pPr marL="34290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8pPr>
            <a:lvl9pPr marL="38862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9pPr>
          </a:lstStyle>
          <a:p>
            <a:pPr marL="0" indent="0" defTabSz="1219170" fontAlgn="base">
              <a:lnSpc>
                <a:spcPct val="90000"/>
              </a:lnSpc>
              <a:spcBef>
                <a:spcPct val="0"/>
              </a:spcBef>
              <a:spcAft>
                <a:spcPct val="0"/>
              </a:spcAft>
              <a:buClr>
                <a:srgbClr val="000000"/>
              </a:buClr>
              <a:defRPr/>
            </a:pPr>
            <a:r>
              <a:rPr lang="en-US" sz="2133" b="1" dirty="0">
                <a:solidFill>
                  <a:srgbClr val="006699"/>
                </a:solidFill>
                <a:latin typeface="Calibri Light"/>
              </a:rPr>
              <a:t>An IT Economics study</a:t>
            </a:r>
            <a:r>
              <a:rPr lang="en-US" sz="2133" dirty="0">
                <a:solidFill>
                  <a:srgbClr val="006699"/>
                </a:solidFill>
                <a:latin typeface="Calibri Light"/>
              </a:rPr>
              <a:t> </a:t>
            </a:r>
            <a:r>
              <a:rPr lang="en-US" sz="2133" dirty="0">
                <a:solidFill>
                  <a:srgbClr val="000000"/>
                </a:solidFill>
                <a:latin typeface="Calibri Light"/>
              </a:rPr>
              <a:t>is </a:t>
            </a:r>
            <a:r>
              <a:rPr lang="en-US" altLang="en-US" sz="2133" b="1" dirty="0">
                <a:solidFill>
                  <a:srgbClr val="006699"/>
                </a:solidFill>
                <a:latin typeface="Calibri Light"/>
              </a:rPr>
              <a:t>a business case </a:t>
            </a:r>
            <a:r>
              <a:rPr lang="en-US" altLang="en-US" sz="2133" dirty="0">
                <a:solidFill>
                  <a:prstClr val="black"/>
                </a:solidFill>
                <a:latin typeface="Calibri Light"/>
              </a:rPr>
              <a:t>for your enterprise</a:t>
            </a:r>
          </a:p>
          <a:p>
            <a:pPr marL="842412" lvl="1" indent="-380990" defTabSz="1219170" fontAlgn="base">
              <a:lnSpc>
                <a:spcPct val="90000"/>
              </a:lnSpc>
              <a:spcBef>
                <a:spcPct val="0"/>
              </a:spcBef>
              <a:spcAft>
                <a:spcPct val="0"/>
              </a:spcAft>
              <a:buClr>
                <a:srgbClr val="000000"/>
              </a:buClr>
              <a:buFont typeface="Arial" pitchFamily="34" charset="0"/>
              <a:buChar char="•"/>
              <a:defRPr/>
            </a:pPr>
            <a:r>
              <a:rPr lang="en-US" altLang="en-US" sz="2133" dirty="0">
                <a:solidFill>
                  <a:srgbClr val="000000"/>
                </a:solidFill>
                <a:latin typeface="Calibri Light"/>
              </a:rPr>
              <a:t>Built with your </a:t>
            </a:r>
            <a:r>
              <a:rPr lang="en-US" altLang="en-US" sz="2133" b="1" dirty="0">
                <a:solidFill>
                  <a:srgbClr val="006699"/>
                </a:solidFill>
                <a:latin typeface="Calibri Light"/>
              </a:rPr>
              <a:t>information</a:t>
            </a:r>
            <a:r>
              <a:rPr lang="en-US" altLang="en-US" sz="2133" dirty="0">
                <a:solidFill>
                  <a:srgbClr val="000000"/>
                </a:solidFill>
                <a:latin typeface="Calibri Light"/>
              </a:rPr>
              <a:t> and </a:t>
            </a:r>
            <a:r>
              <a:rPr lang="en-US" altLang="en-US" sz="2133" b="1" dirty="0">
                <a:solidFill>
                  <a:srgbClr val="006699"/>
                </a:solidFill>
                <a:latin typeface="Calibri Light"/>
              </a:rPr>
              <a:t>costs</a:t>
            </a:r>
          </a:p>
          <a:p>
            <a:pPr marL="842412" lvl="1" indent="-380990" defTabSz="1219170" fontAlgn="base">
              <a:lnSpc>
                <a:spcPct val="90000"/>
              </a:lnSpc>
              <a:spcBef>
                <a:spcPct val="0"/>
              </a:spcBef>
              <a:spcAft>
                <a:spcPct val="0"/>
              </a:spcAft>
              <a:buClr>
                <a:srgbClr val="000000"/>
              </a:buClr>
              <a:buFont typeface="Arial" pitchFamily="34" charset="0"/>
              <a:buChar char="•"/>
              <a:defRPr/>
            </a:pPr>
            <a:r>
              <a:rPr lang="en-US" altLang="en-US" sz="2133" b="1" dirty="0">
                <a:solidFill>
                  <a:srgbClr val="000000"/>
                </a:solidFill>
                <a:latin typeface="Calibri Light"/>
              </a:rPr>
              <a:t>Specifically </a:t>
            </a:r>
            <a:r>
              <a:rPr lang="en-US" altLang="en-US" sz="2133" b="1" dirty="0">
                <a:solidFill>
                  <a:srgbClr val="006699"/>
                </a:solidFill>
                <a:latin typeface="Calibri Light"/>
              </a:rPr>
              <a:t>tailored to your enterprise</a:t>
            </a:r>
            <a:r>
              <a:rPr lang="en-US" altLang="en-US" sz="2133" b="1" dirty="0">
                <a:solidFill>
                  <a:srgbClr val="000000"/>
                </a:solidFill>
                <a:latin typeface="Calibri Light"/>
              </a:rPr>
              <a:t> </a:t>
            </a:r>
            <a:r>
              <a:rPr lang="en-US" altLang="en-US" sz="2133" dirty="0">
                <a:solidFill>
                  <a:srgbClr val="000000"/>
                </a:solidFill>
                <a:latin typeface="Calibri Light"/>
              </a:rPr>
              <a:t>	</a:t>
            </a:r>
          </a:p>
          <a:p>
            <a:pPr marL="842412" lvl="1" indent="-380990" defTabSz="1219170" fontAlgn="base">
              <a:lnSpc>
                <a:spcPct val="90000"/>
              </a:lnSpc>
              <a:spcBef>
                <a:spcPct val="0"/>
              </a:spcBef>
              <a:spcAft>
                <a:spcPct val="0"/>
              </a:spcAft>
              <a:buClr>
                <a:srgbClr val="000000"/>
              </a:buClr>
              <a:buFont typeface="Arial" pitchFamily="34" charset="0"/>
              <a:buChar char="•"/>
              <a:defRPr/>
            </a:pPr>
            <a:r>
              <a:rPr lang="en-US" altLang="en-US" sz="2133" dirty="0">
                <a:solidFill>
                  <a:srgbClr val="000000"/>
                </a:solidFill>
                <a:latin typeface="Calibri Light"/>
              </a:rPr>
              <a:t>Shows </a:t>
            </a:r>
            <a:r>
              <a:rPr lang="en-US" altLang="en-US" sz="2133" b="1" dirty="0">
                <a:solidFill>
                  <a:srgbClr val="006699"/>
                </a:solidFill>
                <a:latin typeface="Calibri Light"/>
              </a:rPr>
              <a:t>your return on investment</a:t>
            </a:r>
          </a:p>
          <a:p>
            <a:pPr marL="842412" lvl="1" indent="-380990" defTabSz="1219170" fontAlgn="base">
              <a:lnSpc>
                <a:spcPct val="90000"/>
              </a:lnSpc>
              <a:spcBef>
                <a:spcPct val="0"/>
              </a:spcBef>
              <a:spcAft>
                <a:spcPct val="0"/>
              </a:spcAft>
              <a:buClr>
                <a:srgbClr val="000000"/>
              </a:buClr>
              <a:buFont typeface="Arial" pitchFamily="34" charset="0"/>
              <a:buChar char="•"/>
              <a:defRPr/>
            </a:pPr>
            <a:r>
              <a:rPr lang="en-US" altLang="en-US" sz="2133" dirty="0">
                <a:solidFill>
                  <a:srgbClr val="000000"/>
                </a:solidFill>
                <a:latin typeface="Calibri Light"/>
              </a:rPr>
              <a:t>Allows you to make a </a:t>
            </a:r>
            <a:r>
              <a:rPr lang="en-US" altLang="en-US" sz="2133" b="1" dirty="0">
                <a:solidFill>
                  <a:srgbClr val="006699"/>
                </a:solidFill>
                <a:latin typeface="Calibri Light"/>
              </a:rPr>
              <a:t>financially based IT decision</a:t>
            </a:r>
          </a:p>
          <a:p>
            <a:pPr marL="12700" indent="0" defTabSz="1219170" fontAlgn="base">
              <a:lnSpc>
                <a:spcPct val="50000"/>
              </a:lnSpc>
              <a:spcBef>
                <a:spcPct val="0"/>
              </a:spcBef>
              <a:spcAft>
                <a:spcPct val="0"/>
              </a:spcAft>
              <a:buClr>
                <a:srgbClr val="000000"/>
              </a:buClr>
              <a:defRPr/>
            </a:pPr>
            <a:endParaRPr lang="en-US" altLang="en-US" sz="933" b="1" dirty="0">
              <a:solidFill>
                <a:srgbClr val="000000"/>
              </a:solidFill>
              <a:latin typeface="Calibri Light"/>
            </a:endParaRPr>
          </a:p>
        </p:txBody>
      </p:sp>
      <p:sp>
        <p:nvSpPr>
          <p:cNvPr id="14341" name="Content Placeholder 2"/>
          <p:cNvSpPr txBox="1">
            <a:spLocks/>
          </p:cNvSpPr>
          <p:nvPr/>
        </p:nvSpPr>
        <p:spPr bwMode="auto">
          <a:xfrm>
            <a:off x="1722967" y="5615518"/>
            <a:ext cx="8504767" cy="450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Arial" pitchFamily="34" charset="0"/>
                <a:ea typeface="MS PGothic" pitchFamily="34" charset="-128"/>
              </a:defRPr>
            </a:lvl1pPr>
            <a:lvl2pPr marL="427038" indent="-273050">
              <a:defRPr sz="1600">
                <a:solidFill>
                  <a:schemeClr val="tx1"/>
                </a:solidFill>
                <a:latin typeface="Arial" pitchFamily="34" charset="0"/>
                <a:ea typeface="MS PGothic" pitchFamily="34" charset="-128"/>
              </a:defRPr>
            </a:lvl2pPr>
            <a:lvl3pPr marL="1143000" indent="-228600">
              <a:defRPr sz="1600">
                <a:solidFill>
                  <a:schemeClr val="tx1"/>
                </a:solidFill>
                <a:latin typeface="Arial" pitchFamily="34" charset="0"/>
                <a:ea typeface="MS PGothic" pitchFamily="34" charset="-128"/>
              </a:defRPr>
            </a:lvl3pPr>
            <a:lvl4pPr marL="1600200" indent="-228600">
              <a:defRPr sz="1600">
                <a:solidFill>
                  <a:schemeClr val="tx1"/>
                </a:solidFill>
                <a:latin typeface="Arial" pitchFamily="34" charset="0"/>
                <a:ea typeface="MS PGothic" pitchFamily="34" charset="-128"/>
              </a:defRPr>
            </a:lvl4pPr>
            <a:lvl5pPr marL="2057400" indent="-228600">
              <a:defRPr sz="1600">
                <a:solidFill>
                  <a:schemeClr val="tx1"/>
                </a:solidFill>
                <a:latin typeface="Arial" pitchFamily="34" charset="0"/>
                <a:ea typeface="MS PGothic" pitchFamily="34" charset="-128"/>
              </a:defRPr>
            </a:lvl5pPr>
            <a:lvl6pPr marL="25146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6pPr>
            <a:lvl7pPr marL="29718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7pPr>
            <a:lvl8pPr marL="34290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8pPr>
            <a:lvl9pPr marL="38862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9pPr>
          </a:lstStyle>
          <a:p>
            <a:pPr marL="0" lvl="1" indent="-573010" defTabSz="1219170" fontAlgn="base">
              <a:lnSpc>
                <a:spcPct val="90000"/>
              </a:lnSpc>
              <a:spcBef>
                <a:spcPct val="0"/>
              </a:spcBef>
              <a:spcAft>
                <a:spcPct val="0"/>
              </a:spcAft>
              <a:buClr>
                <a:srgbClr val="000000"/>
              </a:buClr>
              <a:defRPr/>
            </a:pPr>
            <a:r>
              <a:rPr lang="en-US" sz="2133" dirty="0">
                <a:solidFill>
                  <a:srgbClr val="000000"/>
                </a:solidFill>
                <a:latin typeface="Calibri Light"/>
              </a:rPr>
              <a:t>U</a:t>
            </a:r>
            <a:r>
              <a:rPr lang="en-US" altLang="en-US" sz="2133" dirty="0">
                <a:solidFill>
                  <a:srgbClr val="000000"/>
                </a:solidFill>
                <a:latin typeface="Calibri Light"/>
              </a:rPr>
              <a:t>se an </a:t>
            </a:r>
            <a:r>
              <a:rPr lang="en-US" altLang="en-US" sz="2133" b="1" dirty="0">
                <a:solidFill>
                  <a:srgbClr val="006699"/>
                </a:solidFill>
                <a:latin typeface="Calibri Light"/>
              </a:rPr>
              <a:t>IT Economics study </a:t>
            </a:r>
            <a:r>
              <a:rPr lang="en-US" altLang="en-US" sz="2133" dirty="0">
                <a:solidFill>
                  <a:srgbClr val="000000"/>
                </a:solidFill>
                <a:latin typeface="Calibri Light"/>
              </a:rPr>
              <a:t>to </a:t>
            </a:r>
            <a:r>
              <a:rPr lang="en-US" altLang="en-US" sz="2133" b="1" dirty="0">
                <a:solidFill>
                  <a:srgbClr val="000000"/>
                </a:solidFill>
                <a:latin typeface="Calibri Light"/>
              </a:rPr>
              <a:t>build </a:t>
            </a:r>
            <a:r>
              <a:rPr lang="en-US" altLang="en-US" sz="2133" b="1" dirty="0">
                <a:solidFill>
                  <a:srgbClr val="006699"/>
                </a:solidFill>
                <a:latin typeface="Calibri Light"/>
              </a:rPr>
              <a:t>a business case </a:t>
            </a:r>
            <a:r>
              <a:rPr lang="en-US" altLang="en-US" sz="2133" dirty="0">
                <a:solidFill>
                  <a:prstClr val="black"/>
                </a:solidFill>
                <a:latin typeface="Calibri Light"/>
              </a:rPr>
              <a:t>to </a:t>
            </a:r>
            <a:r>
              <a:rPr lang="en-US" altLang="en-US" sz="2133" b="1" dirty="0">
                <a:solidFill>
                  <a:prstClr val="black"/>
                </a:solidFill>
                <a:latin typeface="Calibri Light"/>
              </a:rPr>
              <a:t>drive </a:t>
            </a:r>
            <a:r>
              <a:rPr lang="en-US" altLang="en-US" sz="2133" b="1" dirty="0">
                <a:solidFill>
                  <a:srgbClr val="006699"/>
                </a:solidFill>
                <a:latin typeface="Calibri Light"/>
              </a:rPr>
              <a:t>cost savings </a:t>
            </a:r>
            <a:r>
              <a:rPr lang="en-US" altLang="en-US" sz="2133" dirty="0">
                <a:solidFill>
                  <a:prstClr val="black"/>
                </a:solidFill>
                <a:latin typeface="Calibri Light"/>
              </a:rPr>
              <a:t>and</a:t>
            </a:r>
            <a:r>
              <a:rPr lang="en-US" altLang="en-US" sz="2133" b="1" dirty="0">
                <a:solidFill>
                  <a:srgbClr val="006699"/>
                </a:solidFill>
                <a:latin typeface="Calibri Light"/>
              </a:rPr>
              <a:t> fuel your innovation </a:t>
            </a:r>
            <a:r>
              <a:rPr lang="en-US" altLang="en-US" sz="2133" dirty="0">
                <a:solidFill>
                  <a:prstClr val="black"/>
                </a:solidFill>
                <a:latin typeface="Calibri Light"/>
              </a:rPr>
              <a:t>and</a:t>
            </a:r>
            <a:r>
              <a:rPr lang="en-US" altLang="en-US" sz="2133" b="1" dirty="0">
                <a:solidFill>
                  <a:srgbClr val="006699"/>
                </a:solidFill>
                <a:latin typeface="Calibri Light"/>
              </a:rPr>
              <a:t> growth projects </a:t>
            </a:r>
            <a:endParaRPr lang="en-US" altLang="en-US" sz="2133" b="1" dirty="0">
              <a:solidFill>
                <a:srgbClr val="000000"/>
              </a:solidFill>
              <a:latin typeface="Calibri Light"/>
            </a:endParaRPr>
          </a:p>
        </p:txBody>
      </p:sp>
      <p:sp>
        <p:nvSpPr>
          <p:cNvPr id="14342" name="Content Placeholder 2"/>
          <p:cNvSpPr txBox="1">
            <a:spLocks/>
          </p:cNvSpPr>
          <p:nvPr/>
        </p:nvSpPr>
        <p:spPr bwMode="auto">
          <a:xfrm>
            <a:off x="895351" y="2730501"/>
            <a:ext cx="5245100" cy="2129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Arial" pitchFamily="34" charset="0"/>
                <a:ea typeface="MS PGothic" pitchFamily="34" charset="-128"/>
              </a:defRPr>
            </a:lvl1pPr>
            <a:lvl2pPr marL="549275" indent="-285750">
              <a:defRPr sz="1600">
                <a:solidFill>
                  <a:schemeClr val="tx1"/>
                </a:solidFill>
                <a:latin typeface="Arial" pitchFamily="34" charset="0"/>
                <a:ea typeface="MS PGothic" pitchFamily="34" charset="-128"/>
              </a:defRPr>
            </a:lvl2pPr>
            <a:lvl3pPr marL="1143000" indent="-228600">
              <a:defRPr sz="1600">
                <a:solidFill>
                  <a:schemeClr val="tx1"/>
                </a:solidFill>
                <a:latin typeface="Arial" pitchFamily="34" charset="0"/>
                <a:ea typeface="MS PGothic" pitchFamily="34" charset="-128"/>
              </a:defRPr>
            </a:lvl3pPr>
            <a:lvl4pPr marL="1600200" indent="-228600">
              <a:defRPr sz="1600">
                <a:solidFill>
                  <a:schemeClr val="tx1"/>
                </a:solidFill>
                <a:latin typeface="Arial" pitchFamily="34" charset="0"/>
                <a:ea typeface="MS PGothic" pitchFamily="34" charset="-128"/>
              </a:defRPr>
            </a:lvl4pPr>
            <a:lvl5pPr marL="2057400" indent="-228600">
              <a:defRPr sz="1600">
                <a:solidFill>
                  <a:schemeClr val="tx1"/>
                </a:solidFill>
                <a:latin typeface="Arial" pitchFamily="34" charset="0"/>
                <a:ea typeface="MS PGothic" pitchFamily="34" charset="-128"/>
              </a:defRPr>
            </a:lvl5pPr>
            <a:lvl6pPr marL="25146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6pPr>
            <a:lvl7pPr marL="29718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7pPr>
            <a:lvl8pPr marL="34290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8pPr>
            <a:lvl9pPr marL="38862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9pPr>
          </a:lstStyle>
          <a:p>
            <a:pPr defTabSz="1219170" fontAlgn="base">
              <a:lnSpc>
                <a:spcPct val="90000"/>
              </a:lnSpc>
              <a:spcBef>
                <a:spcPct val="0"/>
              </a:spcBef>
              <a:spcAft>
                <a:spcPct val="0"/>
              </a:spcAft>
              <a:buClr>
                <a:srgbClr val="000000"/>
              </a:buClr>
              <a:defRPr/>
            </a:pPr>
            <a:r>
              <a:rPr lang="en-US" altLang="en-US" sz="2133" b="1" dirty="0">
                <a:solidFill>
                  <a:srgbClr val="000000"/>
                </a:solidFill>
                <a:latin typeface="Calibri Light"/>
              </a:rPr>
              <a:t>Do you…</a:t>
            </a:r>
          </a:p>
          <a:p>
            <a:pPr marL="732348" lvl="1" indent="-380990" defTabSz="1219170" fontAlgn="base">
              <a:lnSpc>
                <a:spcPct val="90000"/>
              </a:lnSpc>
              <a:spcBef>
                <a:spcPts val="400"/>
              </a:spcBef>
              <a:spcAft>
                <a:spcPct val="0"/>
              </a:spcAft>
              <a:buClr>
                <a:srgbClr val="000000"/>
              </a:buClr>
              <a:buFont typeface="Arial" pitchFamily="34" charset="0"/>
              <a:buChar char="•"/>
              <a:defRPr/>
            </a:pPr>
            <a:r>
              <a:rPr lang="en-US" sz="1867" dirty="0">
                <a:solidFill>
                  <a:srgbClr val="000000"/>
                </a:solidFill>
                <a:latin typeface="Calibri Light"/>
              </a:rPr>
              <a:t>Want to do more with cloud?</a:t>
            </a:r>
          </a:p>
          <a:p>
            <a:pPr marL="732348" lvl="1" indent="-380990" defTabSz="1219170" fontAlgn="base">
              <a:lnSpc>
                <a:spcPct val="90000"/>
              </a:lnSpc>
              <a:spcBef>
                <a:spcPts val="400"/>
              </a:spcBef>
              <a:spcAft>
                <a:spcPct val="0"/>
              </a:spcAft>
              <a:buClr>
                <a:srgbClr val="000000"/>
              </a:buClr>
              <a:buFont typeface="Arial" pitchFamily="34" charset="0"/>
              <a:buChar char="•"/>
              <a:defRPr/>
            </a:pPr>
            <a:r>
              <a:rPr lang="en-US" sz="1867" dirty="0">
                <a:solidFill>
                  <a:srgbClr val="000000"/>
                </a:solidFill>
                <a:latin typeface="Calibri Light"/>
              </a:rPr>
              <a:t>Need to </a:t>
            </a:r>
            <a:r>
              <a:rPr lang="en-US" sz="1867" dirty="0">
                <a:solidFill>
                  <a:prstClr val="black"/>
                </a:solidFill>
                <a:latin typeface="Calibri Light"/>
              </a:rPr>
              <a:t>simplify your IT environment?</a:t>
            </a:r>
          </a:p>
          <a:p>
            <a:pPr marL="732348" lvl="1" indent="-380990" defTabSz="1219170" fontAlgn="base">
              <a:lnSpc>
                <a:spcPct val="90000"/>
              </a:lnSpc>
              <a:spcBef>
                <a:spcPts val="400"/>
              </a:spcBef>
              <a:spcAft>
                <a:spcPct val="0"/>
              </a:spcAft>
              <a:buClr>
                <a:srgbClr val="000000"/>
              </a:buClr>
              <a:buFont typeface="Arial" pitchFamily="34" charset="0"/>
              <a:buChar char="•"/>
              <a:defRPr/>
            </a:pPr>
            <a:r>
              <a:rPr lang="en-US" sz="1867" dirty="0">
                <a:solidFill>
                  <a:prstClr val="black"/>
                </a:solidFill>
                <a:latin typeface="Calibri Light"/>
              </a:rPr>
              <a:t>Want to grow your business but need to decide where to host the applications?</a:t>
            </a:r>
          </a:p>
          <a:p>
            <a:pPr marL="732348" lvl="1" indent="-380990" defTabSz="1219170" fontAlgn="base">
              <a:lnSpc>
                <a:spcPct val="90000"/>
              </a:lnSpc>
              <a:spcBef>
                <a:spcPts val="400"/>
              </a:spcBef>
              <a:spcAft>
                <a:spcPct val="0"/>
              </a:spcAft>
              <a:buClr>
                <a:srgbClr val="000000"/>
              </a:buClr>
              <a:buFont typeface="Arial" pitchFamily="34" charset="0"/>
              <a:buChar char="•"/>
              <a:defRPr/>
            </a:pPr>
            <a:r>
              <a:rPr lang="en-US" sz="1867" dirty="0">
                <a:solidFill>
                  <a:srgbClr val="000000"/>
                </a:solidFill>
                <a:latin typeface="Calibri Light"/>
              </a:rPr>
              <a:t>Have more than 21 x86, HP-UX or Sun servers running Oracle DB or Weblogic?</a:t>
            </a:r>
          </a:p>
        </p:txBody>
      </p:sp>
      <p:sp>
        <p:nvSpPr>
          <p:cNvPr id="12" name="Rectangle 11"/>
          <p:cNvSpPr/>
          <p:nvPr/>
        </p:nvSpPr>
        <p:spPr>
          <a:xfrm>
            <a:off x="488951" y="2730500"/>
            <a:ext cx="11135783" cy="2796117"/>
          </a:xfrm>
          <a:prstGeom prst="rect">
            <a:avLst/>
          </a:prstGeom>
          <a:noFill/>
          <a:ln w="19050">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fontAlgn="base">
              <a:lnSpc>
                <a:spcPct val="90000"/>
              </a:lnSpc>
              <a:spcBef>
                <a:spcPct val="0"/>
              </a:spcBef>
              <a:spcAft>
                <a:spcPct val="0"/>
              </a:spcAft>
              <a:defRPr/>
            </a:pPr>
            <a:endParaRPr lang="en-US" sz="2667">
              <a:solidFill>
                <a:prstClr val="white"/>
              </a:solidFill>
              <a:latin typeface="Calibri Light"/>
            </a:endParaRPr>
          </a:p>
        </p:txBody>
      </p:sp>
      <p:sp>
        <p:nvSpPr>
          <p:cNvPr id="14344" name="Content Placeholder 2"/>
          <p:cNvSpPr txBox="1">
            <a:spLocks/>
          </p:cNvSpPr>
          <p:nvPr/>
        </p:nvSpPr>
        <p:spPr bwMode="auto">
          <a:xfrm>
            <a:off x="311151" y="5075767"/>
            <a:ext cx="11262783" cy="450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1600">
                <a:solidFill>
                  <a:schemeClr val="tx1"/>
                </a:solidFill>
                <a:latin typeface="Arial" pitchFamily="34" charset="0"/>
                <a:ea typeface="MS PGothic" pitchFamily="34" charset="-128"/>
              </a:defRPr>
            </a:lvl1pPr>
            <a:lvl2pPr marL="427038" indent="-273050">
              <a:defRPr sz="1600">
                <a:solidFill>
                  <a:schemeClr val="tx1"/>
                </a:solidFill>
                <a:latin typeface="Arial" pitchFamily="34" charset="0"/>
                <a:ea typeface="MS PGothic" pitchFamily="34" charset="-128"/>
              </a:defRPr>
            </a:lvl2pPr>
            <a:lvl3pPr marL="1143000" indent="-228600">
              <a:defRPr sz="1600">
                <a:solidFill>
                  <a:schemeClr val="tx1"/>
                </a:solidFill>
                <a:latin typeface="Arial" pitchFamily="34" charset="0"/>
                <a:ea typeface="MS PGothic" pitchFamily="34" charset="-128"/>
              </a:defRPr>
            </a:lvl3pPr>
            <a:lvl4pPr marL="1600200" indent="-228600">
              <a:defRPr sz="1600">
                <a:solidFill>
                  <a:schemeClr val="tx1"/>
                </a:solidFill>
                <a:latin typeface="Arial" pitchFamily="34" charset="0"/>
                <a:ea typeface="MS PGothic" pitchFamily="34" charset="-128"/>
              </a:defRPr>
            </a:lvl4pPr>
            <a:lvl5pPr marL="2057400" indent="-228600">
              <a:defRPr sz="1600">
                <a:solidFill>
                  <a:schemeClr val="tx1"/>
                </a:solidFill>
                <a:latin typeface="Arial" pitchFamily="34" charset="0"/>
                <a:ea typeface="MS PGothic" pitchFamily="34" charset="-128"/>
              </a:defRPr>
            </a:lvl5pPr>
            <a:lvl6pPr marL="25146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6pPr>
            <a:lvl7pPr marL="29718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7pPr>
            <a:lvl8pPr marL="34290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8pPr>
            <a:lvl9pPr marL="38862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9pPr>
          </a:lstStyle>
          <a:p>
            <a:pPr marL="569370" lvl="1" indent="-364058" defTabSz="1219170" fontAlgn="base">
              <a:lnSpc>
                <a:spcPct val="90000"/>
              </a:lnSpc>
              <a:spcBef>
                <a:spcPct val="0"/>
              </a:spcBef>
              <a:spcAft>
                <a:spcPct val="0"/>
              </a:spcAft>
              <a:buClr>
                <a:srgbClr val="000000"/>
              </a:buClr>
              <a:defRPr/>
            </a:pPr>
            <a:r>
              <a:rPr lang="en-US" altLang="en-US" sz="1867" dirty="0">
                <a:solidFill>
                  <a:srgbClr val="000000"/>
                </a:solidFill>
                <a:latin typeface="Calibri Light"/>
              </a:rPr>
              <a:t>These are some </a:t>
            </a:r>
            <a:r>
              <a:rPr lang="en-US" altLang="en-US" sz="1867" b="1" dirty="0">
                <a:solidFill>
                  <a:srgbClr val="000000"/>
                </a:solidFill>
                <a:latin typeface="Calibri Light"/>
              </a:rPr>
              <a:t>common scenarios</a:t>
            </a:r>
            <a:r>
              <a:rPr lang="en-US" altLang="en-US" sz="1867" dirty="0">
                <a:solidFill>
                  <a:srgbClr val="000000"/>
                </a:solidFill>
                <a:latin typeface="Calibri Light"/>
              </a:rPr>
              <a:t> from which clients have </a:t>
            </a:r>
            <a:r>
              <a:rPr lang="en-US" altLang="en-US" sz="1867" b="1" dirty="0">
                <a:solidFill>
                  <a:srgbClr val="000000"/>
                </a:solidFill>
                <a:latin typeface="Calibri Light"/>
              </a:rPr>
              <a:t>benefited </a:t>
            </a:r>
            <a:r>
              <a:rPr lang="en-US" altLang="en-US" sz="1867" dirty="0">
                <a:solidFill>
                  <a:srgbClr val="000000"/>
                </a:solidFill>
                <a:latin typeface="Calibri Light"/>
              </a:rPr>
              <a:t>from an </a:t>
            </a:r>
            <a:r>
              <a:rPr lang="en-US" altLang="en-US" sz="1867" b="1" dirty="0">
                <a:solidFill>
                  <a:srgbClr val="006699"/>
                </a:solidFill>
                <a:latin typeface="Calibri Light"/>
              </a:rPr>
              <a:t>IT Economics study</a:t>
            </a:r>
            <a:r>
              <a:rPr lang="en-US" altLang="en-US" sz="1867" b="1" dirty="0">
                <a:solidFill>
                  <a:srgbClr val="000000"/>
                </a:solidFill>
                <a:latin typeface="Calibri Light"/>
              </a:rPr>
              <a:t>.</a:t>
            </a:r>
            <a:endParaRPr lang="en-US" altLang="en-US" sz="2133" b="1" dirty="0">
              <a:solidFill>
                <a:srgbClr val="000000"/>
              </a:solidFill>
              <a:latin typeface="Calibri Light"/>
            </a:endParaRPr>
          </a:p>
        </p:txBody>
      </p:sp>
      <p:sp>
        <p:nvSpPr>
          <p:cNvPr id="27655" name="Title 1"/>
          <p:cNvSpPr txBox="1">
            <a:spLocks/>
          </p:cNvSpPr>
          <p:nvPr/>
        </p:nvSpPr>
        <p:spPr bwMode="auto">
          <a:xfrm>
            <a:off x="404284" y="258234"/>
            <a:ext cx="7984067" cy="455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rgbClr val="191919"/>
                </a:solidFill>
                <a:latin typeface="HelvNeue Light for IBM"/>
                <a:cs typeface="Arial" panose="020B0604020202020204" pitchFamily="34" charset="0"/>
              </a:defRPr>
            </a:lvl1pPr>
            <a:lvl2pPr marL="742950" indent="-285750">
              <a:defRPr sz="2000">
                <a:solidFill>
                  <a:srgbClr val="191919"/>
                </a:solidFill>
                <a:latin typeface="HelvNeue Light for IBM"/>
                <a:cs typeface="Arial" panose="020B0604020202020204" pitchFamily="34" charset="0"/>
              </a:defRPr>
            </a:lvl2pPr>
            <a:lvl3pPr marL="1143000" indent="-228600">
              <a:defRPr sz="2000">
                <a:solidFill>
                  <a:srgbClr val="191919"/>
                </a:solidFill>
                <a:latin typeface="HelvNeue Light for IBM"/>
                <a:cs typeface="Arial" panose="020B0604020202020204" pitchFamily="34" charset="0"/>
              </a:defRPr>
            </a:lvl3pPr>
            <a:lvl4pPr marL="1600200" indent="-228600">
              <a:defRPr sz="2000">
                <a:solidFill>
                  <a:srgbClr val="191919"/>
                </a:solidFill>
                <a:latin typeface="HelvNeue Light for IBM"/>
                <a:cs typeface="Arial" panose="020B0604020202020204" pitchFamily="34" charset="0"/>
              </a:defRPr>
            </a:lvl4pPr>
            <a:lvl5pPr marL="2057400" indent="-228600">
              <a:defRPr sz="2000">
                <a:solidFill>
                  <a:srgbClr val="191919"/>
                </a:solidFill>
                <a:latin typeface="HelvNeue Light for IBM"/>
                <a:cs typeface="Arial" panose="020B0604020202020204" pitchFamily="34" charset="0"/>
              </a:defRPr>
            </a:lvl5pPr>
            <a:lvl6pPr marL="2514600" indent="-228600" eaLnBrk="0" fontAlgn="base" hangingPunct="0">
              <a:spcBef>
                <a:spcPct val="0"/>
              </a:spcBef>
              <a:spcAft>
                <a:spcPct val="0"/>
              </a:spcAft>
              <a:defRPr sz="2000">
                <a:solidFill>
                  <a:srgbClr val="191919"/>
                </a:solidFill>
                <a:latin typeface="HelvNeue Light for IBM"/>
                <a:cs typeface="Arial" panose="020B0604020202020204" pitchFamily="34" charset="0"/>
              </a:defRPr>
            </a:lvl6pPr>
            <a:lvl7pPr marL="2971800" indent="-228600" eaLnBrk="0" fontAlgn="base" hangingPunct="0">
              <a:spcBef>
                <a:spcPct val="0"/>
              </a:spcBef>
              <a:spcAft>
                <a:spcPct val="0"/>
              </a:spcAft>
              <a:defRPr sz="2000">
                <a:solidFill>
                  <a:srgbClr val="191919"/>
                </a:solidFill>
                <a:latin typeface="HelvNeue Light for IBM"/>
                <a:cs typeface="Arial" panose="020B0604020202020204" pitchFamily="34" charset="0"/>
              </a:defRPr>
            </a:lvl7pPr>
            <a:lvl8pPr marL="3429000" indent="-228600" eaLnBrk="0" fontAlgn="base" hangingPunct="0">
              <a:spcBef>
                <a:spcPct val="0"/>
              </a:spcBef>
              <a:spcAft>
                <a:spcPct val="0"/>
              </a:spcAft>
              <a:defRPr sz="2000">
                <a:solidFill>
                  <a:srgbClr val="191919"/>
                </a:solidFill>
                <a:latin typeface="HelvNeue Light for IBM"/>
                <a:cs typeface="Arial" panose="020B0604020202020204" pitchFamily="34" charset="0"/>
              </a:defRPr>
            </a:lvl8pPr>
            <a:lvl9pPr marL="3886200" indent="-228600" eaLnBrk="0" fontAlgn="base" hangingPunct="0">
              <a:spcBef>
                <a:spcPct val="0"/>
              </a:spcBef>
              <a:spcAft>
                <a:spcPct val="0"/>
              </a:spcAft>
              <a:defRPr sz="2000">
                <a:solidFill>
                  <a:srgbClr val="191919"/>
                </a:solidFill>
                <a:latin typeface="HelvNeue Light for IBM"/>
                <a:cs typeface="Arial" panose="020B0604020202020204" pitchFamily="34" charset="0"/>
              </a:defRPr>
            </a:lvl9pPr>
          </a:lstStyle>
          <a:p>
            <a:pPr defTabSz="1219170" fontAlgn="base">
              <a:lnSpc>
                <a:spcPct val="90000"/>
              </a:lnSpc>
              <a:spcBef>
                <a:spcPct val="0"/>
              </a:spcBef>
              <a:spcAft>
                <a:spcPct val="0"/>
              </a:spcAft>
            </a:pPr>
            <a:r>
              <a:rPr lang="en-US" altLang="en-US" sz="3200" dirty="0">
                <a:solidFill>
                  <a:prstClr val="black"/>
                </a:solidFill>
                <a:latin typeface="Arial" panose="020B0604020202020204" pitchFamily="34" charset="0"/>
                <a:ea typeface="MS PGothic" panose="020B0600070205080204" pitchFamily="34" charset="-128"/>
              </a:rPr>
              <a:t>How Can an IT Economics Study Help?</a:t>
            </a:r>
          </a:p>
        </p:txBody>
      </p:sp>
      <p:sp>
        <p:nvSpPr>
          <p:cNvPr id="14346" name="Content Placeholder 2"/>
          <p:cNvSpPr txBox="1">
            <a:spLocks/>
          </p:cNvSpPr>
          <p:nvPr/>
        </p:nvSpPr>
        <p:spPr bwMode="auto">
          <a:xfrm>
            <a:off x="6167967" y="2715684"/>
            <a:ext cx="5405967" cy="2294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Arial" pitchFamily="34" charset="0"/>
                <a:ea typeface="MS PGothic" pitchFamily="34" charset="-128"/>
              </a:defRPr>
            </a:lvl1pPr>
            <a:lvl2pPr marL="376238" indent="-285750">
              <a:defRPr sz="1600">
                <a:solidFill>
                  <a:schemeClr val="tx1"/>
                </a:solidFill>
                <a:latin typeface="Arial" pitchFamily="34" charset="0"/>
                <a:ea typeface="MS PGothic" pitchFamily="34" charset="-128"/>
              </a:defRPr>
            </a:lvl2pPr>
            <a:lvl3pPr marL="1143000" indent="-228600">
              <a:defRPr sz="1600">
                <a:solidFill>
                  <a:schemeClr val="tx1"/>
                </a:solidFill>
                <a:latin typeface="Arial" pitchFamily="34" charset="0"/>
                <a:ea typeface="MS PGothic" pitchFamily="34" charset="-128"/>
              </a:defRPr>
            </a:lvl3pPr>
            <a:lvl4pPr marL="1600200" indent="-228600">
              <a:defRPr sz="1600">
                <a:solidFill>
                  <a:schemeClr val="tx1"/>
                </a:solidFill>
                <a:latin typeface="Arial" pitchFamily="34" charset="0"/>
                <a:ea typeface="MS PGothic" pitchFamily="34" charset="-128"/>
              </a:defRPr>
            </a:lvl4pPr>
            <a:lvl5pPr marL="2057400" indent="-228600">
              <a:defRPr sz="1600">
                <a:solidFill>
                  <a:schemeClr val="tx1"/>
                </a:solidFill>
                <a:latin typeface="Arial" pitchFamily="34" charset="0"/>
                <a:ea typeface="MS PGothic" pitchFamily="34" charset="-128"/>
              </a:defRPr>
            </a:lvl5pPr>
            <a:lvl6pPr marL="25146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6pPr>
            <a:lvl7pPr marL="29718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7pPr>
            <a:lvl8pPr marL="34290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8pPr>
            <a:lvl9pPr marL="38862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9pPr>
          </a:lstStyle>
          <a:p>
            <a:pPr defTabSz="1219170" fontAlgn="base">
              <a:lnSpc>
                <a:spcPct val="90000"/>
              </a:lnSpc>
              <a:spcBef>
                <a:spcPts val="1284"/>
              </a:spcBef>
              <a:spcAft>
                <a:spcPct val="0"/>
              </a:spcAft>
              <a:buClr>
                <a:srgbClr val="000000"/>
              </a:buClr>
              <a:defRPr/>
            </a:pPr>
            <a:r>
              <a:rPr lang="en-US" altLang="en-US" sz="2133" b="1" dirty="0">
                <a:solidFill>
                  <a:srgbClr val="000000"/>
                </a:solidFill>
                <a:latin typeface="Calibri Light"/>
              </a:rPr>
              <a:t>Are you…</a:t>
            </a:r>
          </a:p>
          <a:p>
            <a:pPr marL="501638" lvl="1" indent="-380990" defTabSz="1219170" fontAlgn="base">
              <a:lnSpc>
                <a:spcPct val="90000"/>
              </a:lnSpc>
              <a:spcBef>
                <a:spcPts val="400"/>
              </a:spcBef>
              <a:spcAft>
                <a:spcPct val="0"/>
              </a:spcAft>
              <a:buClr>
                <a:srgbClr val="000000"/>
              </a:buClr>
              <a:buFont typeface="Arial" pitchFamily="34" charset="0"/>
              <a:buChar char="•"/>
              <a:defRPr/>
            </a:pPr>
            <a:r>
              <a:rPr lang="en-US" sz="1867" dirty="0">
                <a:solidFill>
                  <a:prstClr val="black"/>
                </a:solidFill>
                <a:latin typeface="Calibri Light"/>
              </a:rPr>
              <a:t>Moving workloads off the mainframe? </a:t>
            </a:r>
          </a:p>
          <a:p>
            <a:pPr marL="501638" lvl="1" indent="-380990" defTabSz="1219170" fontAlgn="base">
              <a:lnSpc>
                <a:spcPct val="90000"/>
              </a:lnSpc>
              <a:spcBef>
                <a:spcPts val="400"/>
              </a:spcBef>
              <a:spcAft>
                <a:spcPct val="0"/>
              </a:spcAft>
              <a:buClr>
                <a:srgbClr val="000000"/>
              </a:buClr>
              <a:buFont typeface="Arial" pitchFamily="34" charset="0"/>
              <a:buChar char="•"/>
              <a:defRPr/>
            </a:pPr>
            <a:r>
              <a:rPr lang="en-US" sz="1867" dirty="0">
                <a:solidFill>
                  <a:prstClr val="black"/>
                </a:solidFill>
                <a:latin typeface="Calibri Light"/>
              </a:rPr>
              <a:t>Deploying</a:t>
            </a:r>
            <a:r>
              <a:rPr lang="en-US" sz="1867" dirty="0">
                <a:solidFill>
                  <a:srgbClr val="000000"/>
                </a:solidFill>
                <a:latin typeface="Calibri Light"/>
              </a:rPr>
              <a:t> workloads on Linux x86?</a:t>
            </a:r>
          </a:p>
          <a:p>
            <a:pPr marL="501638" lvl="1" indent="-380990" defTabSz="1219170" fontAlgn="base">
              <a:lnSpc>
                <a:spcPct val="90000"/>
              </a:lnSpc>
              <a:spcBef>
                <a:spcPts val="400"/>
              </a:spcBef>
              <a:spcAft>
                <a:spcPct val="0"/>
              </a:spcAft>
              <a:buClr>
                <a:srgbClr val="000000"/>
              </a:buClr>
              <a:buFont typeface="Arial" pitchFamily="34" charset="0"/>
              <a:buChar char="•"/>
              <a:defRPr/>
            </a:pPr>
            <a:r>
              <a:rPr lang="en-US" sz="1867" dirty="0">
                <a:solidFill>
                  <a:prstClr val="black"/>
                </a:solidFill>
                <a:latin typeface="Calibri Light"/>
              </a:rPr>
              <a:t>Evaluating the best platform for Big Data?</a:t>
            </a:r>
          </a:p>
          <a:p>
            <a:pPr marL="501638" lvl="1" indent="-380990" defTabSz="1219170" fontAlgn="base">
              <a:lnSpc>
                <a:spcPct val="90000"/>
              </a:lnSpc>
              <a:spcBef>
                <a:spcPts val="400"/>
              </a:spcBef>
              <a:spcAft>
                <a:spcPct val="0"/>
              </a:spcAft>
              <a:buClr>
                <a:srgbClr val="000000"/>
              </a:buClr>
              <a:buFont typeface="Arial" pitchFamily="34" charset="0"/>
              <a:buChar char="•"/>
              <a:defRPr/>
            </a:pPr>
            <a:r>
              <a:rPr lang="en-US" sz="1867" dirty="0">
                <a:solidFill>
                  <a:srgbClr val="000000"/>
                </a:solidFill>
                <a:latin typeface="Calibri Light"/>
              </a:rPr>
              <a:t>Using more than three platforms?</a:t>
            </a:r>
          </a:p>
          <a:p>
            <a:pPr marL="501638" lvl="1" indent="-380990" defTabSz="1219170" fontAlgn="base">
              <a:lnSpc>
                <a:spcPct val="90000"/>
              </a:lnSpc>
              <a:spcBef>
                <a:spcPts val="400"/>
              </a:spcBef>
              <a:spcAft>
                <a:spcPct val="0"/>
              </a:spcAft>
              <a:buClr>
                <a:srgbClr val="000000"/>
              </a:buClr>
              <a:buFont typeface="Arial" pitchFamily="34" charset="0"/>
              <a:buChar char="•"/>
              <a:defRPr/>
            </a:pPr>
            <a:r>
              <a:rPr lang="en-US" sz="1867" dirty="0">
                <a:solidFill>
                  <a:srgbClr val="000000"/>
                </a:solidFill>
                <a:latin typeface="Calibri Light"/>
              </a:rPr>
              <a:t>Looking to reduce IT spend?</a:t>
            </a:r>
          </a:p>
          <a:p>
            <a:pPr marL="501638" lvl="1" indent="-380990" defTabSz="1219170" fontAlgn="base">
              <a:lnSpc>
                <a:spcPct val="90000"/>
              </a:lnSpc>
              <a:spcBef>
                <a:spcPts val="1284"/>
              </a:spcBef>
              <a:spcAft>
                <a:spcPct val="0"/>
              </a:spcAft>
              <a:buClr>
                <a:srgbClr val="000000"/>
              </a:buClr>
              <a:buFont typeface="Arial" pitchFamily="34" charset="0"/>
              <a:buChar char="•"/>
              <a:defRPr/>
            </a:pPr>
            <a:endParaRPr lang="en-US" sz="1867" dirty="0">
              <a:solidFill>
                <a:srgbClr val="000000"/>
              </a:solidFill>
              <a:latin typeface="Calibri Light"/>
            </a:endParaRPr>
          </a:p>
        </p:txBody>
      </p:sp>
      <p:pic>
        <p:nvPicPr>
          <p:cNvPr id="27657"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44467" y="1049868"/>
            <a:ext cx="2969684" cy="1325033"/>
          </a:xfrm>
          <a:prstGeom prst="rect">
            <a:avLst/>
          </a:prstGeom>
          <a:noFill/>
          <a:ln w="9525">
            <a:solidFill>
              <a:srgbClr val="006699"/>
            </a:solidFill>
            <a:miter lim="800000"/>
            <a:headEnd/>
            <a:tailEnd/>
          </a:ln>
          <a:effectLst>
            <a:outerShdw dist="17961" dir="2700000" algn="ctr" rotWithShape="0">
              <a:schemeClr val="bg1">
                <a:alpha val="74997"/>
              </a:scheme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92673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368301" y="258234"/>
            <a:ext cx="8913284" cy="469900"/>
          </a:xfrm>
        </p:spPr>
        <p:txBody>
          <a:bodyPr/>
          <a:lstStyle/>
          <a:p>
            <a:pPr>
              <a:defRPr/>
            </a:pPr>
            <a:r>
              <a:rPr lang="en-US" altLang="en-US" sz="3200" dirty="0"/>
              <a:t>How an IT Economics Study works</a:t>
            </a:r>
            <a:endParaRPr lang="en-US" altLang="en-US" sz="1400" i="1" dirty="0"/>
          </a:p>
        </p:txBody>
      </p:sp>
      <p:pic>
        <p:nvPicPr>
          <p:cNvPr id="33795" name="Picture 2" descr="C:\2014 CPO\Eagle Presentation Template\Copy of EaglePicture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81684" y="5712885"/>
            <a:ext cx="1397000" cy="679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ectangle 16"/>
          <p:cNvSpPr/>
          <p:nvPr/>
        </p:nvSpPr>
        <p:spPr>
          <a:xfrm>
            <a:off x="5795434" y="5630334"/>
            <a:ext cx="5778500" cy="842433"/>
          </a:xfrm>
          <a:prstGeom prst="rect">
            <a:avLst/>
          </a:prstGeom>
          <a:noFill/>
          <a:ln w="19050">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fontAlgn="base">
              <a:lnSpc>
                <a:spcPct val="90000"/>
              </a:lnSpc>
              <a:spcBef>
                <a:spcPct val="0"/>
              </a:spcBef>
              <a:spcAft>
                <a:spcPct val="0"/>
              </a:spcAft>
              <a:buClr>
                <a:srgbClr val="000000"/>
              </a:buClr>
              <a:defRPr/>
            </a:pPr>
            <a:endParaRPr lang="en-US" sz="2667">
              <a:solidFill>
                <a:srgbClr val="FFFFFF"/>
              </a:solidFill>
              <a:latin typeface="Calibri Light"/>
            </a:endParaRPr>
          </a:p>
        </p:txBody>
      </p:sp>
      <p:sp>
        <p:nvSpPr>
          <p:cNvPr id="21511" name="TextBox 1"/>
          <p:cNvSpPr txBox="1">
            <a:spLocks noChangeArrowheads="1"/>
          </p:cNvSpPr>
          <p:nvPr/>
        </p:nvSpPr>
        <p:spPr bwMode="auto">
          <a:xfrm>
            <a:off x="383117" y="1242484"/>
            <a:ext cx="11463867" cy="387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pitchFamily="34" charset="0"/>
                <a:ea typeface="MS PGothic" pitchFamily="34" charset="-128"/>
              </a:defRPr>
            </a:lvl1pPr>
            <a:lvl2pPr marL="742950" indent="-285750">
              <a:defRPr sz="1600">
                <a:solidFill>
                  <a:schemeClr val="tx1"/>
                </a:solidFill>
                <a:latin typeface="Arial" pitchFamily="34" charset="0"/>
                <a:ea typeface="MS PGothic" pitchFamily="34" charset="-128"/>
              </a:defRPr>
            </a:lvl2pPr>
            <a:lvl3pPr marL="1143000" indent="-228600">
              <a:defRPr sz="1600">
                <a:solidFill>
                  <a:schemeClr val="tx1"/>
                </a:solidFill>
                <a:latin typeface="Arial" pitchFamily="34" charset="0"/>
                <a:ea typeface="MS PGothic" pitchFamily="34" charset="-128"/>
              </a:defRPr>
            </a:lvl3pPr>
            <a:lvl4pPr marL="1600200" indent="-228600">
              <a:defRPr sz="1600">
                <a:solidFill>
                  <a:schemeClr val="tx1"/>
                </a:solidFill>
                <a:latin typeface="Arial" pitchFamily="34" charset="0"/>
                <a:ea typeface="MS PGothic" pitchFamily="34" charset="-128"/>
              </a:defRPr>
            </a:lvl4pPr>
            <a:lvl5pPr marL="2057400" indent="-228600">
              <a:defRPr sz="1600">
                <a:solidFill>
                  <a:schemeClr val="tx1"/>
                </a:solidFill>
                <a:latin typeface="Arial" pitchFamily="34" charset="0"/>
                <a:ea typeface="MS PGothic" pitchFamily="34" charset="-128"/>
              </a:defRPr>
            </a:lvl5pPr>
            <a:lvl6pPr marL="25146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6pPr>
            <a:lvl7pPr marL="29718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7pPr>
            <a:lvl8pPr marL="34290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8pPr>
            <a:lvl9pPr marL="38862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9pPr>
          </a:lstStyle>
          <a:p>
            <a:pPr defTabSz="1219170" fontAlgn="base">
              <a:lnSpc>
                <a:spcPct val="90000"/>
              </a:lnSpc>
              <a:spcBef>
                <a:spcPts val="400"/>
              </a:spcBef>
              <a:spcAft>
                <a:spcPct val="0"/>
              </a:spcAft>
              <a:buClr>
                <a:srgbClr val="000000"/>
              </a:buClr>
              <a:defRPr/>
            </a:pPr>
            <a:r>
              <a:rPr lang="en-US" sz="2133" dirty="0">
                <a:solidFill>
                  <a:srgbClr val="000000"/>
                </a:solidFill>
                <a:latin typeface="Calibri Light"/>
              </a:rPr>
              <a:t>An </a:t>
            </a:r>
            <a:r>
              <a:rPr lang="en-US" sz="2133" b="1" dirty="0">
                <a:solidFill>
                  <a:srgbClr val="006699"/>
                </a:solidFill>
                <a:latin typeface="Calibri Light"/>
              </a:rPr>
              <a:t>IT Economics study </a:t>
            </a:r>
            <a:r>
              <a:rPr lang="en-US" sz="2133" dirty="0">
                <a:solidFill>
                  <a:srgbClr val="000000"/>
                </a:solidFill>
                <a:latin typeface="Calibri Light"/>
              </a:rPr>
              <a:t>can be completed in a few weeks with minimal effort on your part.</a:t>
            </a:r>
          </a:p>
        </p:txBody>
      </p:sp>
      <p:sp>
        <p:nvSpPr>
          <p:cNvPr id="2" name="TextBox 1"/>
          <p:cNvSpPr txBox="1"/>
          <p:nvPr/>
        </p:nvSpPr>
        <p:spPr>
          <a:xfrm>
            <a:off x="215901" y="2478618"/>
            <a:ext cx="2070100" cy="3194721"/>
          </a:xfrm>
          <a:prstGeom prst="rect">
            <a:avLst/>
          </a:prstGeom>
          <a:noFill/>
        </p:spPr>
        <p:txBody>
          <a:bodyPr>
            <a:spAutoFit/>
          </a:bodyPr>
          <a:lstStyle/>
          <a:p>
            <a:pPr marL="121917" indent="-121917" defTabSz="1219170" fontAlgn="base">
              <a:lnSpc>
                <a:spcPct val="90000"/>
              </a:lnSpc>
              <a:spcBef>
                <a:spcPct val="0"/>
              </a:spcBef>
              <a:spcAft>
                <a:spcPct val="0"/>
              </a:spcAft>
              <a:buClr>
                <a:srgbClr val="000000"/>
              </a:buClr>
              <a:buFont typeface="Arial" pitchFamily="34" charset="0"/>
              <a:buChar char="•"/>
              <a:defRPr/>
            </a:pPr>
            <a:r>
              <a:rPr lang="en-US" sz="1600" dirty="0">
                <a:solidFill>
                  <a:srgbClr val="000000"/>
                </a:solidFill>
                <a:latin typeface="Calibri Light"/>
              </a:rPr>
              <a:t>Ask your IBM Client Representative, IBM Business Partner or contact the IBM Eagle Team at </a:t>
            </a:r>
            <a:r>
              <a:rPr lang="en-US" sz="1600" b="1" dirty="0">
                <a:solidFill>
                  <a:srgbClr val="006699"/>
                </a:solidFill>
                <a:latin typeface="Calibri Light"/>
              </a:rPr>
              <a:t>IT.Economics@ us.ibm.com</a:t>
            </a:r>
            <a:r>
              <a:rPr lang="en-US" sz="1600" dirty="0">
                <a:solidFill>
                  <a:srgbClr val="000000"/>
                </a:solidFill>
                <a:latin typeface="Calibri Light"/>
              </a:rPr>
              <a:t>.</a:t>
            </a:r>
          </a:p>
          <a:p>
            <a:pPr marL="121917" indent="-121917" defTabSz="1219170" fontAlgn="base">
              <a:lnSpc>
                <a:spcPct val="90000"/>
              </a:lnSpc>
              <a:spcBef>
                <a:spcPct val="0"/>
              </a:spcBef>
              <a:spcAft>
                <a:spcPct val="0"/>
              </a:spcAft>
              <a:buClr>
                <a:srgbClr val="000000"/>
              </a:buClr>
              <a:buFont typeface="Arial" pitchFamily="34" charset="0"/>
              <a:buChar char="•"/>
              <a:defRPr/>
            </a:pPr>
            <a:r>
              <a:rPr lang="en-US" sz="1600" dirty="0">
                <a:solidFill>
                  <a:srgbClr val="000000"/>
                </a:solidFill>
                <a:latin typeface="Calibri Light"/>
              </a:rPr>
              <a:t> You will be contacted by an    IT Economics management consultant in your region. </a:t>
            </a:r>
          </a:p>
          <a:p>
            <a:pPr defTabSz="1219170" fontAlgn="base">
              <a:lnSpc>
                <a:spcPct val="90000"/>
              </a:lnSpc>
              <a:spcBef>
                <a:spcPct val="0"/>
              </a:spcBef>
              <a:spcAft>
                <a:spcPct val="0"/>
              </a:spcAft>
              <a:buClr>
                <a:srgbClr val="000000"/>
              </a:buClr>
              <a:defRPr/>
            </a:pPr>
            <a:endParaRPr lang="en-US" sz="1600" dirty="0">
              <a:solidFill>
                <a:srgbClr val="000000"/>
              </a:solidFill>
              <a:latin typeface="Calibri Light"/>
            </a:endParaRPr>
          </a:p>
        </p:txBody>
      </p:sp>
      <p:sp>
        <p:nvSpPr>
          <p:cNvPr id="21513" name="TextBox 9"/>
          <p:cNvSpPr txBox="1">
            <a:spLocks noChangeArrowheads="1"/>
          </p:cNvSpPr>
          <p:nvPr/>
        </p:nvSpPr>
        <p:spPr bwMode="auto">
          <a:xfrm>
            <a:off x="2279651" y="2476500"/>
            <a:ext cx="2415116"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0488" indent="-90488">
              <a:defRPr sz="1600">
                <a:solidFill>
                  <a:schemeClr val="tx1"/>
                </a:solidFill>
                <a:latin typeface="Arial" pitchFamily="34" charset="0"/>
                <a:ea typeface="MS PGothic" pitchFamily="34" charset="-128"/>
              </a:defRPr>
            </a:lvl1pPr>
            <a:lvl2pPr marL="742950" indent="-285750">
              <a:defRPr sz="1600">
                <a:solidFill>
                  <a:schemeClr val="tx1"/>
                </a:solidFill>
                <a:latin typeface="Arial" pitchFamily="34" charset="0"/>
                <a:ea typeface="MS PGothic" pitchFamily="34" charset="-128"/>
              </a:defRPr>
            </a:lvl2pPr>
            <a:lvl3pPr marL="1143000" indent="-228600">
              <a:defRPr sz="1600">
                <a:solidFill>
                  <a:schemeClr val="tx1"/>
                </a:solidFill>
                <a:latin typeface="Arial" pitchFamily="34" charset="0"/>
                <a:ea typeface="MS PGothic" pitchFamily="34" charset="-128"/>
              </a:defRPr>
            </a:lvl3pPr>
            <a:lvl4pPr marL="1600200" indent="-228600">
              <a:defRPr sz="1600">
                <a:solidFill>
                  <a:schemeClr val="tx1"/>
                </a:solidFill>
                <a:latin typeface="Arial" pitchFamily="34" charset="0"/>
                <a:ea typeface="MS PGothic" pitchFamily="34" charset="-128"/>
              </a:defRPr>
            </a:lvl4pPr>
            <a:lvl5pPr marL="2057400" indent="-228600">
              <a:defRPr sz="1600">
                <a:solidFill>
                  <a:schemeClr val="tx1"/>
                </a:solidFill>
                <a:latin typeface="Arial" pitchFamily="34" charset="0"/>
                <a:ea typeface="MS PGothic" pitchFamily="34" charset="-128"/>
              </a:defRPr>
            </a:lvl5pPr>
            <a:lvl6pPr marL="25146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6pPr>
            <a:lvl7pPr marL="29718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7pPr>
            <a:lvl8pPr marL="34290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8pPr>
            <a:lvl9pPr marL="38862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9pPr>
          </a:lstStyle>
          <a:p>
            <a:pPr marL="120648" indent="-120648" defTabSz="1219170" fontAlgn="base">
              <a:lnSpc>
                <a:spcPct val="90000"/>
              </a:lnSpc>
              <a:spcBef>
                <a:spcPct val="0"/>
              </a:spcBef>
              <a:spcAft>
                <a:spcPct val="0"/>
              </a:spcAft>
              <a:buClr>
                <a:srgbClr val="000000"/>
              </a:buClr>
              <a:buFont typeface="Arial" pitchFamily="34" charset="0"/>
              <a:buChar char="•"/>
              <a:defRPr/>
            </a:pPr>
            <a:r>
              <a:rPr lang="en-US" dirty="0">
                <a:solidFill>
                  <a:srgbClr val="000000"/>
                </a:solidFill>
                <a:latin typeface="Calibri Light"/>
              </a:rPr>
              <a:t>Your IT Economics consultant will coordinate a date to hold an on-site workshop with you. </a:t>
            </a:r>
          </a:p>
          <a:p>
            <a:pPr marL="120648" indent="-120648" defTabSz="1219170" fontAlgn="base">
              <a:lnSpc>
                <a:spcPct val="90000"/>
              </a:lnSpc>
              <a:spcBef>
                <a:spcPct val="0"/>
              </a:spcBef>
              <a:spcAft>
                <a:spcPct val="0"/>
              </a:spcAft>
              <a:buClr>
                <a:srgbClr val="000000"/>
              </a:buClr>
              <a:buFont typeface="Arial" pitchFamily="34" charset="0"/>
              <a:buChar char="•"/>
              <a:defRPr/>
            </a:pPr>
            <a:r>
              <a:rPr lang="en-US" dirty="0">
                <a:solidFill>
                  <a:srgbClr val="000000"/>
                </a:solidFill>
                <a:latin typeface="Calibri Light"/>
              </a:rPr>
              <a:t>This is typically a two hour meeting with your executive sponsor for the study and technical and financial SMEs for your IT environment.</a:t>
            </a:r>
          </a:p>
        </p:txBody>
      </p:sp>
      <p:sp>
        <p:nvSpPr>
          <p:cNvPr id="11" name="TextBox 10"/>
          <p:cNvSpPr txBox="1"/>
          <p:nvPr/>
        </p:nvSpPr>
        <p:spPr>
          <a:xfrm>
            <a:off x="4605868" y="2482851"/>
            <a:ext cx="2351617" cy="2973122"/>
          </a:xfrm>
          <a:prstGeom prst="rect">
            <a:avLst/>
          </a:prstGeom>
          <a:noFill/>
        </p:spPr>
        <p:txBody>
          <a:bodyPr>
            <a:spAutoFit/>
          </a:bodyPr>
          <a:lstStyle/>
          <a:p>
            <a:pPr marL="121917" indent="-121917" defTabSz="1219170" fontAlgn="base">
              <a:lnSpc>
                <a:spcPct val="90000"/>
              </a:lnSpc>
              <a:spcBef>
                <a:spcPct val="0"/>
              </a:spcBef>
              <a:spcAft>
                <a:spcPct val="0"/>
              </a:spcAft>
              <a:buClr>
                <a:srgbClr val="000000"/>
              </a:buClr>
              <a:buFont typeface="Arial" pitchFamily="34" charset="0"/>
              <a:buChar char="•"/>
              <a:defRPr/>
            </a:pPr>
            <a:r>
              <a:rPr lang="en-US" sz="1600" b="1" dirty="0">
                <a:solidFill>
                  <a:srgbClr val="000000"/>
                </a:solidFill>
                <a:latin typeface="Calibri Light"/>
              </a:rPr>
              <a:t>Your IT Economics consultant will explain the study’s methodologies, capture your objectives for the study and gather information about your IT environment.</a:t>
            </a:r>
          </a:p>
          <a:p>
            <a:pPr marL="121917" indent="-121917" defTabSz="1219170" fontAlgn="base">
              <a:lnSpc>
                <a:spcPct val="90000"/>
              </a:lnSpc>
              <a:spcBef>
                <a:spcPct val="0"/>
              </a:spcBef>
              <a:spcAft>
                <a:spcPct val="0"/>
              </a:spcAft>
              <a:buClr>
                <a:srgbClr val="000000"/>
              </a:buClr>
              <a:buFont typeface="Arial" pitchFamily="34" charset="0"/>
              <a:buChar char="•"/>
              <a:defRPr/>
            </a:pPr>
            <a:endParaRPr lang="en-US" sz="1600" b="1" dirty="0">
              <a:solidFill>
                <a:srgbClr val="000000"/>
              </a:solidFill>
              <a:latin typeface="Calibri Light"/>
            </a:endParaRPr>
          </a:p>
          <a:p>
            <a:pPr marL="121917" indent="-121917" defTabSz="1219170" fontAlgn="base">
              <a:lnSpc>
                <a:spcPct val="90000"/>
              </a:lnSpc>
              <a:spcBef>
                <a:spcPct val="0"/>
              </a:spcBef>
              <a:spcAft>
                <a:spcPct val="0"/>
              </a:spcAft>
              <a:buClr>
                <a:srgbClr val="000000"/>
              </a:buClr>
              <a:buFont typeface="Arial" pitchFamily="34" charset="0"/>
              <a:buChar char="•"/>
              <a:defRPr/>
            </a:pPr>
            <a:r>
              <a:rPr lang="en-US" sz="1600" dirty="0">
                <a:solidFill>
                  <a:srgbClr val="000000"/>
                </a:solidFill>
                <a:latin typeface="Calibri Light"/>
              </a:rPr>
              <a:t>The IT Economics consultant will share best and worst practices. </a:t>
            </a:r>
          </a:p>
          <a:p>
            <a:pPr defTabSz="1219170" fontAlgn="base">
              <a:lnSpc>
                <a:spcPct val="90000"/>
              </a:lnSpc>
              <a:spcBef>
                <a:spcPct val="0"/>
              </a:spcBef>
              <a:spcAft>
                <a:spcPct val="0"/>
              </a:spcAft>
              <a:buClr>
                <a:srgbClr val="000000"/>
              </a:buClr>
              <a:defRPr/>
            </a:pPr>
            <a:endParaRPr lang="en-US" sz="1600" dirty="0">
              <a:solidFill>
                <a:srgbClr val="000000"/>
              </a:solidFill>
              <a:latin typeface="Calibri Light"/>
            </a:endParaRPr>
          </a:p>
        </p:txBody>
      </p:sp>
      <p:sp>
        <p:nvSpPr>
          <p:cNvPr id="21515" name="TextBox 11"/>
          <p:cNvSpPr txBox="1">
            <a:spLocks noChangeArrowheads="1"/>
          </p:cNvSpPr>
          <p:nvPr/>
        </p:nvSpPr>
        <p:spPr bwMode="auto">
          <a:xfrm>
            <a:off x="6957485" y="2476501"/>
            <a:ext cx="2264833" cy="2751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0488" indent="-90488">
              <a:defRPr sz="1600">
                <a:solidFill>
                  <a:schemeClr val="tx1"/>
                </a:solidFill>
                <a:latin typeface="Arial" pitchFamily="34" charset="0"/>
                <a:ea typeface="MS PGothic" pitchFamily="34" charset="-128"/>
              </a:defRPr>
            </a:lvl1pPr>
            <a:lvl2pPr marL="742950" indent="-285750">
              <a:defRPr sz="1600">
                <a:solidFill>
                  <a:schemeClr val="tx1"/>
                </a:solidFill>
                <a:latin typeface="Arial" pitchFamily="34" charset="0"/>
                <a:ea typeface="MS PGothic" pitchFamily="34" charset="-128"/>
              </a:defRPr>
            </a:lvl2pPr>
            <a:lvl3pPr marL="1143000" indent="-228600">
              <a:defRPr sz="1600">
                <a:solidFill>
                  <a:schemeClr val="tx1"/>
                </a:solidFill>
                <a:latin typeface="Arial" pitchFamily="34" charset="0"/>
                <a:ea typeface="MS PGothic" pitchFamily="34" charset="-128"/>
              </a:defRPr>
            </a:lvl3pPr>
            <a:lvl4pPr marL="1600200" indent="-228600">
              <a:defRPr sz="1600">
                <a:solidFill>
                  <a:schemeClr val="tx1"/>
                </a:solidFill>
                <a:latin typeface="Arial" pitchFamily="34" charset="0"/>
                <a:ea typeface="MS PGothic" pitchFamily="34" charset="-128"/>
              </a:defRPr>
            </a:lvl4pPr>
            <a:lvl5pPr marL="2057400" indent="-228600">
              <a:defRPr sz="1600">
                <a:solidFill>
                  <a:schemeClr val="tx1"/>
                </a:solidFill>
                <a:latin typeface="Arial" pitchFamily="34" charset="0"/>
                <a:ea typeface="MS PGothic" pitchFamily="34" charset="-128"/>
              </a:defRPr>
            </a:lvl5pPr>
            <a:lvl6pPr marL="25146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6pPr>
            <a:lvl7pPr marL="29718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7pPr>
            <a:lvl8pPr marL="34290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8pPr>
            <a:lvl9pPr marL="38862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9pPr>
          </a:lstStyle>
          <a:p>
            <a:pPr marL="120648" indent="-120648" defTabSz="1219170" fontAlgn="base">
              <a:lnSpc>
                <a:spcPct val="90000"/>
              </a:lnSpc>
              <a:spcBef>
                <a:spcPct val="0"/>
              </a:spcBef>
              <a:spcAft>
                <a:spcPct val="0"/>
              </a:spcAft>
              <a:buClr>
                <a:srgbClr val="000000"/>
              </a:buClr>
              <a:buFont typeface="Arial" pitchFamily="34" charset="0"/>
              <a:buChar char="•"/>
              <a:defRPr/>
            </a:pPr>
            <a:r>
              <a:rPr lang="en-US" dirty="0">
                <a:solidFill>
                  <a:srgbClr val="000000"/>
                </a:solidFill>
                <a:latin typeface="Calibri Light"/>
              </a:rPr>
              <a:t>Depending on the scope of the study, your IT Economics consultant may request additional data after the workshop. </a:t>
            </a:r>
          </a:p>
          <a:p>
            <a:pPr marL="120648" indent="-120648" defTabSz="1219170" fontAlgn="base">
              <a:lnSpc>
                <a:spcPct val="90000"/>
              </a:lnSpc>
              <a:spcBef>
                <a:spcPct val="0"/>
              </a:spcBef>
              <a:spcAft>
                <a:spcPct val="0"/>
              </a:spcAft>
              <a:buClr>
                <a:srgbClr val="000000"/>
              </a:buClr>
              <a:buFont typeface="Arial" pitchFamily="34" charset="0"/>
              <a:buChar char="•"/>
              <a:defRPr/>
            </a:pPr>
            <a:endParaRPr lang="en-US" dirty="0">
              <a:solidFill>
                <a:srgbClr val="000000"/>
              </a:solidFill>
              <a:latin typeface="Calibri Light"/>
            </a:endParaRPr>
          </a:p>
          <a:p>
            <a:pPr marL="120648" indent="-120648" defTabSz="1219170" fontAlgn="base">
              <a:lnSpc>
                <a:spcPct val="90000"/>
              </a:lnSpc>
              <a:spcBef>
                <a:spcPct val="0"/>
              </a:spcBef>
              <a:spcAft>
                <a:spcPct val="0"/>
              </a:spcAft>
              <a:buClr>
                <a:srgbClr val="000000"/>
              </a:buClr>
              <a:buFont typeface="Arial" pitchFamily="34" charset="0"/>
              <a:buChar char="•"/>
              <a:defRPr/>
            </a:pPr>
            <a:r>
              <a:rPr lang="en-US" dirty="0">
                <a:solidFill>
                  <a:srgbClr val="000000"/>
                </a:solidFill>
                <a:latin typeface="Calibri Light"/>
              </a:rPr>
              <a:t>Analysis and report preparation (performed off-site) are usually complete in three to four weeks. </a:t>
            </a:r>
          </a:p>
        </p:txBody>
      </p:sp>
      <p:sp>
        <p:nvSpPr>
          <p:cNvPr id="13" name="TextBox 12"/>
          <p:cNvSpPr txBox="1"/>
          <p:nvPr/>
        </p:nvSpPr>
        <p:spPr>
          <a:xfrm>
            <a:off x="9385301" y="2470152"/>
            <a:ext cx="2690284" cy="2973122"/>
          </a:xfrm>
          <a:prstGeom prst="rect">
            <a:avLst/>
          </a:prstGeom>
          <a:noFill/>
        </p:spPr>
        <p:txBody>
          <a:bodyPr>
            <a:spAutoFit/>
          </a:bodyPr>
          <a:lstStyle/>
          <a:p>
            <a:pPr marL="121917" indent="-121917" defTabSz="1219170" fontAlgn="base">
              <a:lnSpc>
                <a:spcPct val="90000"/>
              </a:lnSpc>
              <a:spcBef>
                <a:spcPct val="0"/>
              </a:spcBef>
              <a:spcAft>
                <a:spcPct val="0"/>
              </a:spcAft>
              <a:buClr>
                <a:srgbClr val="000000"/>
              </a:buClr>
              <a:buFont typeface="Arial" pitchFamily="34" charset="0"/>
              <a:buChar char="•"/>
              <a:defRPr/>
            </a:pPr>
            <a:r>
              <a:rPr lang="en-US" sz="1600" dirty="0">
                <a:solidFill>
                  <a:srgbClr val="000000"/>
                </a:solidFill>
                <a:latin typeface="Calibri Light"/>
              </a:rPr>
              <a:t>Your IT Economics consultant will meet with you to present findings and provide recommendations.</a:t>
            </a:r>
          </a:p>
          <a:p>
            <a:pPr marL="121917" indent="-121917" defTabSz="1219170" fontAlgn="base">
              <a:lnSpc>
                <a:spcPct val="90000"/>
              </a:lnSpc>
              <a:spcBef>
                <a:spcPct val="0"/>
              </a:spcBef>
              <a:spcAft>
                <a:spcPct val="0"/>
              </a:spcAft>
              <a:buClr>
                <a:srgbClr val="000000"/>
              </a:buClr>
              <a:buFont typeface="Arial" pitchFamily="34" charset="0"/>
              <a:buChar char="•"/>
              <a:defRPr/>
            </a:pPr>
            <a:endParaRPr lang="en-US" sz="1600" dirty="0">
              <a:solidFill>
                <a:srgbClr val="000000"/>
              </a:solidFill>
              <a:latin typeface="Calibri Light"/>
            </a:endParaRPr>
          </a:p>
          <a:p>
            <a:pPr marL="121917" indent="-121917" defTabSz="1219170" fontAlgn="base">
              <a:lnSpc>
                <a:spcPct val="90000"/>
              </a:lnSpc>
              <a:spcBef>
                <a:spcPct val="0"/>
              </a:spcBef>
              <a:spcAft>
                <a:spcPct val="0"/>
              </a:spcAft>
              <a:buClr>
                <a:srgbClr val="000000"/>
              </a:buClr>
              <a:buFont typeface="Arial" pitchFamily="34" charset="0"/>
              <a:buChar char="•"/>
              <a:defRPr/>
            </a:pPr>
            <a:r>
              <a:rPr lang="en-US" sz="1600" dirty="0">
                <a:solidFill>
                  <a:srgbClr val="000000"/>
                </a:solidFill>
                <a:latin typeface="Calibri Light"/>
              </a:rPr>
              <a:t>Your IT Economics consultant will answer questions and provide you with a final report with detailed analysis, an executive summary, and a business case built with your data and costs.</a:t>
            </a:r>
          </a:p>
          <a:p>
            <a:pPr defTabSz="1219170" fontAlgn="base">
              <a:lnSpc>
                <a:spcPct val="90000"/>
              </a:lnSpc>
              <a:spcBef>
                <a:spcPct val="0"/>
              </a:spcBef>
              <a:spcAft>
                <a:spcPct val="0"/>
              </a:spcAft>
              <a:buClr>
                <a:srgbClr val="000000"/>
              </a:buClr>
              <a:defRPr/>
            </a:pPr>
            <a:endParaRPr lang="en-US" sz="1600" dirty="0">
              <a:solidFill>
                <a:srgbClr val="000000"/>
              </a:solidFill>
              <a:latin typeface="Calibri Light"/>
            </a:endParaRPr>
          </a:p>
        </p:txBody>
      </p:sp>
      <p:sp>
        <p:nvSpPr>
          <p:cNvPr id="21517" name="Rectangle 4"/>
          <p:cNvSpPr>
            <a:spLocks noChangeArrowheads="1"/>
          </p:cNvSpPr>
          <p:nvPr/>
        </p:nvSpPr>
        <p:spPr bwMode="auto">
          <a:xfrm>
            <a:off x="270934" y="1784351"/>
            <a:ext cx="2061633" cy="605367"/>
          </a:xfrm>
          <a:prstGeom prst="rect">
            <a:avLst/>
          </a:prstGeom>
          <a:solidFill>
            <a:srgbClr val="D5EFF3"/>
          </a:solidFill>
          <a:ln w="9525" algn="ctr">
            <a:solidFill>
              <a:srgbClr val="006699"/>
            </a:solidFill>
            <a:round/>
            <a:headEnd/>
            <a:tailEnd/>
          </a:ln>
        </p:spPr>
        <p:txBody>
          <a:bodyPr anchor="ctr"/>
          <a:lstStyle/>
          <a:p>
            <a:pPr algn="ctr" defTabSz="1219170" fontAlgn="base">
              <a:lnSpc>
                <a:spcPct val="90000"/>
              </a:lnSpc>
              <a:spcBef>
                <a:spcPct val="0"/>
              </a:spcBef>
              <a:spcAft>
                <a:spcPct val="0"/>
              </a:spcAft>
              <a:defRPr/>
            </a:pPr>
            <a:r>
              <a:rPr lang="en-US" sz="1600" b="1" dirty="0">
                <a:solidFill>
                  <a:srgbClr val="000000"/>
                </a:solidFill>
                <a:latin typeface="Arial"/>
              </a:rPr>
              <a:t>1. Request a Study </a:t>
            </a:r>
            <a:endParaRPr lang="en-US" sz="1600" dirty="0">
              <a:solidFill>
                <a:srgbClr val="080808"/>
              </a:solidFill>
              <a:latin typeface="Arial"/>
            </a:endParaRPr>
          </a:p>
        </p:txBody>
      </p:sp>
      <p:sp>
        <p:nvSpPr>
          <p:cNvPr id="21518" name="Rectangle 17"/>
          <p:cNvSpPr>
            <a:spLocks noChangeArrowheads="1"/>
          </p:cNvSpPr>
          <p:nvPr/>
        </p:nvSpPr>
        <p:spPr bwMode="auto">
          <a:xfrm>
            <a:off x="2438400" y="1784351"/>
            <a:ext cx="2118784" cy="605367"/>
          </a:xfrm>
          <a:prstGeom prst="rect">
            <a:avLst/>
          </a:prstGeom>
          <a:solidFill>
            <a:srgbClr val="D5EFF3"/>
          </a:solidFill>
          <a:ln w="9525" algn="ctr">
            <a:solidFill>
              <a:srgbClr val="006699"/>
            </a:solidFill>
            <a:round/>
            <a:headEnd/>
            <a:tailEnd/>
          </a:ln>
        </p:spPr>
        <p:txBody>
          <a:bodyPr anchor="ctr"/>
          <a:lstStyle/>
          <a:p>
            <a:pPr algn="ctr" defTabSz="1219170" fontAlgn="base">
              <a:lnSpc>
                <a:spcPct val="90000"/>
              </a:lnSpc>
              <a:spcBef>
                <a:spcPct val="0"/>
              </a:spcBef>
              <a:spcAft>
                <a:spcPct val="0"/>
              </a:spcAft>
              <a:defRPr/>
            </a:pPr>
            <a:r>
              <a:rPr lang="en-US" sz="1600" b="1" dirty="0">
                <a:solidFill>
                  <a:srgbClr val="000000"/>
                </a:solidFill>
                <a:latin typeface="Arial"/>
              </a:rPr>
              <a:t>2. Decide a Workshop Date </a:t>
            </a:r>
            <a:endParaRPr lang="en-US" sz="1600" b="1" dirty="0">
              <a:solidFill>
                <a:srgbClr val="080808"/>
              </a:solidFill>
              <a:latin typeface="Arial"/>
            </a:endParaRPr>
          </a:p>
        </p:txBody>
      </p:sp>
      <p:sp>
        <p:nvSpPr>
          <p:cNvPr id="21519" name="Rectangle 18"/>
          <p:cNvSpPr>
            <a:spLocks noChangeArrowheads="1"/>
          </p:cNvSpPr>
          <p:nvPr/>
        </p:nvSpPr>
        <p:spPr bwMode="auto">
          <a:xfrm>
            <a:off x="4654551" y="1784351"/>
            <a:ext cx="2302933" cy="605367"/>
          </a:xfrm>
          <a:prstGeom prst="rect">
            <a:avLst/>
          </a:prstGeom>
          <a:solidFill>
            <a:srgbClr val="D5EFF3"/>
          </a:solidFill>
          <a:ln w="9525" algn="ctr">
            <a:solidFill>
              <a:srgbClr val="006699"/>
            </a:solidFill>
            <a:round/>
            <a:headEnd/>
            <a:tailEnd/>
          </a:ln>
        </p:spPr>
        <p:txBody>
          <a:bodyPr anchor="ctr"/>
          <a:lstStyle/>
          <a:p>
            <a:pPr algn="ctr" defTabSz="1219170" fontAlgn="base">
              <a:lnSpc>
                <a:spcPct val="90000"/>
              </a:lnSpc>
              <a:spcBef>
                <a:spcPct val="0"/>
              </a:spcBef>
              <a:spcAft>
                <a:spcPct val="0"/>
              </a:spcAft>
              <a:defRPr/>
            </a:pPr>
            <a:r>
              <a:rPr lang="en-US" sz="1600" b="1" dirty="0">
                <a:solidFill>
                  <a:srgbClr val="000000"/>
                </a:solidFill>
                <a:latin typeface="Arial"/>
              </a:rPr>
              <a:t>3. On-site Workshop </a:t>
            </a:r>
            <a:endParaRPr lang="en-US" sz="1600" b="1" dirty="0">
              <a:solidFill>
                <a:srgbClr val="080808"/>
              </a:solidFill>
              <a:latin typeface="Arial"/>
            </a:endParaRPr>
          </a:p>
        </p:txBody>
      </p:sp>
      <p:sp>
        <p:nvSpPr>
          <p:cNvPr id="21520" name="Rectangle 19"/>
          <p:cNvSpPr>
            <a:spLocks noChangeArrowheads="1"/>
          </p:cNvSpPr>
          <p:nvPr/>
        </p:nvSpPr>
        <p:spPr bwMode="auto">
          <a:xfrm>
            <a:off x="7004052" y="1784351"/>
            <a:ext cx="2254249" cy="605367"/>
          </a:xfrm>
          <a:prstGeom prst="rect">
            <a:avLst/>
          </a:prstGeom>
          <a:solidFill>
            <a:srgbClr val="D5EFF3"/>
          </a:solidFill>
          <a:ln w="9525" algn="ctr">
            <a:solidFill>
              <a:srgbClr val="006699"/>
            </a:solidFill>
            <a:round/>
            <a:headEnd/>
            <a:tailEnd/>
          </a:ln>
        </p:spPr>
        <p:txBody>
          <a:bodyPr anchor="ctr"/>
          <a:lstStyle/>
          <a:p>
            <a:pPr algn="ctr" defTabSz="1219170" fontAlgn="base">
              <a:lnSpc>
                <a:spcPct val="90000"/>
              </a:lnSpc>
              <a:spcBef>
                <a:spcPct val="0"/>
              </a:spcBef>
              <a:spcAft>
                <a:spcPct val="0"/>
              </a:spcAft>
              <a:defRPr/>
            </a:pPr>
            <a:r>
              <a:rPr lang="en-US" sz="1600" b="1" dirty="0">
                <a:solidFill>
                  <a:srgbClr val="000000"/>
                </a:solidFill>
                <a:latin typeface="Arial"/>
              </a:rPr>
              <a:t>4. Data Analysis</a:t>
            </a:r>
            <a:endParaRPr lang="en-US" sz="1600" b="1" dirty="0">
              <a:solidFill>
                <a:srgbClr val="080808"/>
              </a:solidFill>
              <a:latin typeface="Arial"/>
            </a:endParaRPr>
          </a:p>
        </p:txBody>
      </p:sp>
      <p:sp>
        <p:nvSpPr>
          <p:cNvPr id="21521" name="Rectangle 20"/>
          <p:cNvSpPr>
            <a:spLocks noChangeArrowheads="1"/>
          </p:cNvSpPr>
          <p:nvPr/>
        </p:nvSpPr>
        <p:spPr bwMode="auto">
          <a:xfrm>
            <a:off x="9446685" y="1784351"/>
            <a:ext cx="2239433" cy="605367"/>
          </a:xfrm>
          <a:prstGeom prst="rect">
            <a:avLst/>
          </a:prstGeom>
          <a:solidFill>
            <a:srgbClr val="D5EFF3"/>
          </a:solidFill>
          <a:ln w="9525" algn="ctr">
            <a:solidFill>
              <a:srgbClr val="006699"/>
            </a:solidFill>
            <a:round/>
            <a:headEnd/>
            <a:tailEnd/>
          </a:ln>
        </p:spPr>
        <p:txBody>
          <a:bodyPr anchor="ctr"/>
          <a:lstStyle/>
          <a:p>
            <a:pPr algn="ctr" defTabSz="1219170" fontAlgn="base">
              <a:lnSpc>
                <a:spcPct val="90000"/>
              </a:lnSpc>
              <a:spcBef>
                <a:spcPct val="0"/>
              </a:spcBef>
              <a:spcAft>
                <a:spcPct val="0"/>
              </a:spcAft>
              <a:defRPr/>
            </a:pPr>
            <a:r>
              <a:rPr lang="en-US" sz="1600" b="1">
                <a:solidFill>
                  <a:srgbClr val="000000"/>
                </a:solidFill>
                <a:latin typeface="Arial"/>
              </a:rPr>
              <a:t>5. On-site Study Presentation</a:t>
            </a:r>
            <a:endParaRPr lang="en-US" sz="1600" b="1">
              <a:solidFill>
                <a:srgbClr val="080808"/>
              </a:solidFill>
              <a:latin typeface="Arial"/>
            </a:endParaRPr>
          </a:p>
        </p:txBody>
      </p:sp>
      <p:cxnSp>
        <p:nvCxnSpPr>
          <p:cNvPr id="33808" name="Straight Connector 6"/>
          <p:cNvCxnSpPr>
            <a:cxnSpLocks noChangeShapeType="1"/>
          </p:cNvCxnSpPr>
          <p:nvPr/>
        </p:nvCxnSpPr>
        <p:spPr bwMode="auto">
          <a:xfrm>
            <a:off x="2266951" y="2427818"/>
            <a:ext cx="0" cy="2620433"/>
          </a:xfrm>
          <a:prstGeom prst="line">
            <a:avLst/>
          </a:prstGeom>
          <a:noFill/>
          <a:ln w="9525" algn="ctr">
            <a:solidFill>
              <a:srgbClr val="006699"/>
            </a:solidFill>
            <a:prstDash val="sysDash"/>
            <a:round/>
            <a:headEnd/>
            <a:tailEnd/>
          </a:ln>
          <a:extLst>
            <a:ext uri="{909E8E84-426E-40DD-AFC4-6F175D3DCCD1}">
              <a14:hiddenFill xmlns:a14="http://schemas.microsoft.com/office/drawing/2010/main">
                <a:noFill/>
              </a14:hiddenFill>
            </a:ext>
          </a:extLst>
        </p:spPr>
      </p:cxnSp>
      <p:cxnSp>
        <p:nvCxnSpPr>
          <p:cNvPr id="33809" name="Straight Connector 23"/>
          <p:cNvCxnSpPr>
            <a:cxnSpLocks noChangeShapeType="1"/>
          </p:cNvCxnSpPr>
          <p:nvPr/>
        </p:nvCxnSpPr>
        <p:spPr bwMode="auto">
          <a:xfrm>
            <a:off x="4635500" y="2419351"/>
            <a:ext cx="0" cy="2622549"/>
          </a:xfrm>
          <a:prstGeom prst="line">
            <a:avLst/>
          </a:prstGeom>
          <a:noFill/>
          <a:ln w="9525" algn="ctr">
            <a:solidFill>
              <a:srgbClr val="006699"/>
            </a:solidFill>
            <a:prstDash val="sysDash"/>
            <a:round/>
            <a:headEnd/>
            <a:tailEnd/>
          </a:ln>
          <a:extLst>
            <a:ext uri="{909E8E84-426E-40DD-AFC4-6F175D3DCCD1}">
              <a14:hiddenFill xmlns:a14="http://schemas.microsoft.com/office/drawing/2010/main">
                <a:noFill/>
              </a14:hiddenFill>
            </a:ext>
          </a:extLst>
        </p:spPr>
      </p:cxnSp>
      <p:cxnSp>
        <p:nvCxnSpPr>
          <p:cNvPr id="33810" name="Straight Connector 24"/>
          <p:cNvCxnSpPr>
            <a:cxnSpLocks noChangeShapeType="1"/>
          </p:cNvCxnSpPr>
          <p:nvPr/>
        </p:nvCxnSpPr>
        <p:spPr bwMode="auto">
          <a:xfrm>
            <a:off x="6908800" y="2427818"/>
            <a:ext cx="0" cy="2620433"/>
          </a:xfrm>
          <a:prstGeom prst="line">
            <a:avLst/>
          </a:prstGeom>
          <a:noFill/>
          <a:ln w="9525" algn="ctr">
            <a:solidFill>
              <a:srgbClr val="006699"/>
            </a:solidFill>
            <a:prstDash val="sysDash"/>
            <a:round/>
            <a:headEnd/>
            <a:tailEnd/>
          </a:ln>
          <a:extLst>
            <a:ext uri="{909E8E84-426E-40DD-AFC4-6F175D3DCCD1}">
              <a14:hiddenFill xmlns:a14="http://schemas.microsoft.com/office/drawing/2010/main">
                <a:noFill/>
              </a14:hiddenFill>
            </a:ext>
          </a:extLst>
        </p:spPr>
      </p:cxnSp>
      <p:cxnSp>
        <p:nvCxnSpPr>
          <p:cNvPr id="33811" name="Straight Connector 25"/>
          <p:cNvCxnSpPr>
            <a:cxnSpLocks noChangeShapeType="1"/>
          </p:cNvCxnSpPr>
          <p:nvPr/>
        </p:nvCxnSpPr>
        <p:spPr bwMode="auto">
          <a:xfrm>
            <a:off x="9317567" y="2434167"/>
            <a:ext cx="0" cy="2622551"/>
          </a:xfrm>
          <a:prstGeom prst="line">
            <a:avLst/>
          </a:prstGeom>
          <a:noFill/>
          <a:ln w="9525" algn="ctr">
            <a:solidFill>
              <a:srgbClr val="006699"/>
            </a:solidFill>
            <a:prstDash val="sysDash"/>
            <a:round/>
            <a:headEnd/>
            <a:tailEnd/>
          </a:ln>
          <a:extLst>
            <a:ext uri="{909E8E84-426E-40DD-AFC4-6F175D3DCCD1}">
              <a14:hiddenFill xmlns:a14="http://schemas.microsoft.com/office/drawing/2010/main">
                <a:noFill/>
              </a14:hiddenFill>
            </a:ext>
          </a:extLst>
        </p:spPr>
      </p:cxnSp>
      <p:sp>
        <p:nvSpPr>
          <p:cNvPr id="23" name="Rectangle 22"/>
          <p:cNvSpPr>
            <a:spLocks/>
          </p:cNvSpPr>
          <p:nvPr/>
        </p:nvSpPr>
        <p:spPr bwMode="auto">
          <a:xfrm>
            <a:off x="5757334" y="5765801"/>
            <a:ext cx="4322233" cy="563033"/>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lnSpc>
                <a:spcPct val="90000"/>
              </a:lnSpc>
              <a:spcBef>
                <a:spcPct val="50000"/>
              </a:spcBef>
              <a:spcAft>
                <a:spcPct val="0"/>
              </a:spcAft>
              <a:buClr>
                <a:schemeClr val="tx1"/>
              </a:buClr>
              <a:buFont typeface="Wingdings" pitchFamily="2" charset="2"/>
              <a:defRPr sz="1600" kern="1200">
                <a:solidFill>
                  <a:schemeClr val="lt1"/>
                </a:solidFill>
                <a:latin typeface="+mn-lt"/>
                <a:ea typeface="+mn-ea"/>
                <a:cs typeface="+mn-cs"/>
              </a:defRPr>
            </a:lvl1pPr>
            <a:lvl2pPr marL="457200" algn="l" rtl="0" eaLnBrk="0" fontAlgn="base" hangingPunct="0">
              <a:lnSpc>
                <a:spcPct val="90000"/>
              </a:lnSpc>
              <a:spcBef>
                <a:spcPct val="50000"/>
              </a:spcBef>
              <a:spcAft>
                <a:spcPct val="0"/>
              </a:spcAft>
              <a:buClr>
                <a:schemeClr val="tx1"/>
              </a:buClr>
              <a:buFont typeface="Wingdings" pitchFamily="2" charset="2"/>
              <a:defRPr sz="1600" kern="1200">
                <a:solidFill>
                  <a:schemeClr val="lt1"/>
                </a:solidFill>
                <a:latin typeface="+mn-lt"/>
                <a:ea typeface="+mn-ea"/>
                <a:cs typeface="+mn-cs"/>
              </a:defRPr>
            </a:lvl2pPr>
            <a:lvl3pPr marL="914400" algn="l" rtl="0" eaLnBrk="0" fontAlgn="base" hangingPunct="0">
              <a:lnSpc>
                <a:spcPct val="90000"/>
              </a:lnSpc>
              <a:spcBef>
                <a:spcPct val="50000"/>
              </a:spcBef>
              <a:spcAft>
                <a:spcPct val="0"/>
              </a:spcAft>
              <a:buClr>
                <a:schemeClr val="tx1"/>
              </a:buClr>
              <a:buFont typeface="Wingdings" pitchFamily="2" charset="2"/>
              <a:defRPr sz="1600" kern="1200">
                <a:solidFill>
                  <a:schemeClr val="lt1"/>
                </a:solidFill>
                <a:latin typeface="+mn-lt"/>
                <a:ea typeface="+mn-ea"/>
                <a:cs typeface="+mn-cs"/>
              </a:defRPr>
            </a:lvl3pPr>
            <a:lvl4pPr marL="1371600" algn="l" rtl="0" eaLnBrk="0" fontAlgn="base" hangingPunct="0">
              <a:lnSpc>
                <a:spcPct val="90000"/>
              </a:lnSpc>
              <a:spcBef>
                <a:spcPct val="50000"/>
              </a:spcBef>
              <a:spcAft>
                <a:spcPct val="0"/>
              </a:spcAft>
              <a:buClr>
                <a:schemeClr val="tx1"/>
              </a:buClr>
              <a:buFont typeface="Wingdings" pitchFamily="2" charset="2"/>
              <a:defRPr sz="1600" kern="1200">
                <a:solidFill>
                  <a:schemeClr val="lt1"/>
                </a:solidFill>
                <a:latin typeface="+mn-lt"/>
                <a:ea typeface="+mn-ea"/>
                <a:cs typeface="+mn-cs"/>
              </a:defRPr>
            </a:lvl4pPr>
            <a:lvl5pPr marL="1828800" algn="l" rtl="0" eaLnBrk="0" fontAlgn="base" hangingPunct="0">
              <a:lnSpc>
                <a:spcPct val="90000"/>
              </a:lnSpc>
              <a:spcBef>
                <a:spcPct val="50000"/>
              </a:spcBef>
              <a:spcAft>
                <a:spcPct val="0"/>
              </a:spcAft>
              <a:buClr>
                <a:schemeClr val="tx1"/>
              </a:buClr>
              <a:buFont typeface="Wingdings" pitchFamily="2" charset="2"/>
              <a:defRPr sz="1600" kern="1200">
                <a:solidFill>
                  <a:schemeClr val="lt1"/>
                </a:solidFill>
                <a:latin typeface="+mn-lt"/>
                <a:ea typeface="+mn-ea"/>
                <a:cs typeface="+mn-cs"/>
              </a:defRPr>
            </a:lvl5pPr>
            <a:lvl6pPr marL="2286000" algn="l" defTabSz="914400" rtl="0" eaLnBrk="1" latinLnBrk="0" hangingPunct="1">
              <a:defRPr sz="1600" kern="1200">
                <a:solidFill>
                  <a:schemeClr val="lt1"/>
                </a:solidFill>
                <a:latin typeface="+mn-lt"/>
                <a:ea typeface="+mn-ea"/>
                <a:cs typeface="+mn-cs"/>
              </a:defRPr>
            </a:lvl6pPr>
            <a:lvl7pPr marL="2743200" algn="l" defTabSz="914400" rtl="0" eaLnBrk="1" latinLnBrk="0" hangingPunct="1">
              <a:defRPr sz="1600" kern="1200">
                <a:solidFill>
                  <a:schemeClr val="lt1"/>
                </a:solidFill>
                <a:latin typeface="+mn-lt"/>
                <a:ea typeface="+mn-ea"/>
                <a:cs typeface="+mn-cs"/>
              </a:defRPr>
            </a:lvl7pPr>
            <a:lvl8pPr marL="3200400" algn="l" defTabSz="914400" rtl="0" eaLnBrk="1" latinLnBrk="0" hangingPunct="1">
              <a:defRPr sz="1600" kern="1200">
                <a:solidFill>
                  <a:schemeClr val="lt1"/>
                </a:solidFill>
                <a:latin typeface="+mn-lt"/>
                <a:ea typeface="+mn-ea"/>
                <a:cs typeface="+mn-cs"/>
              </a:defRPr>
            </a:lvl8pPr>
            <a:lvl9pPr marL="3657600" algn="l" defTabSz="914400" rtl="0" eaLnBrk="1" latinLnBrk="0" hangingPunct="1">
              <a:defRPr sz="1600" kern="1200">
                <a:solidFill>
                  <a:schemeClr val="lt1"/>
                </a:solidFill>
                <a:latin typeface="+mn-lt"/>
                <a:ea typeface="+mn-ea"/>
                <a:cs typeface="+mn-cs"/>
              </a:defRPr>
            </a:lvl9pPr>
          </a:lstStyle>
          <a:p>
            <a:pPr algn="r" defTabSz="1219170">
              <a:buClr>
                <a:srgbClr val="000000"/>
              </a:buClr>
              <a:defRPr/>
            </a:pPr>
            <a:r>
              <a:rPr lang="en-US" sz="1333" b="1" kern="1400" dirty="0">
                <a:solidFill>
                  <a:srgbClr val="001934"/>
                </a:solidFill>
                <a:latin typeface="Calibri Light"/>
                <a:ea typeface="Times New Roman"/>
                <a:hlinkClick r:id="rId4"/>
              </a:rPr>
              <a:t>IT.Economics@us.ibm.com</a:t>
            </a:r>
            <a:endParaRPr lang="en-US" sz="1333" b="1" u="sng" kern="1400" dirty="0">
              <a:solidFill>
                <a:srgbClr val="001934"/>
              </a:solidFill>
              <a:latin typeface="Calibri Light"/>
              <a:ea typeface="Times New Roman"/>
            </a:endParaRPr>
          </a:p>
          <a:p>
            <a:pPr algn="r" defTabSz="1219170" eaLnBrk="1" hangingPunct="1">
              <a:spcBef>
                <a:spcPts val="0"/>
              </a:spcBef>
              <a:buClr>
                <a:srgbClr val="000000"/>
              </a:buClr>
              <a:defRPr/>
            </a:pPr>
            <a:r>
              <a:rPr lang="en-US" sz="1333" b="1" kern="1400" dirty="0">
                <a:solidFill>
                  <a:srgbClr val="001934"/>
                </a:solidFill>
                <a:latin typeface="Calibri Light"/>
                <a:ea typeface="Times New Roman"/>
                <a:hlinkClick r:id="rId5"/>
              </a:rPr>
              <a:t>www.ibm.com/iteconomics</a:t>
            </a:r>
            <a:endParaRPr lang="en-US" sz="1333" b="1" kern="1400" dirty="0">
              <a:solidFill>
                <a:srgbClr val="001934"/>
              </a:solidFill>
              <a:latin typeface="Calibri Light"/>
              <a:ea typeface="Times New Roman"/>
            </a:endParaRPr>
          </a:p>
          <a:p>
            <a:pPr algn="r" defTabSz="1219170" eaLnBrk="1" hangingPunct="1">
              <a:spcBef>
                <a:spcPts val="0"/>
              </a:spcBef>
              <a:buClr>
                <a:srgbClr val="000000"/>
              </a:buClr>
              <a:defRPr/>
            </a:pPr>
            <a:r>
              <a:rPr lang="en-US" sz="1333" b="1" dirty="0">
                <a:solidFill>
                  <a:prstClr val="white"/>
                </a:solidFill>
                <a:latin typeface="Calibri Light"/>
                <a:hlinkClick r:id="rId6"/>
              </a:rPr>
              <a:t>https://www.ibm.com/partnerworld/iteconomics</a:t>
            </a:r>
            <a:endParaRPr lang="en-US" sz="1333" b="1" kern="1400" dirty="0">
              <a:solidFill>
                <a:srgbClr val="001934"/>
              </a:solidFill>
              <a:latin typeface="Calibri Light"/>
              <a:ea typeface="Times New Roman"/>
            </a:endParaRPr>
          </a:p>
          <a:p>
            <a:pPr algn="r" defTabSz="1219170" eaLnBrk="1" hangingPunct="1">
              <a:spcBef>
                <a:spcPts val="0"/>
              </a:spcBef>
              <a:buClr>
                <a:srgbClr val="000000"/>
              </a:buClr>
              <a:defRPr/>
            </a:pPr>
            <a:r>
              <a:rPr lang="en-US" sz="1333" b="1" kern="1400" dirty="0">
                <a:solidFill>
                  <a:srgbClr val="001934"/>
                </a:solidFill>
                <a:latin typeface="Calibri Light"/>
                <a:ea typeface="Times New Roman"/>
              </a:rPr>
              <a:t>IBM Eagle Team – IT Economics Practice   </a:t>
            </a:r>
            <a:r>
              <a:rPr lang="en-US" sz="1400" b="1" kern="1400" dirty="0">
                <a:solidFill>
                  <a:srgbClr val="001934"/>
                </a:solidFill>
                <a:latin typeface="Calibri Light"/>
                <a:ea typeface="Times New Roman"/>
              </a:rPr>
              <a:t>                       </a:t>
            </a:r>
          </a:p>
        </p:txBody>
      </p:sp>
      <p:sp>
        <p:nvSpPr>
          <p:cNvPr id="21527" name="TextBox 1"/>
          <p:cNvSpPr txBox="1">
            <a:spLocks noChangeArrowheads="1"/>
          </p:cNvSpPr>
          <p:nvPr/>
        </p:nvSpPr>
        <p:spPr bwMode="auto">
          <a:xfrm>
            <a:off x="232834" y="681567"/>
            <a:ext cx="11705167"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pitchFamily="34" charset="0"/>
                <a:ea typeface="MS PGothic" pitchFamily="34" charset="-128"/>
              </a:defRPr>
            </a:lvl1pPr>
            <a:lvl2pPr marL="742950" indent="-285750">
              <a:defRPr sz="1600">
                <a:solidFill>
                  <a:schemeClr val="tx1"/>
                </a:solidFill>
                <a:latin typeface="Arial" pitchFamily="34" charset="0"/>
                <a:ea typeface="MS PGothic" pitchFamily="34" charset="-128"/>
              </a:defRPr>
            </a:lvl2pPr>
            <a:lvl3pPr marL="1143000" indent="-228600">
              <a:defRPr sz="1600">
                <a:solidFill>
                  <a:schemeClr val="tx1"/>
                </a:solidFill>
                <a:latin typeface="Arial" pitchFamily="34" charset="0"/>
                <a:ea typeface="MS PGothic" pitchFamily="34" charset="-128"/>
              </a:defRPr>
            </a:lvl3pPr>
            <a:lvl4pPr marL="1600200" indent="-228600">
              <a:defRPr sz="1600">
                <a:solidFill>
                  <a:schemeClr val="tx1"/>
                </a:solidFill>
                <a:latin typeface="Arial" pitchFamily="34" charset="0"/>
                <a:ea typeface="MS PGothic" pitchFamily="34" charset="-128"/>
              </a:defRPr>
            </a:lvl4pPr>
            <a:lvl5pPr marL="2057400" indent="-228600">
              <a:defRPr sz="1600">
                <a:solidFill>
                  <a:schemeClr val="tx1"/>
                </a:solidFill>
                <a:latin typeface="Arial" pitchFamily="34" charset="0"/>
                <a:ea typeface="MS PGothic" pitchFamily="34" charset="-128"/>
              </a:defRPr>
            </a:lvl5pPr>
            <a:lvl6pPr marL="25146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6pPr>
            <a:lvl7pPr marL="29718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7pPr>
            <a:lvl8pPr marL="34290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8pPr>
            <a:lvl9pPr marL="38862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9pPr>
          </a:lstStyle>
          <a:p>
            <a:pPr defTabSz="1219170" fontAlgn="base">
              <a:lnSpc>
                <a:spcPct val="90000"/>
              </a:lnSpc>
              <a:spcBef>
                <a:spcPct val="0"/>
              </a:spcBef>
              <a:spcAft>
                <a:spcPct val="0"/>
              </a:spcAft>
              <a:buClr>
                <a:srgbClr val="000000"/>
              </a:buClr>
              <a:defRPr/>
            </a:pPr>
            <a:r>
              <a:rPr lang="en-US" sz="2400" dirty="0">
                <a:solidFill>
                  <a:srgbClr val="000000"/>
                </a:solidFill>
                <a:latin typeface="Calibri Light"/>
              </a:rPr>
              <a:t>Would a </a:t>
            </a:r>
            <a:r>
              <a:rPr lang="en-US" sz="2400" b="1" dirty="0">
                <a:solidFill>
                  <a:srgbClr val="006699"/>
                </a:solidFill>
                <a:latin typeface="Calibri Light"/>
              </a:rPr>
              <a:t>financial view </a:t>
            </a:r>
            <a:r>
              <a:rPr lang="en-US" sz="2400" dirty="0">
                <a:solidFill>
                  <a:srgbClr val="000000"/>
                </a:solidFill>
                <a:latin typeface="Calibri Light"/>
              </a:rPr>
              <a:t>of your </a:t>
            </a:r>
            <a:r>
              <a:rPr lang="en-US" sz="2400" b="1" dirty="0">
                <a:solidFill>
                  <a:srgbClr val="006699"/>
                </a:solidFill>
                <a:latin typeface="Calibri Light"/>
              </a:rPr>
              <a:t>IT environment </a:t>
            </a:r>
            <a:r>
              <a:rPr lang="en-US" sz="2400" dirty="0">
                <a:solidFill>
                  <a:srgbClr val="000000"/>
                </a:solidFill>
                <a:latin typeface="Calibri Light"/>
              </a:rPr>
              <a:t>help you make a decision? </a:t>
            </a:r>
          </a:p>
        </p:txBody>
      </p:sp>
    </p:spTree>
    <p:extLst>
      <p:ext uri="{BB962C8B-B14F-4D97-AF65-F5344CB8AC3E}">
        <p14:creationId xmlns:p14="http://schemas.microsoft.com/office/powerpoint/2010/main" val="39986665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txBox="1">
            <a:spLocks/>
          </p:cNvSpPr>
          <p:nvPr/>
        </p:nvSpPr>
        <p:spPr bwMode="auto">
          <a:xfrm>
            <a:off x="270933" y="264584"/>
            <a:ext cx="9482667" cy="556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6D6E70"/>
              </a:buClr>
              <a:buSzPct val="90000"/>
              <a:buFont typeface="Wingdings" panose="05000000000000000000" pitchFamily="2" charset="2"/>
              <a:buChar char="§"/>
              <a:defRPr sz="2400">
                <a:solidFill>
                  <a:srgbClr val="1C1C1C"/>
                </a:solidFill>
                <a:latin typeface="Calibri Light" panose="020F0302020204030204" pitchFamily="34" charset="0"/>
                <a:cs typeface="Arial" panose="020B0604020202020204" pitchFamily="34" charset="0"/>
              </a:defRPr>
            </a:lvl1pPr>
            <a:lvl2pPr marL="742950" indent="-285750">
              <a:buClr>
                <a:srgbClr val="6D6E70"/>
              </a:buClr>
              <a:buSzPct val="90000"/>
              <a:buFont typeface="Arial" panose="020B0604020202020204" pitchFamily="34" charset="0"/>
              <a:buChar char="–"/>
              <a:defRPr sz="2000">
                <a:solidFill>
                  <a:srgbClr val="1C1C1C"/>
                </a:solidFill>
                <a:latin typeface="Calibri Light" panose="020F0302020204030204" pitchFamily="34" charset="0"/>
                <a:cs typeface="Arial" panose="020B0604020202020204" pitchFamily="34" charset="0"/>
              </a:defRPr>
            </a:lvl2pPr>
            <a:lvl3pPr marL="1143000" indent="-228600">
              <a:buClr>
                <a:srgbClr val="6D6E70"/>
              </a:buClr>
              <a:buSzPct val="90000"/>
              <a:buFont typeface="Arial" panose="020B0604020202020204" pitchFamily="34" charset="0"/>
              <a:buChar char="•"/>
              <a:defRPr>
                <a:solidFill>
                  <a:srgbClr val="1C1C1C"/>
                </a:solidFill>
                <a:latin typeface="Calibri Light" panose="020F0302020204030204" pitchFamily="34" charset="0"/>
                <a:cs typeface="Arial" panose="020B0604020202020204" pitchFamily="34" charset="0"/>
              </a:defRPr>
            </a:lvl3pPr>
            <a:lvl4pPr marL="1600200" indent="-228600">
              <a:buClr>
                <a:srgbClr val="6D6E70"/>
              </a:buClr>
              <a:buFont typeface="Arial" panose="020B0604020202020204" pitchFamily="34" charset="0"/>
              <a:buChar char="◦"/>
              <a:defRPr sz="1600">
                <a:solidFill>
                  <a:srgbClr val="1C1C1C"/>
                </a:solidFill>
                <a:latin typeface="Calibri Light" panose="020F0302020204030204" pitchFamily="34" charset="0"/>
                <a:cs typeface="Arial" panose="020B0604020202020204" pitchFamily="34" charset="0"/>
              </a:defRPr>
            </a:lvl4pPr>
            <a:lvl5pPr marL="2057400" indent="-228600">
              <a:spcBef>
                <a:spcPct val="20000"/>
              </a:spcBef>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5pPr>
            <a:lvl6pPr marL="25146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6pPr>
            <a:lvl7pPr marL="29718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7pPr>
            <a:lvl8pPr marL="34290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8pPr>
            <a:lvl9pPr marL="38862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9pPr>
          </a:lstStyle>
          <a:p>
            <a:pPr defTabSz="1219170" fontAlgn="base">
              <a:lnSpc>
                <a:spcPct val="90000"/>
              </a:lnSpc>
              <a:spcBef>
                <a:spcPct val="50000"/>
              </a:spcBef>
              <a:spcAft>
                <a:spcPct val="0"/>
              </a:spcAft>
              <a:buClr>
                <a:srgbClr val="000000"/>
              </a:buClr>
              <a:buSzTx/>
              <a:buNone/>
            </a:pPr>
            <a:r>
              <a:rPr lang="en-US" altLang="en-US" sz="3200">
                <a:solidFill>
                  <a:srgbClr val="000000"/>
                </a:solidFill>
                <a:latin typeface="Arial" panose="020B0604020202020204" pitchFamily="34" charset="0"/>
              </a:rPr>
              <a:t>IT Economics methodology</a:t>
            </a:r>
            <a:endParaRPr lang="en-US" altLang="it-IT" i="1">
              <a:solidFill>
                <a:srgbClr val="000000"/>
              </a:solidFill>
              <a:latin typeface="Arial" panose="020B0604020202020204" pitchFamily="34" charset="0"/>
            </a:endParaRPr>
          </a:p>
        </p:txBody>
      </p:sp>
      <p:sp>
        <p:nvSpPr>
          <p:cNvPr id="4" name="TextBox 3"/>
          <p:cNvSpPr txBox="1"/>
          <p:nvPr/>
        </p:nvSpPr>
        <p:spPr>
          <a:xfrm>
            <a:off x="1005418" y="2250017"/>
            <a:ext cx="2550583" cy="2322815"/>
          </a:xfrm>
          <a:prstGeom prst="rect">
            <a:avLst/>
          </a:prstGeom>
          <a:noFill/>
          <a:ln w="12700">
            <a:solidFill>
              <a:schemeClr val="bg1">
                <a:lumMod val="50000"/>
              </a:schemeClr>
            </a:solidFill>
          </a:ln>
        </p:spPr>
        <p:txBody>
          <a:bodyPr>
            <a:spAutoFit/>
          </a:bodyPr>
          <a:lstStyle/>
          <a:p>
            <a:pPr defTabSz="1219170" fontAlgn="base">
              <a:lnSpc>
                <a:spcPct val="90000"/>
              </a:lnSpc>
              <a:spcBef>
                <a:spcPct val="50000"/>
              </a:spcBef>
              <a:spcAft>
                <a:spcPct val="0"/>
              </a:spcAft>
              <a:buClr>
                <a:prstClr val="black"/>
              </a:buClr>
              <a:defRPr/>
            </a:pPr>
            <a:r>
              <a:rPr lang="en-US" sz="1867" b="1" u="sng" dirty="0">
                <a:solidFill>
                  <a:srgbClr val="191919"/>
                </a:solidFill>
                <a:latin typeface="Calibri Light"/>
              </a:rPr>
              <a:t>Current Environment</a:t>
            </a:r>
          </a:p>
          <a:p>
            <a:pPr defTabSz="1219170" fontAlgn="base">
              <a:lnSpc>
                <a:spcPct val="90000"/>
              </a:lnSpc>
              <a:spcBef>
                <a:spcPct val="50000"/>
              </a:spcBef>
              <a:spcAft>
                <a:spcPct val="0"/>
              </a:spcAft>
              <a:buClr>
                <a:prstClr val="black"/>
              </a:buClr>
              <a:defRPr/>
            </a:pPr>
            <a:r>
              <a:rPr lang="en-US" sz="1400" dirty="0">
                <a:solidFill>
                  <a:srgbClr val="191919"/>
                </a:solidFill>
                <a:latin typeface="Calibri Light"/>
              </a:rPr>
              <a:t>IT Costs (OPEX)</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Hardware</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Software</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Labor</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Networking</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Facilities</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Storage</a:t>
            </a:r>
          </a:p>
          <a:p>
            <a:pPr marL="380990" indent="-380990" defTabSz="1219170" fontAlgn="base">
              <a:lnSpc>
                <a:spcPct val="90000"/>
              </a:lnSpc>
              <a:spcBef>
                <a:spcPts val="400"/>
              </a:spcBef>
              <a:spcAft>
                <a:spcPct val="0"/>
              </a:spcAft>
              <a:buClr>
                <a:prstClr val="black"/>
              </a:buClr>
              <a:buFontTx/>
              <a:buChar char="-"/>
              <a:defRPr/>
            </a:pPr>
            <a:endParaRPr lang="en-US" sz="1067" dirty="0">
              <a:solidFill>
                <a:srgbClr val="191919"/>
              </a:solidFill>
              <a:latin typeface="Calibri Light"/>
            </a:endParaRPr>
          </a:p>
        </p:txBody>
      </p:sp>
      <p:sp>
        <p:nvSpPr>
          <p:cNvPr id="5" name="TextBox 4"/>
          <p:cNvSpPr txBox="1"/>
          <p:nvPr/>
        </p:nvSpPr>
        <p:spPr>
          <a:xfrm>
            <a:off x="7391400" y="1871134"/>
            <a:ext cx="2531533" cy="2123723"/>
          </a:xfrm>
          <a:prstGeom prst="rect">
            <a:avLst/>
          </a:prstGeom>
          <a:noFill/>
          <a:ln w="12700">
            <a:solidFill>
              <a:schemeClr val="accent1">
                <a:lumMod val="75000"/>
              </a:schemeClr>
            </a:solidFill>
          </a:ln>
        </p:spPr>
        <p:txBody>
          <a:bodyPr>
            <a:spAutoFit/>
          </a:bodyPr>
          <a:lstStyle/>
          <a:p>
            <a:pPr defTabSz="1219170" fontAlgn="base">
              <a:lnSpc>
                <a:spcPct val="90000"/>
              </a:lnSpc>
              <a:spcBef>
                <a:spcPct val="50000"/>
              </a:spcBef>
              <a:spcAft>
                <a:spcPct val="0"/>
              </a:spcAft>
              <a:buClr>
                <a:prstClr val="black"/>
              </a:buClr>
              <a:defRPr/>
            </a:pPr>
            <a:r>
              <a:rPr lang="en-US" sz="1867" b="1" u="sng" dirty="0">
                <a:solidFill>
                  <a:srgbClr val="0070C0"/>
                </a:solidFill>
                <a:latin typeface="Calibri Light"/>
              </a:rPr>
              <a:t>Alternative 1</a:t>
            </a:r>
          </a:p>
          <a:p>
            <a:pPr defTabSz="1219170" fontAlgn="base">
              <a:lnSpc>
                <a:spcPct val="90000"/>
              </a:lnSpc>
              <a:spcBef>
                <a:spcPct val="50000"/>
              </a:spcBef>
              <a:spcAft>
                <a:spcPct val="0"/>
              </a:spcAft>
              <a:buClr>
                <a:prstClr val="black"/>
              </a:buClr>
              <a:defRPr/>
            </a:pPr>
            <a:r>
              <a:rPr lang="en-US" sz="1400" dirty="0">
                <a:solidFill>
                  <a:srgbClr val="191919"/>
                </a:solidFill>
                <a:latin typeface="Calibri Light"/>
              </a:rPr>
              <a:t>IT Costs (OPEX)</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Hardware</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Software</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Labor</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Networking</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Facilities</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Storage</a:t>
            </a:r>
          </a:p>
        </p:txBody>
      </p:sp>
      <p:sp>
        <p:nvSpPr>
          <p:cNvPr id="6" name="TextBox 5"/>
          <p:cNvSpPr txBox="1"/>
          <p:nvPr/>
        </p:nvSpPr>
        <p:spPr>
          <a:xfrm>
            <a:off x="7391400" y="4174067"/>
            <a:ext cx="2531533" cy="2123723"/>
          </a:xfrm>
          <a:prstGeom prst="rect">
            <a:avLst/>
          </a:prstGeom>
          <a:noFill/>
          <a:ln w="12700">
            <a:solidFill>
              <a:srgbClr val="00B0F0"/>
            </a:solidFill>
          </a:ln>
        </p:spPr>
        <p:txBody>
          <a:bodyPr>
            <a:spAutoFit/>
          </a:bodyPr>
          <a:lstStyle/>
          <a:p>
            <a:pPr defTabSz="1219170" fontAlgn="base">
              <a:lnSpc>
                <a:spcPct val="90000"/>
              </a:lnSpc>
              <a:spcBef>
                <a:spcPct val="50000"/>
              </a:spcBef>
              <a:spcAft>
                <a:spcPct val="0"/>
              </a:spcAft>
              <a:buClr>
                <a:prstClr val="black"/>
              </a:buClr>
              <a:defRPr/>
            </a:pPr>
            <a:r>
              <a:rPr lang="en-US" sz="1867" b="1" u="sng" dirty="0">
                <a:solidFill>
                  <a:srgbClr val="00B0F0"/>
                </a:solidFill>
                <a:latin typeface="Calibri Light"/>
              </a:rPr>
              <a:t>Alternative 2</a:t>
            </a:r>
          </a:p>
          <a:p>
            <a:pPr defTabSz="1219170" fontAlgn="base">
              <a:lnSpc>
                <a:spcPct val="90000"/>
              </a:lnSpc>
              <a:spcBef>
                <a:spcPct val="50000"/>
              </a:spcBef>
              <a:spcAft>
                <a:spcPct val="0"/>
              </a:spcAft>
              <a:buClr>
                <a:prstClr val="black"/>
              </a:buClr>
              <a:defRPr/>
            </a:pPr>
            <a:r>
              <a:rPr lang="en-US" sz="1400" dirty="0">
                <a:solidFill>
                  <a:srgbClr val="191919"/>
                </a:solidFill>
                <a:latin typeface="Calibri Light"/>
              </a:rPr>
              <a:t>IT Costs (OPEX)</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Hardware</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Software</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Labor</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Networking</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Facilities</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Storage</a:t>
            </a:r>
          </a:p>
        </p:txBody>
      </p:sp>
      <p:sp>
        <p:nvSpPr>
          <p:cNvPr id="7" name="TextBox 6"/>
          <p:cNvSpPr txBox="1">
            <a:spLocks noChangeArrowheads="1"/>
          </p:cNvSpPr>
          <p:nvPr/>
        </p:nvSpPr>
        <p:spPr bwMode="auto">
          <a:xfrm>
            <a:off x="1380067" y="1420285"/>
            <a:ext cx="902235" cy="387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defTabSz="1219170" fontAlgn="base">
              <a:lnSpc>
                <a:spcPct val="90000"/>
              </a:lnSpc>
              <a:spcBef>
                <a:spcPct val="50000"/>
              </a:spcBef>
              <a:spcAft>
                <a:spcPct val="0"/>
              </a:spcAft>
              <a:buClr>
                <a:prstClr val="black"/>
              </a:buClr>
              <a:buNone/>
              <a:defRPr/>
            </a:pPr>
            <a:r>
              <a:rPr lang="en-US" altLang="en-US" sz="2133" b="1" dirty="0">
                <a:solidFill>
                  <a:prstClr val="black"/>
                </a:solidFill>
                <a:latin typeface="Calibri Light"/>
              </a:rPr>
              <a:t>TODAY</a:t>
            </a:r>
          </a:p>
        </p:txBody>
      </p:sp>
      <p:sp>
        <p:nvSpPr>
          <p:cNvPr id="8" name="TextBox 7"/>
          <p:cNvSpPr txBox="1">
            <a:spLocks noChangeArrowheads="1"/>
          </p:cNvSpPr>
          <p:nvPr/>
        </p:nvSpPr>
        <p:spPr bwMode="auto">
          <a:xfrm>
            <a:off x="7433734" y="1420285"/>
            <a:ext cx="2060692" cy="387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defTabSz="1219170" fontAlgn="base">
              <a:lnSpc>
                <a:spcPct val="90000"/>
              </a:lnSpc>
              <a:spcBef>
                <a:spcPct val="50000"/>
              </a:spcBef>
              <a:spcAft>
                <a:spcPct val="0"/>
              </a:spcAft>
              <a:buClr>
                <a:prstClr val="black"/>
              </a:buClr>
              <a:buNone/>
              <a:defRPr/>
            </a:pPr>
            <a:r>
              <a:rPr lang="en-US" altLang="en-US" sz="2133" b="1">
                <a:solidFill>
                  <a:prstClr val="black"/>
                </a:solidFill>
                <a:latin typeface="Calibri Light"/>
              </a:rPr>
              <a:t>FUTURE CHOICES</a:t>
            </a:r>
          </a:p>
        </p:txBody>
      </p:sp>
      <p:cxnSp>
        <p:nvCxnSpPr>
          <p:cNvPr id="9" name="Straight Arrow Connector 8"/>
          <p:cNvCxnSpPr/>
          <p:nvPr/>
        </p:nvCxnSpPr>
        <p:spPr>
          <a:xfrm flipV="1">
            <a:off x="3721101" y="2427818"/>
            <a:ext cx="3492500" cy="1333500"/>
          </a:xfrm>
          <a:prstGeom prst="straightConnector1">
            <a:avLst/>
          </a:prstGeom>
          <a:ln w="38100">
            <a:solidFill>
              <a:schemeClr val="accent1">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3725334" y="3888317"/>
            <a:ext cx="3202517" cy="1513416"/>
          </a:xfrm>
          <a:prstGeom prst="straightConnector1">
            <a:avLst/>
          </a:prstGeom>
          <a:ln w="38100">
            <a:solidFill>
              <a:srgbClr val="00B0F0"/>
            </a:solidFill>
            <a:tailEnd type="stealth" w="lg" len="lg"/>
          </a:ln>
        </p:spPr>
        <p:style>
          <a:lnRef idx="1">
            <a:schemeClr val="accent1"/>
          </a:lnRef>
          <a:fillRef idx="0">
            <a:schemeClr val="accent1"/>
          </a:fillRef>
          <a:effectRef idx="0">
            <a:schemeClr val="accent1"/>
          </a:effectRef>
          <a:fontRef idx="minor">
            <a:schemeClr val="tx1"/>
          </a:fontRef>
        </p:style>
      </p:cxnSp>
      <p:sp>
        <p:nvSpPr>
          <p:cNvPr id="28682" name="TextBox 15"/>
          <p:cNvSpPr txBox="1">
            <a:spLocks noChangeArrowheads="1"/>
          </p:cNvSpPr>
          <p:nvPr/>
        </p:nvSpPr>
        <p:spPr bwMode="auto">
          <a:xfrm rot="-1086182">
            <a:off x="5049020" y="2669519"/>
            <a:ext cx="957313" cy="295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Clr>
                <a:srgbClr val="6D6E70"/>
              </a:buClr>
              <a:buSzPct val="90000"/>
              <a:buFont typeface="Wingdings" panose="05000000000000000000" pitchFamily="2" charset="2"/>
              <a:buChar char="§"/>
              <a:defRPr sz="2400">
                <a:solidFill>
                  <a:srgbClr val="1C1C1C"/>
                </a:solidFill>
                <a:latin typeface="Calibri Light" panose="020F0302020204030204" pitchFamily="34" charset="0"/>
                <a:cs typeface="Arial" panose="020B0604020202020204" pitchFamily="34" charset="0"/>
              </a:defRPr>
            </a:lvl1pPr>
            <a:lvl2pPr marL="742950" indent="-285750">
              <a:buClr>
                <a:srgbClr val="6D6E70"/>
              </a:buClr>
              <a:buSzPct val="90000"/>
              <a:buFont typeface="Arial" panose="020B0604020202020204" pitchFamily="34" charset="0"/>
              <a:buChar char="–"/>
              <a:defRPr sz="2000">
                <a:solidFill>
                  <a:srgbClr val="1C1C1C"/>
                </a:solidFill>
                <a:latin typeface="Calibri Light" panose="020F0302020204030204" pitchFamily="34" charset="0"/>
                <a:cs typeface="Arial" panose="020B0604020202020204" pitchFamily="34" charset="0"/>
              </a:defRPr>
            </a:lvl2pPr>
            <a:lvl3pPr marL="1143000" indent="-228600">
              <a:buClr>
                <a:srgbClr val="6D6E70"/>
              </a:buClr>
              <a:buSzPct val="90000"/>
              <a:buFont typeface="Arial" panose="020B0604020202020204" pitchFamily="34" charset="0"/>
              <a:buChar char="•"/>
              <a:defRPr>
                <a:solidFill>
                  <a:srgbClr val="1C1C1C"/>
                </a:solidFill>
                <a:latin typeface="Calibri Light" panose="020F0302020204030204" pitchFamily="34" charset="0"/>
                <a:cs typeface="Arial" panose="020B0604020202020204" pitchFamily="34" charset="0"/>
              </a:defRPr>
            </a:lvl3pPr>
            <a:lvl4pPr marL="1600200" indent="-228600">
              <a:buClr>
                <a:srgbClr val="6D6E70"/>
              </a:buClr>
              <a:buFont typeface="Arial" panose="020B0604020202020204" pitchFamily="34" charset="0"/>
              <a:buChar char="◦"/>
              <a:defRPr sz="1600">
                <a:solidFill>
                  <a:srgbClr val="1C1C1C"/>
                </a:solidFill>
                <a:latin typeface="Calibri Light" panose="020F0302020204030204" pitchFamily="34" charset="0"/>
                <a:cs typeface="Arial" panose="020B0604020202020204" pitchFamily="34" charset="0"/>
              </a:defRPr>
            </a:lvl4pPr>
            <a:lvl5pPr marL="2057400" indent="-228600">
              <a:spcBef>
                <a:spcPct val="20000"/>
              </a:spcBef>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5pPr>
            <a:lvl6pPr marL="25146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6pPr>
            <a:lvl7pPr marL="29718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7pPr>
            <a:lvl8pPr marL="34290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8pPr>
            <a:lvl9pPr marL="38862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9pPr>
          </a:lstStyle>
          <a:p>
            <a:pPr defTabSz="1219170" fontAlgn="base">
              <a:lnSpc>
                <a:spcPct val="90000"/>
              </a:lnSpc>
              <a:spcBef>
                <a:spcPct val="50000"/>
              </a:spcBef>
              <a:spcAft>
                <a:spcPct val="0"/>
              </a:spcAft>
              <a:buClr>
                <a:prstClr val="black"/>
              </a:buClr>
              <a:buSzTx/>
              <a:buNone/>
            </a:pPr>
            <a:r>
              <a:rPr lang="en-US" altLang="en-US" sz="1467">
                <a:solidFill>
                  <a:srgbClr val="0070C0"/>
                </a:solidFill>
                <a:latin typeface="Arial" panose="020B0604020202020204" pitchFamily="34" charset="0"/>
              </a:rPr>
              <a:t>Migration</a:t>
            </a:r>
          </a:p>
        </p:txBody>
      </p:sp>
      <p:sp>
        <p:nvSpPr>
          <p:cNvPr id="28683" name="TextBox 16"/>
          <p:cNvSpPr txBox="1">
            <a:spLocks noChangeArrowheads="1"/>
          </p:cNvSpPr>
          <p:nvPr/>
        </p:nvSpPr>
        <p:spPr bwMode="auto">
          <a:xfrm rot="1671706">
            <a:off x="5277620" y="4453870"/>
            <a:ext cx="957313" cy="295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Clr>
                <a:srgbClr val="6D6E70"/>
              </a:buClr>
              <a:buSzPct val="90000"/>
              <a:buFont typeface="Wingdings" panose="05000000000000000000" pitchFamily="2" charset="2"/>
              <a:buChar char="§"/>
              <a:defRPr sz="2400">
                <a:solidFill>
                  <a:srgbClr val="1C1C1C"/>
                </a:solidFill>
                <a:latin typeface="Calibri Light" panose="020F0302020204030204" pitchFamily="34" charset="0"/>
                <a:cs typeface="Arial" panose="020B0604020202020204" pitchFamily="34" charset="0"/>
              </a:defRPr>
            </a:lvl1pPr>
            <a:lvl2pPr marL="742950" indent="-285750">
              <a:buClr>
                <a:srgbClr val="6D6E70"/>
              </a:buClr>
              <a:buSzPct val="90000"/>
              <a:buFont typeface="Arial" panose="020B0604020202020204" pitchFamily="34" charset="0"/>
              <a:buChar char="–"/>
              <a:defRPr sz="2000">
                <a:solidFill>
                  <a:srgbClr val="1C1C1C"/>
                </a:solidFill>
                <a:latin typeface="Calibri Light" panose="020F0302020204030204" pitchFamily="34" charset="0"/>
                <a:cs typeface="Arial" panose="020B0604020202020204" pitchFamily="34" charset="0"/>
              </a:defRPr>
            </a:lvl2pPr>
            <a:lvl3pPr marL="1143000" indent="-228600">
              <a:buClr>
                <a:srgbClr val="6D6E70"/>
              </a:buClr>
              <a:buSzPct val="90000"/>
              <a:buFont typeface="Arial" panose="020B0604020202020204" pitchFamily="34" charset="0"/>
              <a:buChar char="•"/>
              <a:defRPr>
                <a:solidFill>
                  <a:srgbClr val="1C1C1C"/>
                </a:solidFill>
                <a:latin typeface="Calibri Light" panose="020F0302020204030204" pitchFamily="34" charset="0"/>
                <a:cs typeface="Arial" panose="020B0604020202020204" pitchFamily="34" charset="0"/>
              </a:defRPr>
            </a:lvl3pPr>
            <a:lvl4pPr marL="1600200" indent="-228600">
              <a:buClr>
                <a:srgbClr val="6D6E70"/>
              </a:buClr>
              <a:buFont typeface="Arial" panose="020B0604020202020204" pitchFamily="34" charset="0"/>
              <a:buChar char="◦"/>
              <a:defRPr sz="1600">
                <a:solidFill>
                  <a:srgbClr val="1C1C1C"/>
                </a:solidFill>
                <a:latin typeface="Calibri Light" panose="020F0302020204030204" pitchFamily="34" charset="0"/>
                <a:cs typeface="Arial" panose="020B0604020202020204" pitchFamily="34" charset="0"/>
              </a:defRPr>
            </a:lvl4pPr>
            <a:lvl5pPr marL="2057400" indent="-228600">
              <a:spcBef>
                <a:spcPct val="20000"/>
              </a:spcBef>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5pPr>
            <a:lvl6pPr marL="25146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6pPr>
            <a:lvl7pPr marL="29718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7pPr>
            <a:lvl8pPr marL="34290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8pPr>
            <a:lvl9pPr marL="38862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9pPr>
          </a:lstStyle>
          <a:p>
            <a:pPr defTabSz="1219170" fontAlgn="base">
              <a:lnSpc>
                <a:spcPct val="90000"/>
              </a:lnSpc>
              <a:spcBef>
                <a:spcPct val="50000"/>
              </a:spcBef>
              <a:spcAft>
                <a:spcPct val="0"/>
              </a:spcAft>
              <a:buClr>
                <a:prstClr val="black"/>
              </a:buClr>
              <a:buSzTx/>
              <a:buNone/>
            </a:pPr>
            <a:r>
              <a:rPr lang="en-US" altLang="en-US" sz="1467" dirty="0">
                <a:solidFill>
                  <a:srgbClr val="00B0F0"/>
                </a:solidFill>
                <a:latin typeface="Arial" panose="020B0604020202020204" pitchFamily="34" charset="0"/>
              </a:rPr>
              <a:t>Migration</a:t>
            </a:r>
          </a:p>
        </p:txBody>
      </p:sp>
      <p:sp>
        <p:nvSpPr>
          <p:cNvPr id="28684" name="TextBox 17"/>
          <p:cNvSpPr txBox="1">
            <a:spLocks noChangeArrowheads="1"/>
          </p:cNvSpPr>
          <p:nvPr/>
        </p:nvSpPr>
        <p:spPr bwMode="auto">
          <a:xfrm rot="-1065381">
            <a:off x="5335164" y="3200803"/>
            <a:ext cx="821059" cy="295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Clr>
                <a:srgbClr val="6D6E70"/>
              </a:buClr>
              <a:buSzPct val="90000"/>
              <a:buFont typeface="Wingdings" panose="05000000000000000000" pitchFamily="2" charset="2"/>
              <a:buChar char="§"/>
              <a:defRPr sz="2400">
                <a:solidFill>
                  <a:srgbClr val="1C1C1C"/>
                </a:solidFill>
                <a:latin typeface="Calibri Light" panose="020F0302020204030204" pitchFamily="34" charset="0"/>
                <a:cs typeface="Arial" panose="020B0604020202020204" pitchFamily="34" charset="0"/>
              </a:defRPr>
            </a:lvl1pPr>
            <a:lvl2pPr marL="742950" indent="-285750">
              <a:buClr>
                <a:srgbClr val="6D6E70"/>
              </a:buClr>
              <a:buSzPct val="90000"/>
              <a:buFont typeface="Arial" panose="020B0604020202020204" pitchFamily="34" charset="0"/>
              <a:buChar char="–"/>
              <a:defRPr sz="2000">
                <a:solidFill>
                  <a:srgbClr val="1C1C1C"/>
                </a:solidFill>
                <a:latin typeface="Calibri Light" panose="020F0302020204030204" pitchFamily="34" charset="0"/>
                <a:cs typeface="Arial" panose="020B0604020202020204" pitchFamily="34" charset="0"/>
              </a:defRPr>
            </a:lvl2pPr>
            <a:lvl3pPr marL="1143000" indent="-228600">
              <a:buClr>
                <a:srgbClr val="6D6E70"/>
              </a:buClr>
              <a:buSzPct val="90000"/>
              <a:buFont typeface="Arial" panose="020B0604020202020204" pitchFamily="34" charset="0"/>
              <a:buChar char="•"/>
              <a:defRPr>
                <a:solidFill>
                  <a:srgbClr val="1C1C1C"/>
                </a:solidFill>
                <a:latin typeface="Calibri Light" panose="020F0302020204030204" pitchFamily="34" charset="0"/>
                <a:cs typeface="Arial" panose="020B0604020202020204" pitchFamily="34" charset="0"/>
              </a:defRPr>
            </a:lvl3pPr>
            <a:lvl4pPr marL="1600200" indent="-228600">
              <a:buClr>
                <a:srgbClr val="6D6E70"/>
              </a:buClr>
              <a:buFont typeface="Arial" panose="020B0604020202020204" pitchFamily="34" charset="0"/>
              <a:buChar char="◦"/>
              <a:defRPr sz="1600">
                <a:solidFill>
                  <a:srgbClr val="1C1C1C"/>
                </a:solidFill>
                <a:latin typeface="Calibri Light" panose="020F0302020204030204" pitchFamily="34" charset="0"/>
                <a:cs typeface="Arial" panose="020B0604020202020204" pitchFamily="34" charset="0"/>
              </a:defRPr>
            </a:lvl4pPr>
            <a:lvl5pPr marL="2057400" indent="-228600">
              <a:spcBef>
                <a:spcPct val="20000"/>
              </a:spcBef>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5pPr>
            <a:lvl6pPr marL="25146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6pPr>
            <a:lvl7pPr marL="29718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7pPr>
            <a:lvl8pPr marL="34290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8pPr>
            <a:lvl9pPr marL="38862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9pPr>
          </a:lstStyle>
          <a:p>
            <a:pPr defTabSz="1219170" fontAlgn="base">
              <a:lnSpc>
                <a:spcPct val="90000"/>
              </a:lnSpc>
              <a:spcBef>
                <a:spcPct val="50000"/>
              </a:spcBef>
              <a:spcAft>
                <a:spcPct val="0"/>
              </a:spcAft>
              <a:buClr>
                <a:prstClr val="black"/>
              </a:buClr>
              <a:buSzTx/>
              <a:buNone/>
            </a:pPr>
            <a:r>
              <a:rPr lang="en-US" altLang="en-US" sz="1467">
                <a:solidFill>
                  <a:srgbClr val="0070C0"/>
                </a:solidFill>
                <a:latin typeface="Arial" panose="020B0604020202020204" pitchFamily="34" charset="0"/>
              </a:rPr>
              <a:t>CAPEX</a:t>
            </a:r>
          </a:p>
        </p:txBody>
      </p:sp>
      <p:sp>
        <p:nvSpPr>
          <p:cNvPr id="28685" name="TextBox 20"/>
          <p:cNvSpPr txBox="1">
            <a:spLocks noChangeArrowheads="1"/>
          </p:cNvSpPr>
          <p:nvPr/>
        </p:nvSpPr>
        <p:spPr bwMode="auto">
          <a:xfrm rot="1752781">
            <a:off x="4968980" y="4900486"/>
            <a:ext cx="821059" cy="295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Clr>
                <a:srgbClr val="6D6E70"/>
              </a:buClr>
              <a:buSzPct val="90000"/>
              <a:buFont typeface="Wingdings" panose="05000000000000000000" pitchFamily="2" charset="2"/>
              <a:buChar char="§"/>
              <a:defRPr sz="2400">
                <a:solidFill>
                  <a:srgbClr val="1C1C1C"/>
                </a:solidFill>
                <a:latin typeface="Calibri Light" panose="020F0302020204030204" pitchFamily="34" charset="0"/>
                <a:cs typeface="Arial" panose="020B0604020202020204" pitchFamily="34" charset="0"/>
              </a:defRPr>
            </a:lvl1pPr>
            <a:lvl2pPr marL="742950" indent="-285750">
              <a:buClr>
                <a:srgbClr val="6D6E70"/>
              </a:buClr>
              <a:buSzPct val="90000"/>
              <a:buFont typeface="Arial" panose="020B0604020202020204" pitchFamily="34" charset="0"/>
              <a:buChar char="–"/>
              <a:defRPr sz="2000">
                <a:solidFill>
                  <a:srgbClr val="1C1C1C"/>
                </a:solidFill>
                <a:latin typeface="Calibri Light" panose="020F0302020204030204" pitchFamily="34" charset="0"/>
                <a:cs typeface="Arial" panose="020B0604020202020204" pitchFamily="34" charset="0"/>
              </a:defRPr>
            </a:lvl2pPr>
            <a:lvl3pPr marL="1143000" indent="-228600">
              <a:buClr>
                <a:srgbClr val="6D6E70"/>
              </a:buClr>
              <a:buSzPct val="90000"/>
              <a:buFont typeface="Arial" panose="020B0604020202020204" pitchFamily="34" charset="0"/>
              <a:buChar char="•"/>
              <a:defRPr>
                <a:solidFill>
                  <a:srgbClr val="1C1C1C"/>
                </a:solidFill>
                <a:latin typeface="Calibri Light" panose="020F0302020204030204" pitchFamily="34" charset="0"/>
                <a:cs typeface="Arial" panose="020B0604020202020204" pitchFamily="34" charset="0"/>
              </a:defRPr>
            </a:lvl3pPr>
            <a:lvl4pPr marL="1600200" indent="-228600">
              <a:buClr>
                <a:srgbClr val="6D6E70"/>
              </a:buClr>
              <a:buFont typeface="Arial" panose="020B0604020202020204" pitchFamily="34" charset="0"/>
              <a:buChar char="◦"/>
              <a:defRPr sz="1600">
                <a:solidFill>
                  <a:srgbClr val="1C1C1C"/>
                </a:solidFill>
                <a:latin typeface="Calibri Light" panose="020F0302020204030204" pitchFamily="34" charset="0"/>
                <a:cs typeface="Arial" panose="020B0604020202020204" pitchFamily="34" charset="0"/>
              </a:defRPr>
            </a:lvl4pPr>
            <a:lvl5pPr marL="2057400" indent="-228600">
              <a:spcBef>
                <a:spcPct val="20000"/>
              </a:spcBef>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5pPr>
            <a:lvl6pPr marL="25146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6pPr>
            <a:lvl7pPr marL="29718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7pPr>
            <a:lvl8pPr marL="34290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8pPr>
            <a:lvl9pPr marL="38862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9pPr>
          </a:lstStyle>
          <a:p>
            <a:pPr defTabSz="1219170" fontAlgn="base">
              <a:lnSpc>
                <a:spcPct val="90000"/>
              </a:lnSpc>
              <a:spcBef>
                <a:spcPct val="50000"/>
              </a:spcBef>
              <a:spcAft>
                <a:spcPct val="0"/>
              </a:spcAft>
              <a:buClr>
                <a:prstClr val="black"/>
              </a:buClr>
              <a:buSzTx/>
              <a:buNone/>
            </a:pPr>
            <a:r>
              <a:rPr lang="en-US" altLang="en-US" sz="1467">
                <a:solidFill>
                  <a:srgbClr val="00B0F0"/>
                </a:solidFill>
                <a:latin typeface="Arial" panose="020B0604020202020204" pitchFamily="34" charset="0"/>
              </a:rPr>
              <a:t>CAPEX</a:t>
            </a:r>
          </a:p>
        </p:txBody>
      </p:sp>
      <p:sp>
        <p:nvSpPr>
          <p:cNvPr id="15" name="Rectangle 2"/>
          <p:cNvSpPr>
            <a:spLocks noGrp="1" noChangeArrowheads="1"/>
          </p:cNvSpPr>
          <p:nvPr>
            <p:ph type="title"/>
          </p:nvPr>
        </p:nvSpPr>
        <p:spPr>
          <a:xfrm>
            <a:off x="556684" y="709084"/>
            <a:ext cx="10930467" cy="463549"/>
          </a:xfrm>
        </p:spPr>
        <p:txBody>
          <a:bodyPr/>
          <a:lstStyle/>
          <a:p>
            <a:pPr eaLnBrk="1" hangingPunct="1">
              <a:lnSpc>
                <a:spcPct val="70000"/>
              </a:lnSpc>
              <a:defRPr/>
            </a:pPr>
            <a:r>
              <a:rPr lang="en-US" altLang="en-US" sz="2667" dirty="0">
                <a:latin typeface="+mn-lt"/>
              </a:rPr>
              <a:t>Examine and </a:t>
            </a:r>
            <a:r>
              <a:rPr lang="en-US" altLang="en-US" sz="2667" b="1" dirty="0">
                <a:solidFill>
                  <a:schemeClr val="accent5"/>
                </a:solidFill>
                <a:latin typeface="+mn-lt"/>
              </a:rPr>
              <a:t>compare</a:t>
            </a:r>
            <a:r>
              <a:rPr lang="en-US" altLang="en-US" sz="2667" dirty="0">
                <a:latin typeface="+mn-lt"/>
              </a:rPr>
              <a:t> </a:t>
            </a:r>
            <a:r>
              <a:rPr lang="en-US" altLang="en-US" sz="2667" b="1" dirty="0">
                <a:solidFill>
                  <a:schemeClr val="accent5"/>
                </a:solidFill>
                <a:latin typeface="+mn-lt"/>
              </a:rPr>
              <a:t>alternatives</a:t>
            </a:r>
            <a:r>
              <a:rPr lang="en-US" altLang="en-US" sz="2667" dirty="0">
                <a:latin typeface="+mn-lt"/>
              </a:rPr>
              <a:t> to determine the most cost-effective solution</a:t>
            </a:r>
          </a:p>
        </p:txBody>
      </p:sp>
      <p:sp>
        <p:nvSpPr>
          <p:cNvPr id="28687" name="TextBox 1"/>
          <p:cNvSpPr txBox="1">
            <a:spLocks noChangeArrowheads="1"/>
          </p:cNvSpPr>
          <p:nvPr/>
        </p:nvSpPr>
        <p:spPr bwMode="auto">
          <a:xfrm>
            <a:off x="757767" y="8290984"/>
            <a:ext cx="9984317" cy="276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Clr>
                <a:srgbClr val="6D6E70"/>
              </a:buClr>
              <a:buSzPct val="90000"/>
              <a:buFont typeface="Wingdings" panose="05000000000000000000" pitchFamily="2" charset="2"/>
              <a:buChar char="§"/>
              <a:defRPr sz="2400">
                <a:solidFill>
                  <a:srgbClr val="1C1C1C"/>
                </a:solidFill>
                <a:latin typeface="Calibri Light" panose="020F0302020204030204" pitchFamily="34" charset="0"/>
                <a:cs typeface="Arial" panose="020B0604020202020204" pitchFamily="34" charset="0"/>
              </a:defRPr>
            </a:lvl1pPr>
            <a:lvl2pPr marL="742950" indent="-285750">
              <a:buClr>
                <a:srgbClr val="6D6E70"/>
              </a:buClr>
              <a:buSzPct val="90000"/>
              <a:buFont typeface="Arial" panose="020B0604020202020204" pitchFamily="34" charset="0"/>
              <a:buChar char="–"/>
              <a:defRPr sz="2000">
                <a:solidFill>
                  <a:srgbClr val="1C1C1C"/>
                </a:solidFill>
                <a:latin typeface="Calibri Light" panose="020F0302020204030204" pitchFamily="34" charset="0"/>
                <a:cs typeface="Arial" panose="020B0604020202020204" pitchFamily="34" charset="0"/>
              </a:defRPr>
            </a:lvl2pPr>
            <a:lvl3pPr marL="1143000" indent="-228600">
              <a:buClr>
                <a:srgbClr val="6D6E70"/>
              </a:buClr>
              <a:buSzPct val="90000"/>
              <a:buFont typeface="Arial" panose="020B0604020202020204" pitchFamily="34" charset="0"/>
              <a:buChar char="•"/>
              <a:defRPr>
                <a:solidFill>
                  <a:srgbClr val="1C1C1C"/>
                </a:solidFill>
                <a:latin typeface="Calibri Light" panose="020F0302020204030204" pitchFamily="34" charset="0"/>
                <a:cs typeface="Arial" panose="020B0604020202020204" pitchFamily="34" charset="0"/>
              </a:defRPr>
            </a:lvl3pPr>
            <a:lvl4pPr marL="1600200" indent="-228600">
              <a:buClr>
                <a:srgbClr val="6D6E70"/>
              </a:buClr>
              <a:buFont typeface="Arial" panose="020B0604020202020204" pitchFamily="34" charset="0"/>
              <a:buChar char="◦"/>
              <a:defRPr sz="1600">
                <a:solidFill>
                  <a:srgbClr val="1C1C1C"/>
                </a:solidFill>
                <a:latin typeface="Calibri Light" panose="020F0302020204030204" pitchFamily="34" charset="0"/>
                <a:cs typeface="Arial" panose="020B0604020202020204" pitchFamily="34" charset="0"/>
              </a:defRPr>
            </a:lvl4pPr>
            <a:lvl5pPr marL="2057400" indent="-228600">
              <a:spcBef>
                <a:spcPct val="20000"/>
              </a:spcBef>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5pPr>
            <a:lvl6pPr marL="25146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6pPr>
            <a:lvl7pPr marL="29718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7pPr>
            <a:lvl8pPr marL="34290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8pPr>
            <a:lvl9pPr marL="38862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9pPr>
          </a:lstStyle>
          <a:p>
            <a:pPr defTabSz="1219170" fontAlgn="base">
              <a:lnSpc>
                <a:spcPct val="90000"/>
              </a:lnSpc>
              <a:spcBef>
                <a:spcPct val="50000"/>
              </a:spcBef>
              <a:spcAft>
                <a:spcPct val="0"/>
              </a:spcAft>
              <a:buClr>
                <a:prstClr val="black"/>
              </a:buClr>
              <a:buSzTx/>
              <a:buNone/>
            </a:pPr>
            <a:r>
              <a:rPr lang="en-US" altLang="it-IT" sz="1333">
                <a:solidFill>
                  <a:prstClr val="black"/>
                </a:solidFill>
                <a:latin typeface="Arial" panose="020B0604020202020204" pitchFamily="34" charset="0"/>
              </a:rPr>
              <a:t>Learn more about true technology costs in IBM Systems Magazine article, </a:t>
            </a:r>
            <a:r>
              <a:rPr lang="en-US" altLang="en-US" sz="1333">
                <a:solidFill>
                  <a:prstClr val="black"/>
                </a:solidFill>
                <a:latin typeface="Arial" panose="020B0604020202020204" pitchFamily="34" charset="0"/>
              </a:rPr>
              <a:t>“</a:t>
            </a:r>
            <a:r>
              <a:rPr lang="en-US" altLang="ja-JP" sz="1333" b="1">
                <a:solidFill>
                  <a:prstClr val="black"/>
                </a:solidFill>
                <a:latin typeface="Arial" panose="020B0604020202020204" pitchFamily="34" charset="0"/>
                <a:ea typeface="MS PGothic" panose="020B0600070205080204" pitchFamily="34" charset="-128"/>
                <a:hlinkClick r:id="rId3"/>
              </a:rPr>
              <a:t>True Economics</a:t>
            </a:r>
            <a:r>
              <a:rPr lang="en-US" altLang="en-US" sz="1333" b="1">
                <a:solidFill>
                  <a:prstClr val="black"/>
                </a:solidFill>
                <a:latin typeface="Arial" panose="020B0604020202020204" pitchFamily="34" charset="0"/>
                <a:ea typeface="MS PGothic" panose="020B0600070205080204" pitchFamily="34" charset="-128"/>
              </a:rPr>
              <a:t>”</a:t>
            </a:r>
            <a:endParaRPr lang="en-US" altLang="it-IT" sz="1333">
              <a:solidFill>
                <a:prstClr val="black"/>
              </a:solidFill>
              <a:latin typeface="Arial" panose="020B0604020202020204" pitchFamily="34" charset="0"/>
              <a:ea typeface="MS PGothic" panose="020B0600070205080204" pitchFamily="34" charset="-128"/>
            </a:endParaRPr>
          </a:p>
        </p:txBody>
      </p:sp>
    </p:spTree>
    <p:extLst>
      <p:ext uri="{BB962C8B-B14F-4D97-AF65-F5344CB8AC3E}">
        <p14:creationId xmlns:p14="http://schemas.microsoft.com/office/powerpoint/2010/main" val="12323646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able 13"/>
          <p:cNvGraphicFramePr>
            <a:graphicFrameLocks noGrp="1"/>
          </p:cNvGraphicFramePr>
          <p:nvPr>
            <p:extLst/>
          </p:nvPr>
        </p:nvGraphicFramePr>
        <p:xfrm>
          <a:off x="627205" y="876414"/>
          <a:ext cx="10862905" cy="3379040"/>
        </p:xfrm>
        <a:graphic>
          <a:graphicData uri="http://schemas.openxmlformats.org/drawingml/2006/table">
            <a:tbl>
              <a:tblPr firstRow="1" bandRow="1">
                <a:effectLst/>
              </a:tblPr>
              <a:tblGrid>
                <a:gridCol w="2954395">
                  <a:extLst>
                    <a:ext uri="{9D8B030D-6E8A-4147-A177-3AD203B41FA5}">
                      <a16:colId xmlns:a16="http://schemas.microsoft.com/office/drawing/2014/main" val="20000"/>
                    </a:ext>
                  </a:extLst>
                </a:gridCol>
                <a:gridCol w="990823">
                  <a:extLst>
                    <a:ext uri="{9D8B030D-6E8A-4147-A177-3AD203B41FA5}">
                      <a16:colId xmlns:a16="http://schemas.microsoft.com/office/drawing/2014/main" val="20001"/>
                    </a:ext>
                  </a:extLst>
                </a:gridCol>
                <a:gridCol w="990823">
                  <a:extLst>
                    <a:ext uri="{9D8B030D-6E8A-4147-A177-3AD203B41FA5}">
                      <a16:colId xmlns:a16="http://schemas.microsoft.com/office/drawing/2014/main" val="20002"/>
                    </a:ext>
                  </a:extLst>
                </a:gridCol>
                <a:gridCol w="990823">
                  <a:extLst>
                    <a:ext uri="{9D8B030D-6E8A-4147-A177-3AD203B41FA5}">
                      <a16:colId xmlns:a16="http://schemas.microsoft.com/office/drawing/2014/main" val="20003"/>
                    </a:ext>
                  </a:extLst>
                </a:gridCol>
                <a:gridCol w="990823">
                  <a:extLst>
                    <a:ext uri="{9D8B030D-6E8A-4147-A177-3AD203B41FA5}">
                      <a16:colId xmlns:a16="http://schemas.microsoft.com/office/drawing/2014/main" val="20004"/>
                    </a:ext>
                  </a:extLst>
                </a:gridCol>
                <a:gridCol w="990823">
                  <a:extLst>
                    <a:ext uri="{9D8B030D-6E8A-4147-A177-3AD203B41FA5}">
                      <a16:colId xmlns:a16="http://schemas.microsoft.com/office/drawing/2014/main" val="20005"/>
                    </a:ext>
                  </a:extLst>
                </a:gridCol>
                <a:gridCol w="2954395">
                  <a:extLst>
                    <a:ext uri="{9D8B030D-6E8A-4147-A177-3AD203B41FA5}">
                      <a16:colId xmlns:a16="http://schemas.microsoft.com/office/drawing/2014/main" val="20006"/>
                    </a:ext>
                  </a:extLst>
                </a:gridCol>
              </a:tblGrid>
              <a:tr h="615408">
                <a:tc rowSpan="2">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algn="ctr"/>
                      <a:r>
                        <a:rPr lang="en-US" sz="3200" b="1" cap="none" spc="0" baseline="0" dirty="0">
                          <a:ln w="0"/>
                          <a:solidFill>
                            <a:schemeClr val="accent5"/>
                          </a:solidFill>
                          <a:effectLst/>
                          <a:latin typeface="Calibri" panose="020F0502020204030204" pitchFamily="34" charset="0"/>
                        </a:rPr>
                        <a:t>Components</a:t>
                      </a:r>
                    </a:p>
                  </a:txBody>
                  <a:tcPr marL="118176" marR="118176" marT="59087" marB="59087" anchor="ctr">
                    <a:lnL w="12700" cmpd="sng">
                      <a:solidFill>
                        <a:srgbClr val="ED7D31"/>
                      </a:solidFill>
                    </a:lnL>
                    <a:lnR w="12700" cmpd="sng">
                      <a:solidFill>
                        <a:srgbClr val="ED7D31"/>
                      </a:solidFill>
                    </a:lnR>
                    <a:lnT w="12700" cmpd="sng">
                      <a:solidFill>
                        <a:srgbClr val="ED7D31"/>
                      </a:solidFill>
                    </a:lnT>
                    <a:lnB w="25400" cmpd="sng">
                      <a:solidFill>
                        <a:srgbClr val="ED7D31"/>
                      </a:solidFill>
                    </a:lnB>
                    <a:lnTlToBr w="12700" cmpd="sng">
                      <a:noFill/>
                      <a:prstDash val="solid"/>
                    </a:lnTlToBr>
                    <a:lnBlToTr w="12700" cmpd="sng">
                      <a:noFill/>
                      <a:prstDash val="solid"/>
                    </a:lnBlToTr>
                    <a:noFill/>
                  </a:tcPr>
                </a:tc>
                <a:tc gridSpan="5">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algn="ctr"/>
                      <a:r>
                        <a:rPr lang="en-US" sz="3200" b="1" cap="none" spc="0" baseline="0" dirty="0">
                          <a:ln w="0"/>
                          <a:solidFill>
                            <a:schemeClr val="accent5"/>
                          </a:solidFill>
                          <a:effectLst/>
                          <a:latin typeface="Calibri" panose="020F0502020204030204" pitchFamily="34" charset="0"/>
                        </a:rPr>
                        <a:t>Environments</a:t>
                      </a:r>
                    </a:p>
                  </a:txBody>
                  <a:tcPr marL="118176" marR="118176" marT="59087" marB="59087">
                    <a:lnL w="12700" cmpd="sng">
                      <a:solidFill>
                        <a:srgbClr val="ED7D31"/>
                      </a:solidFill>
                    </a:lnL>
                    <a:lnR w="12700" cmpd="sng">
                      <a:solidFill>
                        <a:srgbClr val="ED7D31"/>
                      </a:solidFill>
                    </a:lnR>
                    <a:lnT w="12700" cmpd="sng">
                      <a:solidFill>
                        <a:srgbClr val="ED7D31"/>
                      </a:solidFill>
                    </a:lnT>
                    <a:lnB w="25400" cmpd="sng">
                      <a:solidFill>
                        <a:srgbClr val="ED7D31"/>
                      </a:solidFill>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algn="ctr"/>
                      <a:r>
                        <a:rPr lang="en-US" sz="3200" b="1" cap="none" spc="0" baseline="0" dirty="0">
                          <a:ln w="0"/>
                          <a:solidFill>
                            <a:schemeClr val="bg1"/>
                          </a:solidFill>
                          <a:effectLst/>
                          <a:latin typeface="Calibri" panose="020F0502020204030204" pitchFamily="34" charset="0"/>
                        </a:rPr>
                        <a:t>Time</a:t>
                      </a:r>
                    </a:p>
                  </a:txBody>
                  <a:tcPr marL="118176" marR="118176" marT="59087" marB="59087" anchor="ctr">
                    <a:lnL w="12700" cmpd="sng">
                      <a:solidFill>
                        <a:srgbClr val="ED7D31"/>
                      </a:solidFill>
                    </a:lnL>
                    <a:lnR w="12700" cap="flat" cmpd="sng" algn="ctr">
                      <a:solidFill>
                        <a:srgbClr val="ED7D31"/>
                      </a:solidFill>
                      <a:prstDash val="solid"/>
                      <a:round/>
                      <a:headEnd type="none" w="med" len="med"/>
                      <a:tailEnd type="none" w="med" len="med"/>
                    </a:lnR>
                    <a:lnT w="12700" cmpd="sng">
                      <a:solidFill>
                        <a:srgbClr val="ED7D31"/>
                      </a:solidFill>
                    </a:lnT>
                    <a:lnB w="25400" cmpd="sng">
                      <a:solidFill>
                        <a:srgbClr val="ED7D31"/>
                      </a:solid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0"/>
                  </a:ext>
                </a:extLst>
              </a:tr>
              <a:tr h="512207">
                <a:tc vMerge="1">
                  <a:txBody>
                    <a:bodyPr/>
                    <a:lstStyle/>
                    <a:p>
                      <a:endParaRPr lang="en-US" dirty="0">
                        <a:latin typeface="Calibri" panose="020F0502020204030204" pitchFamily="34" charset="0"/>
                      </a:endParaRPr>
                    </a:p>
                  </a:txBody>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500" b="0" cap="none" spc="0" baseline="0" dirty="0">
                          <a:ln w="0"/>
                          <a:solidFill>
                            <a:schemeClr val="accent5"/>
                          </a:solidFill>
                          <a:effectLst/>
                          <a:latin typeface="Calibri" panose="020F0502020204030204" pitchFamily="34" charset="0"/>
                        </a:rPr>
                        <a:t>Prod</a:t>
                      </a:r>
                    </a:p>
                  </a:txBody>
                  <a:tcPr marL="118176" marR="118176" marT="59087" marB="59087">
                    <a:lnL w="25400" cmpd="sng">
                      <a:solidFill>
                        <a:srgbClr val="ED7D31"/>
                      </a:solidFill>
                    </a:lnL>
                    <a:lnR w="12700" cmpd="sng">
                      <a:solidFill>
                        <a:srgbClr val="ED7D31"/>
                      </a:solidFill>
                    </a:lnR>
                    <a:lnT w="25400" cmpd="sng">
                      <a:solidFill>
                        <a:srgbClr val="ED7D31"/>
                      </a:solidFill>
                    </a:lnT>
                    <a:lnB w="12700" cmpd="sng">
                      <a:solidFill>
                        <a:srgbClr val="ED7D31"/>
                      </a:solidFill>
                    </a:lnB>
                    <a:lnTlToBr w="12700" cmpd="sng">
                      <a:noFill/>
                      <a:prstDash val="solid"/>
                    </a:lnTlToBr>
                    <a:lnBlToTr w="12700" cmpd="sng">
                      <a:noFill/>
                      <a:prstDash val="solid"/>
                    </a:lnBlToTr>
                    <a:solidFill>
                      <a:srgbClr val="ED7D31">
                        <a:alpha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500" b="0" cap="none" spc="0" baseline="0" dirty="0">
                          <a:ln w="0"/>
                          <a:solidFill>
                            <a:schemeClr val="accent5"/>
                          </a:solidFill>
                          <a:effectLst/>
                          <a:latin typeface="Calibri" panose="020F0502020204030204" pitchFamily="34" charset="0"/>
                        </a:rPr>
                        <a:t>Dev</a:t>
                      </a:r>
                    </a:p>
                  </a:txBody>
                  <a:tcPr marL="118176" marR="118176" marT="59087" marB="59087">
                    <a:lnL w="12700" cmpd="sng">
                      <a:solidFill>
                        <a:srgbClr val="ED7D31"/>
                      </a:solidFill>
                    </a:lnL>
                    <a:lnR w="12700" cmpd="sng">
                      <a:solidFill>
                        <a:srgbClr val="ED7D31"/>
                      </a:solidFill>
                    </a:lnR>
                    <a:lnT w="25400" cmpd="sng">
                      <a:solidFill>
                        <a:srgbClr val="ED7D31"/>
                      </a:solidFill>
                    </a:lnT>
                    <a:lnB w="12700" cmpd="sng">
                      <a:solidFill>
                        <a:srgbClr val="ED7D31"/>
                      </a:solidFill>
                    </a:lnB>
                    <a:lnTlToBr w="12700" cmpd="sng">
                      <a:noFill/>
                      <a:prstDash val="solid"/>
                    </a:lnTlToBr>
                    <a:lnBlToTr w="12700" cmpd="sng">
                      <a:noFill/>
                      <a:prstDash val="solid"/>
                    </a:lnBlToTr>
                    <a:solidFill>
                      <a:srgbClr val="ED7D31">
                        <a:alpha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500" b="0" cap="none" spc="0" baseline="0" dirty="0">
                        <a:ln w="0"/>
                        <a:solidFill>
                          <a:schemeClr val="bg1"/>
                        </a:solidFill>
                        <a:effectLst/>
                        <a:highlight>
                          <a:srgbClr val="FFFFFF"/>
                        </a:highlight>
                        <a:latin typeface="Calibri" panose="020F0502020204030204" pitchFamily="34" charset="0"/>
                      </a:endParaRPr>
                    </a:p>
                  </a:txBody>
                  <a:tcPr marL="118176" marR="118176" marT="59087" marB="59087">
                    <a:lnL w="12700" cmpd="sng">
                      <a:solidFill>
                        <a:srgbClr val="ED7D31"/>
                      </a:solidFill>
                    </a:lnL>
                    <a:lnR w="12700" cmpd="sng">
                      <a:solidFill>
                        <a:srgbClr val="ED7D31"/>
                      </a:solidFill>
                    </a:lnR>
                    <a:lnT w="254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500" b="0" cap="none" spc="0" baseline="0" dirty="0">
                        <a:ln w="0"/>
                        <a:solidFill>
                          <a:schemeClr val="bg1"/>
                        </a:solidFill>
                        <a:effectLst/>
                        <a:highlight>
                          <a:srgbClr val="FFFFFF"/>
                        </a:highlight>
                        <a:latin typeface="Calibri" panose="020F0502020204030204" pitchFamily="34" charset="0"/>
                      </a:endParaRPr>
                    </a:p>
                  </a:txBody>
                  <a:tcPr marL="118176" marR="118176" marT="59087" marB="59087">
                    <a:lnL w="12700" cmpd="sng">
                      <a:solidFill>
                        <a:srgbClr val="ED7D31"/>
                      </a:solidFill>
                    </a:lnL>
                    <a:lnR w="12700" cmpd="sng">
                      <a:solidFill>
                        <a:srgbClr val="ED7D31"/>
                      </a:solidFill>
                    </a:lnR>
                    <a:lnT w="254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500" b="0" cap="none" spc="0" baseline="0" dirty="0">
                        <a:ln w="0"/>
                        <a:solidFill>
                          <a:schemeClr val="bg1"/>
                        </a:solidFill>
                        <a:effectLst/>
                        <a:highlight>
                          <a:srgbClr val="FFFFFF"/>
                        </a:highlight>
                        <a:latin typeface="Calibri" panose="020F0502020204030204" pitchFamily="34" charset="0"/>
                      </a:endParaRPr>
                    </a:p>
                  </a:txBody>
                  <a:tcPr marL="118176" marR="118176" marT="59087" marB="59087">
                    <a:lnL w="12700" cmpd="sng">
                      <a:solidFill>
                        <a:srgbClr val="ED7D31"/>
                      </a:solidFill>
                    </a:lnL>
                    <a:lnR w="25400" cmpd="sng">
                      <a:solidFill>
                        <a:srgbClr val="ED7D31"/>
                      </a:solidFill>
                    </a:lnR>
                    <a:lnT w="254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vMerge="1">
                  <a:txBody>
                    <a:bodyPr/>
                    <a:lstStyle/>
                    <a:p>
                      <a:endParaRPr lang="en-US" dirty="0">
                        <a:latin typeface="Calibri" panose="020F0502020204030204" pitchFamily="34" charset="0"/>
                      </a:endParaRPr>
                    </a:p>
                  </a:txBody>
                  <a:tcPr/>
                </a:tc>
                <a:extLst>
                  <a:ext uri="{0D108BD9-81ED-4DB2-BD59-A6C34878D82A}">
                    <a16:rowId xmlns:a16="http://schemas.microsoft.com/office/drawing/2014/main" val="10001"/>
                  </a:ext>
                </a:extLst>
              </a:tr>
              <a:tr h="45028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a:r>
                        <a:rPr lang="en-US" sz="21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rPr>
                        <a:t>Hardware</a:t>
                      </a:r>
                    </a:p>
                  </a:txBody>
                  <a:tcPr marL="118176" marR="118176" marT="59087" marB="59087">
                    <a:lnL w="12700" cmpd="sng">
                      <a:solidFill>
                        <a:srgbClr val="ED7D31"/>
                      </a:solidFill>
                    </a:lnL>
                    <a:lnR w="12700" cmpd="sng">
                      <a:solidFill>
                        <a:srgbClr val="ED7D31"/>
                      </a:solidFill>
                    </a:lnR>
                    <a:lnT w="254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100" b="1" cap="none" spc="0" dirty="0">
                        <a:ln/>
                        <a:solidFill>
                          <a:schemeClr val="bg1"/>
                        </a:solidFill>
                        <a:effectLst/>
                        <a:highlight>
                          <a:srgbClr val="FFFFFF"/>
                        </a:highlight>
                        <a:latin typeface="Copperplate Gothic Light" panose="020E0507020206020404" pitchFamily="34" charset="0"/>
                      </a:endParaRP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100" b="1" cap="none" spc="0" dirty="0">
                        <a:ln/>
                        <a:solidFill>
                          <a:schemeClr val="bg1"/>
                        </a:solidFill>
                        <a:effectLst/>
                        <a:highlight>
                          <a:srgbClr val="FFFFFF"/>
                        </a:highlight>
                        <a:latin typeface="Copperplate Gothic Light" panose="020E0507020206020404" pitchFamily="34" charset="0"/>
                      </a:endParaRP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100" b="1" cap="none" spc="0" dirty="0">
                        <a:ln/>
                        <a:solidFill>
                          <a:schemeClr val="bg1"/>
                        </a:solidFill>
                        <a:effectLst/>
                        <a:highlight>
                          <a:srgbClr val="FFFFFF"/>
                        </a:highlight>
                        <a:latin typeface="Copperplate Gothic Light" panose="020E0507020206020404" pitchFamily="34" charset="0"/>
                      </a:endParaRP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dirty="0">
                          <a:ln w="0"/>
                          <a:noFill/>
                          <a:effectLst>
                            <a:outerShdw blurRad="38100" dist="19050" dir="2700000" algn="tl" rotWithShape="0">
                              <a:prstClr val="black">
                                <a:alpha val="40000"/>
                              </a:prstClr>
                            </a:outerShdw>
                          </a:effectLst>
                          <a:uLnTx/>
                          <a:uFillTx/>
                          <a:latin typeface="Calibri" panose="020F0502020204030204" pitchFamily="34" charset="0"/>
                          <a:ea typeface="+mn-ea"/>
                          <a:cs typeface="+mn-cs"/>
                        </a:rPr>
                        <a:t>Planning</a:t>
                      </a:r>
                    </a:p>
                  </a:txBody>
                  <a:tcPr marL="118176" marR="118176" marT="59087" marB="59087">
                    <a:lnL w="12700" cmpd="sng">
                      <a:solidFill>
                        <a:srgbClr val="ED7D31"/>
                      </a:solidFill>
                    </a:lnL>
                    <a:lnR w="12700" cap="flat" cmpd="sng" algn="ctr">
                      <a:solidFill>
                        <a:srgbClr val="ED7D31"/>
                      </a:solidFill>
                      <a:prstDash val="solid"/>
                      <a:round/>
                      <a:headEnd type="none" w="med" len="med"/>
                      <a:tailEnd type="none" w="med" len="med"/>
                    </a:lnR>
                    <a:lnT w="254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2"/>
                  </a:ext>
                </a:extLst>
              </a:tr>
              <a:tr h="45028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a:r>
                        <a:rPr lang="en-US" sz="21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rPr>
                        <a:t>Software</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100" b="1" cap="none" spc="0" dirty="0">
                        <a:ln/>
                        <a:solidFill>
                          <a:schemeClr val="bg1"/>
                        </a:solidFill>
                        <a:effectLst/>
                        <a:highlight>
                          <a:srgbClr val="FFFFFF"/>
                        </a:highlight>
                        <a:latin typeface="Copperplate Gothic Light" panose="020E0507020206020404" pitchFamily="34" charset="0"/>
                      </a:endParaRP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100" b="1" cap="none" spc="0" dirty="0">
                        <a:ln/>
                        <a:solidFill>
                          <a:schemeClr val="bg1"/>
                        </a:solidFill>
                        <a:effectLst/>
                        <a:highlight>
                          <a:srgbClr val="FFFFFF"/>
                        </a:highlight>
                        <a:latin typeface="Copperplate Gothic Light" panose="020E0507020206020404" pitchFamily="34" charset="0"/>
                      </a:endParaRP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100" b="1" cap="none" spc="0" dirty="0">
                        <a:ln/>
                        <a:solidFill>
                          <a:schemeClr val="bg1"/>
                        </a:solidFill>
                        <a:effectLst/>
                        <a:highlight>
                          <a:srgbClr val="FFFFFF"/>
                        </a:highlight>
                        <a:latin typeface="Copperplate Gothic Light" panose="020E0507020206020404" pitchFamily="34" charset="0"/>
                      </a:endParaRP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r>
                        <a:rPr lang="en-US" sz="2100" b="0" cap="none" spc="0" dirty="0">
                          <a:ln w="0"/>
                          <a:noFill/>
                          <a:effectLst>
                            <a:outerShdw blurRad="38100" dist="19050" dir="2700000" algn="tl" rotWithShape="0">
                              <a:schemeClr val="dk1">
                                <a:alpha val="40000"/>
                              </a:schemeClr>
                            </a:outerShdw>
                          </a:effectLst>
                          <a:latin typeface="Calibri" panose="020F0502020204030204" pitchFamily="34" charset="0"/>
                        </a:rPr>
                        <a:t>Upgrades / Refresh</a:t>
                      </a:r>
                    </a:p>
                  </a:txBody>
                  <a:tcPr marL="118176" marR="118176" marT="59087" marB="59087">
                    <a:lnL w="12700" cmpd="sng">
                      <a:solidFill>
                        <a:srgbClr val="ED7D31"/>
                      </a:solidFill>
                    </a:lnL>
                    <a:lnR w="12700" cap="flat" cmpd="sng" algn="ctr">
                      <a:solidFill>
                        <a:srgbClr val="ED7D31"/>
                      </a:solidFill>
                      <a:prstDash val="solid"/>
                      <a:round/>
                      <a:headEnd type="none" w="med" len="med"/>
                      <a:tailEnd type="none" w="med" len="med"/>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3"/>
                  </a:ext>
                </a:extLst>
              </a:tr>
              <a:tr h="45028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a:r>
                        <a:rPr lang="en-US" sz="2100" b="0" cap="none" spc="0" dirty="0">
                          <a:ln w="0"/>
                          <a:noFill/>
                          <a:effectLst>
                            <a:outerShdw blurRad="38100" dist="19050" dir="2700000" algn="tl" rotWithShape="0">
                              <a:schemeClr val="dk1">
                                <a:alpha val="40000"/>
                              </a:schemeClr>
                            </a:outerShdw>
                          </a:effectLst>
                          <a:latin typeface="Calibri" panose="020F0502020204030204" pitchFamily="34" charset="0"/>
                        </a:rPr>
                        <a:t>People</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no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no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100" b="1" cap="none" spc="0" dirty="0">
                        <a:ln/>
                        <a:solidFill>
                          <a:schemeClr val="bg1"/>
                        </a:solidFill>
                        <a:effectLst/>
                        <a:highlight>
                          <a:srgbClr val="FFFFFF"/>
                        </a:highlight>
                        <a:latin typeface="Copperplate Gothic Light" panose="020E0507020206020404" pitchFamily="34" charset="0"/>
                      </a:endParaRP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100" b="1" cap="none" spc="0" dirty="0">
                        <a:ln/>
                        <a:solidFill>
                          <a:schemeClr val="bg1"/>
                        </a:solidFill>
                        <a:effectLst/>
                        <a:highlight>
                          <a:srgbClr val="FFFFFF"/>
                        </a:highlight>
                        <a:latin typeface="Copperplate Gothic Light" panose="020E0507020206020404" pitchFamily="34" charset="0"/>
                      </a:endParaRP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100" b="1" cap="none" spc="0" dirty="0">
                        <a:ln/>
                        <a:solidFill>
                          <a:schemeClr val="bg1"/>
                        </a:solidFill>
                        <a:effectLst/>
                        <a:highlight>
                          <a:srgbClr val="FFFFFF"/>
                        </a:highlight>
                        <a:latin typeface="Copperplate Gothic Light" panose="020E0507020206020404" pitchFamily="34" charset="0"/>
                      </a:endParaRP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r>
                        <a:rPr lang="en-US" sz="2100" b="0" cap="none" spc="0" dirty="0">
                          <a:ln w="0"/>
                          <a:noFill/>
                          <a:effectLst>
                            <a:outerShdw blurRad="38100" dist="19050" dir="2700000" algn="tl" rotWithShape="0">
                              <a:schemeClr val="dk1">
                                <a:alpha val="40000"/>
                              </a:schemeClr>
                            </a:outerShdw>
                          </a:effectLst>
                          <a:latin typeface="Calibri" panose="020F0502020204030204" pitchFamily="34" charset="0"/>
                        </a:rPr>
                        <a:t>Migration</a:t>
                      </a:r>
                    </a:p>
                  </a:txBody>
                  <a:tcPr marL="118176" marR="118176" marT="59087" marB="59087">
                    <a:lnL w="12700" cmpd="sng">
                      <a:solidFill>
                        <a:srgbClr val="ED7D31"/>
                      </a:solidFill>
                    </a:lnL>
                    <a:lnR w="12700" cap="flat" cmpd="sng" algn="ctr">
                      <a:solidFill>
                        <a:srgbClr val="ED7D31"/>
                      </a:solidFill>
                      <a:prstDash val="solid"/>
                      <a:round/>
                      <a:headEnd type="none" w="med" len="med"/>
                      <a:tailEnd type="none" w="med" len="med"/>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4"/>
                  </a:ext>
                </a:extLst>
              </a:tr>
              <a:tr h="45028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a:r>
                        <a:rPr lang="en-US" sz="2100" b="0" cap="none" spc="0" dirty="0">
                          <a:ln w="0"/>
                          <a:noFill/>
                          <a:effectLst>
                            <a:outerShdw blurRad="38100" dist="19050" dir="2700000" algn="tl" rotWithShape="0">
                              <a:schemeClr val="dk1">
                                <a:alpha val="40000"/>
                              </a:schemeClr>
                            </a:outerShdw>
                          </a:effectLst>
                          <a:latin typeface="Calibri" panose="020F0502020204030204" pitchFamily="34" charset="0"/>
                        </a:rPr>
                        <a:t>Network</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no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no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100" b="1" cap="none" spc="0" dirty="0">
                        <a:ln/>
                        <a:solidFill>
                          <a:schemeClr val="bg1"/>
                        </a:solidFill>
                        <a:effectLst/>
                        <a:highlight>
                          <a:srgbClr val="FFFFFF"/>
                        </a:highlight>
                        <a:latin typeface="Copperplate Gothic Light" panose="020E0507020206020404" pitchFamily="34" charset="0"/>
                      </a:endParaRP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100" b="1" cap="none" spc="0" dirty="0">
                        <a:ln/>
                        <a:solidFill>
                          <a:schemeClr val="bg1"/>
                        </a:solidFill>
                        <a:effectLst/>
                        <a:highlight>
                          <a:srgbClr val="FFFFFF"/>
                        </a:highlight>
                        <a:latin typeface="Copperplate Gothic Light" panose="020E0507020206020404" pitchFamily="34" charset="0"/>
                      </a:endParaRP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100" b="1" cap="none" spc="0" dirty="0">
                        <a:ln/>
                        <a:solidFill>
                          <a:schemeClr val="bg1"/>
                        </a:solidFill>
                        <a:effectLst/>
                        <a:highlight>
                          <a:srgbClr val="FFFFFF"/>
                        </a:highlight>
                        <a:latin typeface="Copperplate Gothic Light" panose="020E0507020206020404" pitchFamily="34" charset="0"/>
                      </a:endParaRP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r>
                        <a:rPr lang="en-US" sz="2100" b="0" cap="none" spc="0" dirty="0">
                          <a:ln w="0"/>
                          <a:noFill/>
                          <a:effectLst>
                            <a:outerShdw blurRad="38100" dist="19050" dir="2700000" algn="tl" rotWithShape="0">
                              <a:schemeClr val="dk1">
                                <a:alpha val="40000"/>
                              </a:schemeClr>
                            </a:outerShdw>
                          </a:effectLst>
                          <a:latin typeface="Calibri" panose="020F0502020204030204" pitchFamily="34" charset="0"/>
                        </a:rPr>
                        <a:t>Growth</a:t>
                      </a:r>
                    </a:p>
                  </a:txBody>
                  <a:tcPr marL="118176" marR="118176" marT="59087" marB="59087">
                    <a:lnL w="12700" cmpd="sng">
                      <a:solidFill>
                        <a:srgbClr val="ED7D31"/>
                      </a:solidFill>
                    </a:lnL>
                    <a:lnR w="12700" cap="flat" cmpd="sng" algn="ctr">
                      <a:solidFill>
                        <a:srgbClr val="ED7D31"/>
                      </a:solidFill>
                      <a:prstDash val="solid"/>
                      <a:round/>
                      <a:headEnd type="none" w="med" len="med"/>
                      <a:tailEnd type="none" w="med" len="med"/>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5"/>
                  </a:ext>
                </a:extLst>
              </a:tr>
              <a:tr h="45028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a:r>
                        <a:rPr lang="en-US" sz="2100" b="0" cap="none" spc="0" dirty="0">
                          <a:ln w="0"/>
                          <a:noFill/>
                          <a:effectLst>
                            <a:outerShdw blurRad="38100" dist="19050" dir="2700000" algn="tl" rotWithShape="0">
                              <a:schemeClr val="dk1">
                                <a:alpha val="40000"/>
                              </a:schemeClr>
                            </a:outerShdw>
                          </a:effectLst>
                          <a:latin typeface="Calibri" panose="020F0502020204030204" pitchFamily="34" charset="0"/>
                        </a:rPr>
                        <a:t>Storage</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no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no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100" b="1" cap="none" spc="0" dirty="0">
                        <a:ln/>
                        <a:solidFill>
                          <a:schemeClr val="bg1"/>
                        </a:solidFill>
                        <a:effectLst/>
                        <a:highlight>
                          <a:srgbClr val="FFFFFF"/>
                        </a:highlight>
                        <a:latin typeface="Copperplate Gothic Light" panose="020E0507020206020404" pitchFamily="34" charset="0"/>
                      </a:endParaRP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100" b="1" cap="none" spc="0" dirty="0">
                        <a:ln/>
                        <a:solidFill>
                          <a:schemeClr val="bg1"/>
                        </a:solidFill>
                        <a:effectLst/>
                        <a:highlight>
                          <a:srgbClr val="FFFFFF"/>
                        </a:highlight>
                        <a:latin typeface="Copperplate Gothic Light" panose="020E0507020206020404" pitchFamily="34" charset="0"/>
                      </a:endParaRP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100" b="1" cap="none" spc="0" dirty="0">
                        <a:ln/>
                        <a:solidFill>
                          <a:schemeClr val="bg1"/>
                        </a:solidFill>
                        <a:effectLst/>
                        <a:highlight>
                          <a:srgbClr val="FFFFFF"/>
                        </a:highlight>
                        <a:latin typeface="Copperplate Gothic Light" panose="020E0507020206020404" pitchFamily="34" charset="0"/>
                      </a:endParaRP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r>
                        <a:rPr lang="en-US" sz="2100" b="0" cap="none" spc="0" dirty="0">
                          <a:ln w="0"/>
                          <a:noFill/>
                          <a:effectLst>
                            <a:outerShdw blurRad="38100" dist="19050" dir="2700000" algn="tl" rotWithShape="0">
                              <a:schemeClr val="dk1">
                                <a:alpha val="40000"/>
                              </a:schemeClr>
                            </a:outerShdw>
                          </a:effectLst>
                          <a:latin typeface="Calibri" panose="020F0502020204030204" pitchFamily="34" charset="0"/>
                        </a:rPr>
                        <a:t>Parallel</a:t>
                      </a:r>
                      <a:r>
                        <a:rPr lang="en-US" sz="2100" b="0" cap="none" spc="0" baseline="0" dirty="0">
                          <a:ln w="0"/>
                          <a:noFill/>
                          <a:effectLst>
                            <a:outerShdw blurRad="38100" dist="19050" dir="2700000" algn="tl" rotWithShape="0">
                              <a:schemeClr val="dk1">
                                <a:alpha val="40000"/>
                              </a:schemeClr>
                            </a:outerShdw>
                          </a:effectLst>
                          <a:latin typeface="Calibri" panose="020F0502020204030204" pitchFamily="34" charset="0"/>
                        </a:rPr>
                        <a:t> Costs</a:t>
                      </a:r>
                      <a:endParaRPr lang="en-US" sz="2100" b="0" cap="none" spc="0" dirty="0">
                        <a:ln w="0"/>
                        <a:noFill/>
                        <a:effectLst>
                          <a:outerShdw blurRad="38100" dist="19050" dir="2700000" algn="tl" rotWithShape="0">
                            <a:schemeClr val="dk1">
                              <a:alpha val="40000"/>
                            </a:schemeClr>
                          </a:outerShdw>
                        </a:effectLst>
                        <a:latin typeface="Calibri" panose="020F0502020204030204" pitchFamily="34" charset="0"/>
                      </a:endParaRPr>
                    </a:p>
                  </a:txBody>
                  <a:tcPr marL="118176" marR="118176" marT="59087" marB="59087">
                    <a:lnL w="12700" cmpd="sng">
                      <a:solidFill>
                        <a:srgbClr val="ED7D31"/>
                      </a:solidFill>
                    </a:lnL>
                    <a:lnR w="12700" cap="flat" cmpd="sng" algn="ctr">
                      <a:solidFill>
                        <a:srgbClr val="ED7D31"/>
                      </a:solidFill>
                      <a:prstDash val="solid"/>
                      <a:round/>
                      <a:headEnd type="none" w="med" len="med"/>
                      <a:tailEnd type="none" w="med" len="med"/>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6"/>
                  </a:ext>
                </a:extLst>
              </a:tr>
            </a:tbl>
          </a:graphicData>
        </a:graphic>
      </p:graphicFrame>
      <p:sp>
        <p:nvSpPr>
          <p:cNvPr id="4" name="Title 3"/>
          <p:cNvSpPr>
            <a:spLocks noGrp="1"/>
          </p:cNvSpPr>
          <p:nvPr>
            <p:ph type="title"/>
          </p:nvPr>
        </p:nvSpPr>
        <p:spPr>
          <a:xfrm>
            <a:off x="415572" y="90532"/>
            <a:ext cx="11582400" cy="606483"/>
          </a:xfrm>
        </p:spPr>
        <p:txBody>
          <a:bodyPr/>
          <a:lstStyle/>
          <a:p>
            <a:r>
              <a:rPr lang="en-US" dirty="0"/>
              <a:t>TCA – Get the complete picture!</a:t>
            </a:r>
          </a:p>
        </p:txBody>
      </p:sp>
      <p:grpSp>
        <p:nvGrpSpPr>
          <p:cNvPr id="9" name="Group 8"/>
          <p:cNvGrpSpPr/>
          <p:nvPr/>
        </p:nvGrpSpPr>
        <p:grpSpPr>
          <a:xfrm>
            <a:off x="419209" y="781234"/>
            <a:ext cx="11574231" cy="3732711"/>
            <a:chOff x="314406" y="585925"/>
            <a:chExt cx="8680673" cy="2799533"/>
          </a:xfrm>
        </p:grpSpPr>
        <p:grpSp>
          <p:nvGrpSpPr>
            <p:cNvPr id="5" name="Group 4"/>
            <p:cNvGrpSpPr/>
            <p:nvPr/>
          </p:nvGrpSpPr>
          <p:grpSpPr>
            <a:xfrm>
              <a:off x="314406" y="585925"/>
              <a:ext cx="8680673" cy="2799533"/>
              <a:chOff x="314406" y="585925"/>
              <a:chExt cx="8680673" cy="2799533"/>
            </a:xfrm>
          </p:grpSpPr>
          <p:sp>
            <p:nvSpPr>
              <p:cNvPr id="2" name="TextBox 1"/>
              <p:cNvSpPr txBox="1"/>
              <p:nvPr/>
            </p:nvSpPr>
            <p:spPr>
              <a:xfrm>
                <a:off x="314406" y="2203834"/>
                <a:ext cx="4207667" cy="235449"/>
              </a:xfrm>
              <a:prstGeom prst="rect">
                <a:avLst/>
              </a:prstGeom>
              <a:solidFill>
                <a:schemeClr val="bg1"/>
              </a:solidFill>
            </p:spPr>
            <p:txBody>
              <a:bodyPr wrap="square" rtlCol="0">
                <a:spAutoFit/>
              </a:bodyPr>
              <a:lstStyle/>
              <a:p>
                <a:pPr defTabSz="1219170" fontAlgn="base">
                  <a:lnSpc>
                    <a:spcPct val="90000"/>
                  </a:lnSpc>
                  <a:spcBef>
                    <a:spcPct val="0"/>
                  </a:spcBef>
                  <a:spcAft>
                    <a:spcPct val="0"/>
                  </a:spcAft>
                </a:pPr>
                <a:r>
                  <a:rPr lang="en-US" altLang="en-US" sz="1600" dirty="0">
                    <a:ln w="0"/>
                    <a:solidFill>
                      <a:prstClr val="white"/>
                    </a:solidFill>
                    <a:latin typeface="Calibri" panose="020F0502020204030204" pitchFamily="34" charset="0"/>
                  </a:rPr>
                  <a:t>Availability, reliability, security, scalability</a:t>
                </a:r>
                <a:endParaRPr lang="en-US" sz="2133" dirty="0">
                  <a:solidFill>
                    <a:prstClr val="white"/>
                  </a:solidFill>
                  <a:latin typeface="Calibri Light" panose="020F0302020204030204" pitchFamily="34" charset="0"/>
                  <a:cs typeface="Arial" panose="020B0604020202020204" pitchFamily="34" charset="0"/>
                </a:endParaRPr>
              </a:p>
            </p:txBody>
          </p:sp>
          <p:sp>
            <p:nvSpPr>
              <p:cNvPr id="3" name="Rectangle 2"/>
              <p:cNvSpPr/>
              <p:nvPr/>
            </p:nvSpPr>
            <p:spPr bwMode="auto">
              <a:xfrm>
                <a:off x="4182154" y="1133190"/>
                <a:ext cx="4566330" cy="2252268"/>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ctr" anchorCtr="1" compatLnSpc="1">
                <a:prstTxWarp prst="textNoShape">
                  <a:avLst/>
                </a:prstTxWarp>
                <a:normAutofit/>
              </a:bodyPr>
              <a:lstStyle/>
              <a:p>
                <a:pPr algn="ctr" defTabSz="1219170" fontAlgn="base">
                  <a:lnSpc>
                    <a:spcPct val="90000"/>
                  </a:lnSpc>
                  <a:spcBef>
                    <a:spcPct val="0"/>
                  </a:spcBef>
                  <a:spcAft>
                    <a:spcPct val="0"/>
                  </a:spcAft>
                </a:pPr>
                <a:endParaRPr lang="en-US" sz="2667" dirty="0">
                  <a:solidFill>
                    <a:srgbClr val="191919"/>
                  </a:solidFill>
                  <a:latin typeface="Calibri Light"/>
                </a:endParaRPr>
              </a:p>
            </p:txBody>
          </p:sp>
          <p:sp>
            <p:nvSpPr>
              <p:cNvPr id="10" name="Rectangle 9"/>
              <p:cNvSpPr/>
              <p:nvPr/>
            </p:nvSpPr>
            <p:spPr bwMode="auto">
              <a:xfrm>
                <a:off x="6417504" y="585925"/>
                <a:ext cx="2577575" cy="1692162"/>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ctr" anchorCtr="1" compatLnSpc="1">
                <a:prstTxWarp prst="textNoShape">
                  <a:avLst/>
                </a:prstTxWarp>
                <a:normAutofit/>
              </a:bodyPr>
              <a:lstStyle/>
              <a:p>
                <a:pPr algn="ctr" defTabSz="1219170" fontAlgn="base">
                  <a:lnSpc>
                    <a:spcPct val="90000"/>
                  </a:lnSpc>
                  <a:spcBef>
                    <a:spcPct val="0"/>
                  </a:spcBef>
                  <a:spcAft>
                    <a:spcPct val="0"/>
                  </a:spcAft>
                </a:pPr>
                <a:endParaRPr lang="en-US" sz="2667" dirty="0">
                  <a:solidFill>
                    <a:srgbClr val="191919"/>
                  </a:solidFill>
                  <a:latin typeface="Calibri Light"/>
                </a:endParaRPr>
              </a:p>
            </p:txBody>
          </p:sp>
        </p:grpSp>
        <p:sp>
          <p:nvSpPr>
            <p:cNvPr id="7" name="TextBox 6"/>
            <p:cNvSpPr txBox="1"/>
            <p:nvPr/>
          </p:nvSpPr>
          <p:spPr>
            <a:xfrm>
              <a:off x="4436540" y="1676403"/>
              <a:ext cx="2356030" cy="318549"/>
            </a:xfrm>
            <a:prstGeom prst="rect">
              <a:avLst/>
            </a:prstGeom>
            <a:noFill/>
          </p:spPr>
          <p:txBody>
            <a:bodyPr wrap="none" rtlCol="0">
              <a:spAutoFit/>
            </a:bodyPr>
            <a:lstStyle/>
            <a:p>
              <a:pPr defTabSz="1219170" fontAlgn="base">
                <a:lnSpc>
                  <a:spcPct val="90000"/>
                </a:lnSpc>
                <a:spcBef>
                  <a:spcPct val="0"/>
                </a:spcBef>
                <a:spcAft>
                  <a:spcPct val="0"/>
                </a:spcAft>
              </a:pPr>
              <a:r>
                <a:rPr lang="en-US" sz="2400" dirty="0">
                  <a:solidFill>
                    <a:srgbClr val="2585C9"/>
                  </a:solidFill>
                  <a:latin typeface="Calibri Light" panose="020F0302020204030204" pitchFamily="34" charset="0"/>
                  <a:cs typeface="Arial" panose="020B0604020202020204" pitchFamily="34" charset="0"/>
                </a:rPr>
                <a:t>Total Cost of Acquisition</a:t>
              </a:r>
            </a:p>
          </p:txBody>
        </p:sp>
        <p:sp>
          <p:nvSpPr>
            <p:cNvPr id="8" name="Right Brace 7"/>
            <p:cNvSpPr/>
            <p:nvPr/>
          </p:nvSpPr>
          <p:spPr bwMode="auto">
            <a:xfrm>
              <a:off x="4284134" y="1523776"/>
              <a:ext cx="155448" cy="624548"/>
            </a:xfrm>
            <a:prstGeom prst="rightBrace">
              <a:avLst/>
            </a:prstGeom>
            <a:noFill/>
            <a:ln w="9525" cap="flat" cmpd="sng" algn="ctr">
              <a:solidFill>
                <a:srgbClr val="2585C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defTabSz="1219170" fontAlgn="base">
                <a:lnSpc>
                  <a:spcPct val="90000"/>
                </a:lnSpc>
                <a:spcBef>
                  <a:spcPct val="0"/>
                </a:spcBef>
                <a:spcAft>
                  <a:spcPct val="0"/>
                </a:spcAft>
              </a:pPr>
              <a:endParaRPr lang="en-US" sz="2667">
                <a:solidFill>
                  <a:srgbClr val="191919"/>
                </a:solidFill>
                <a:latin typeface="HelvNeue Light for IBM" pitchFamily="34" charset="0"/>
              </a:endParaRPr>
            </a:p>
          </p:txBody>
        </p:sp>
      </p:grpSp>
      <p:sp>
        <p:nvSpPr>
          <p:cNvPr id="13" name="Rectangle: Rounded Corners 12"/>
          <p:cNvSpPr/>
          <p:nvPr/>
        </p:nvSpPr>
        <p:spPr bwMode="auto">
          <a:xfrm>
            <a:off x="925688" y="6129573"/>
            <a:ext cx="9651013" cy="339260"/>
          </a:xfrm>
          <a:prstGeom prst="roundRect">
            <a:avLst/>
          </a:prstGeom>
          <a:solidFill>
            <a:schemeClr val="accent1"/>
          </a:solidFill>
          <a:ln w="9525" cap="flat" cmpd="sng" algn="ctr">
            <a:solidFill>
              <a:schemeClr val="accent1">
                <a:lumMod val="50000"/>
              </a:schemeClr>
            </a:solidFill>
            <a:prstDash val="solid"/>
            <a:round/>
            <a:headEnd type="none" w="med" len="med"/>
            <a:tailEnd type="none" w="med" len="med"/>
          </a:ln>
          <a:effectLst/>
        </p:spPr>
        <p:txBody>
          <a:bodyPr vert="horz" wrap="square" lIns="0" tIns="0" rIns="0" bIns="0" numCol="1" rtlCol="0" anchor="ctr" anchorCtr="1" compatLnSpc="1">
            <a:prstTxWarp prst="textNoShape">
              <a:avLst/>
            </a:prstTxWarp>
            <a:normAutofit/>
          </a:bodyPr>
          <a:lstStyle/>
          <a:p>
            <a:pPr algn="ctr" defTabSz="1219170" fontAlgn="base">
              <a:lnSpc>
                <a:spcPct val="90000"/>
              </a:lnSpc>
              <a:spcBef>
                <a:spcPct val="0"/>
              </a:spcBef>
              <a:spcAft>
                <a:spcPct val="0"/>
              </a:spcAft>
            </a:pPr>
            <a:r>
              <a:rPr lang="en-US" sz="2133" b="1" dirty="0">
                <a:solidFill>
                  <a:prstClr val="white"/>
                </a:solidFill>
                <a:latin typeface="Calibri Light"/>
              </a:rPr>
              <a:t>Total Cost of Ownership is much more than Total Cost of Acquisition!</a:t>
            </a:r>
          </a:p>
        </p:txBody>
      </p:sp>
      <p:sp>
        <p:nvSpPr>
          <p:cNvPr id="6" name="Footer Placeholder 5"/>
          <p:cNvSpPr>
            <a:spLocks noGrp="1"/>
          </p:cNvSpPr>
          <p:nvPr>
            <p:ph type="ftr" sz="quarter" idx="3"/>
          </p:nvPr>
        </p:nvSpPr>
        <p:spPr/>
        <p:txBody>
          <a:bodyPr/>
          <a:lstStyle/>
          <a:p>
            <a:pPr defTabSz="1219170" fontAlgn="base">
              <a:lnSpc>
                <a:spcPct val="90000"/>
              </a:lnSpc>
              <a:spcBef>
                <a:spcPct val="0"/>
              </a:spcBef>
              <a:spcAft>
                <a:spcPct val="0"/>
              </a:spcAft>
              <a:defRPr/>
            </a:pPr>
            <a:r>
              <a:rPr lang="en-US">
                <a:solidFill>
                  <a:srgbClr val="191919"/>
                </a:solidFill>
                <a:latin typeface="HelvNeue Light for IBM" pitchFamily="34" charset="0"/>
              </a:rPr>
              <a:t>IBM Confidential</a:t>
            </a:r>
            <a:endParaRPr lang="en-US" dirty="0">
              <a:solidFill>
                <a:srgbClr val="191919"/>
              </a:solidFill>
              <a:latin typeface="HelvNeue Light for IBM" pitchFamily="34" charset="0"/>
            </a:endParaRPr>
          </a:p>
        </p:txBody>
      </p:sp>
    </p:spTree>
    <p:extLst>
      <p:ext uri="{BB962C8B-B14F-4D97-AF65-F5344CB8AC3E}">
        <p14:creationId xmlns:p14="http://schemas.microsoft.com/office/powerpoint/2010/main" val="8501089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able 13"/>
          <p:cNvGraphicFramePr>
            <a:graphicFrameLocks noGrp="1"/>
          </p:cNvGraphicFramePr>
          <p:nvPr>
            <p:extLst/>
          </p:nvPr>
        </p:nvGraphicFramePr>
        <p:xfrm>
          <a:off x="401419" y="887703"/>
          <a:ext cx="11393345" cy="5145574"/>
        </p:xfrm>
        <a:graphic>
          <a:graphicData uri="http://schemas.openxmlformats.org/drawingml/2006/table">
            <a:tbl>
              <a:tblPr firstRow="1" bandRow="1">
                <a:effectLst/>
              </a:tblPr>
              <a:tblGrid>
                <a:gridCol w="3098660">
                  <a:extLst>
                    <a:ext uri="{9D8B030D-6E8A-4147-A177-3AD203B41FA5}">
                      <a16:colId xmlns:a16="http://schemas.microsoft.com/office/drawing/2014/main" val="20000"/>
                    </a:ext>
                  </a:extLst>
                </a:gridCol>
                <a:gridCol w="1039205">
                  <a:extLst>
                    <a:ext uri="{9D8B030D-6E8A-4147-A177-3AD203B41FA5}">
                      <a16:colId xmlns:a16="http://schemas.microsoft.com/office/drawing/2014/main" val="20001"/>
                    </a:ext>
                  </a:extLst>
                </a:gridCol>
                <a:gridCol w="1039205">
                  <a:extLst>
                    <a:ext uri="{9D8B030D-6E8A-4147-A177-3AD203B41FA5}">
                      <a16:colId xmlns:a16="http://schemas.microsoft.com/office/drawing/2014/main" val="20002"/>
                    </a:ext>
                  </a:extLst>
                </a:gridCol>
                <a:gridCol w="1039205">
                  <a:extLst>
                    <a:ext uri="{9D8B030D-6E8A-4147-A177-3AD203B41FA5}">
                      <a16:colId xmlns:a16="http://schemas.microsoft.com/office/drawing/2014/main" val="20003"/>
                    </a:ext>
                  </a:extLst>
                </a:gridCol>
                <a:gridCol w="1039205">
                  <a:extLst>
                    <a:ext uri="{9D8B030D-6E8A-4147-A177-3AD203B41FA5}">
                      <a16:colId xmlns:a16="http://schemas.microsoft.com/office/drawing/2014/main" val="20004"/>
                    </a:ext>
                  </a:extLst>
                </a:gridCol>
                <a:gridCol w="1039205">
                  <a:extLst>
                    <a:ext uri="{9D8B030D-6E8A-4147-A177-3AD203B41FA5}">
                      <a16:colId xmlns:a16="http://schemas.microsoft.com/office/drawing/2014/main" val="20005"/>
                    </a:ext>
                  </a:extLst>
                </a:gridCol>
                <a:gridCol w="3098660">
                  <a:extLst>
                    <a:ext uri="{9D8B030D-6E8A-4147-A177-3AD203B41FA5}">
                      <a16:colId xmlns:a16="http://schemas.microsoft.com/office/drawing/2014/main" val="20006"/>
                    </a:ext>
                  </a:extLst>
                </a:gridCol>
              </a:tblGrid>
              <a:tr h="605853">
                <a:tc rowSpan="2">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algn="ctr"/>
                      <a:r>
                        <a:rPr lang="en-US" sz="3200" b="1" cap="none" spc="0" baseline="0" dirty="0">
                          <a:ln w="0"/>
                          <a:solidFill>
                            <a:schemeClr val="accent5"/>
                          </a:solidFill>
                          <a:effectLst/>
                          <a:latin typeface="Calibri" panose="020F0502020204030204" pitchFamily="34" charset="0"/>
                        </a:rPr>
                        <a:t>Components</a:t>
                      </a:r>
                    </a:p>
                  </a:txBody>
                  <a:tcPr marL="118176" marR="118176" marT="59087" marB="59087" anchor="ctr">
                    <a:lnL w="12700" cmpd="sng">
                      <a:solidFill>
                        <a:srgbClr val="ED7D31"/>
                      </a:solidFill>
                    </a:lnL>
                    <a:lnR w="12700" cmpd="sng">
                      <a:solidFill>
                        <a:srgbClr val="ED7D31"/>
                      </a:solidFill>
                    </a:lnR>
                    <a:lnT w="12700" cmpd="sng">
                      <a:solidFill>
                        <a:srgbClr val="ED7D31"/>
                      </a:solidFill>
                    </a:lnT>
                    <a:lnB w="25400" cmpd="sng">
                      <a:solidFill>
                        <a:srgbClr val="ED7D31"/>
                      </a:solidFill>
                    </a:lnB>
                    <a:lnTlToBr w="12700" cmpd="sng">
                      <a:noFill/>
                      <a:prstDash val="solid"/>
                    </a:lnTlToBr>
                    <a:lnBlToTr w="12700" cmpd="sng">
                      <a:noFill/>
                      <a:prstDash val="solid"/>
                    </a:lnBlToTr>
                    <a:noFill/>
                  </a:tcPr>
                </a:tc>
                <a:tc gridSpan="5">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algn="ctr"/>
                      <a:r>
                        <a:rPr lang="en-US" sz="3200" b="1" cap="none" spc="0" baseline="0" dirty="0">
                          <a:ln w="0"/>
                          <a:solidFill>
                            <a:schemeClr val="accent5"/>
                          </a:solidFill>
                          <a:effectLst/>
                          <a:latin typeface="Calibri" panose="020F0502020204030204" pitchFamily="34" charset="0"/>
                        </a:rPr>
                        <a:t>Environments</a:t>
                      </a:r>
                    </a:p>
                  </a:txBody>
                  <a:tcPr marL="118176" marR="118176" marT="59087" marB="59087">
                    <a:lnL w="12700" cmpd="sng">
                      <a:solidFill>
                        <a:srgbClr val="ED7D31"/>
                      </a:solidFill>
                    </a:lnL>
                    <a:lnR w="12700" cmpd="sng">
                      <a:solidFill>
                        <a:srgbClr val="ED7D31"/>
                      </a:solidFill>
                    </a:lnR>
                    <a:lnT w="12700" cmpd="sng">
                      <a:solidFill>
                        <a:srgbClr val="ED7D31"/>
                      </a:solidFill>
                    </a:lnT>
                    <a:lnB w="25400" cmpd="sng">
                      <a:solidFill>
                        <a:srgbClr val="ED7D31"/>
                      </a:solidFill>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algn="ctr"/>
                      <a:r>
                        <a:rPr lang="en-US" sz="3200" b="1" cap="none" spc="0" baseline="0" dirty="0">
                          <a:ln w="0"/>
                          <a:solidFill>
                            <a:schemeClr val="accent5"/>
                          </a:solidFill>
                          <a:effectLst/>
                          <a:latin typeface="Calibri" panose="020F0502020204030204" pitchFamily="34" charset="0"/>
                        </a:rPr>
                        <a:t>Time</a:t>
                      </a:r>
                    </a:p>
                  </a:txBody>
                  <a:tcPr marL="118176" marR="118176" marT="59087" marB="59087" anchor="ctr">
                    <a:lnL w="12700" cmpd="sng">
                      <a:solidFill>
                        <a:srgbClr val="ED7D31"/>
                      </a:solidFill>
                    </a:lnL>
                    <a:lnR w="12700" cmpd="sng">
                      <a:solidFill>
                        <a:srgbClr val="ED7D31"/>
                      </a:solidFill>
                    </a:lnR>
                    <a:lnT w="12700" cmpd="sng">
                      <a:solidFill>
                        <a:srgbClr val="ED7D31"/>
                      </a:solidFill>
                    </a:lnT>
                    <a:lnB w="25400" cmpd="sng">
                      <a:solidFill>
                        <a:srgbClr val="ED7D31"/>
                      </a:solid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504253">
                <a:tc vMerge="1">
                  <a:txBody>
                    <a:bodyPr/>
                    <a:lstStyle/>
                    <a:p>
                      <a:endParaRPr lang="en-US" dirty="0">
                        <a:latin typeface="Calibri" panose="020F0502020204030204" pitchFamily="34" charset="0"/>
                      </a:endParaRPr>
                    </a:p>
                  </a:txBody>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500" b="0" cap="none" spc="0" baseline="0" dirty="0">
                          <a:ln w="0"/>
                          <a:solidFill>
                            <a:schemeClr val="accent5"/>
                          </a:solidFill>
                          <a:effectLst/>
                          <a:latin typeface="Calibri" panose="020F0502020204030204" pitchFamily="34" charset="0"/>
                        </a:rPr>
                        <a:t>Prod</a:t>
                      </a:r>
                    </a:p>
                  </a:txBody>
                  <a:tcPr marL="118176" marR="118176" marT="59087" marB="59087">
                    <a:lnL w="25400" cmpd="sng">
                      <a:solidFill>
                        <a:srgbClr val="ED7D31"/>
                      </a:solidFill>
                    </a:lnL>
                    <a:lnR w="12700" cmpd="sng">
                      <a:solidFill>
                        <a:srgbClr val="ED7D31"/>
                      </a:solidFill>
                    </a:lnR>
                    <a:lnT w="25400" cmpd="sng">
                      <a:solidFill>
                        <a:srgbClr val="ED7D31"/>
                      </a:solidFill>
                    </a:lnT>
                    <a:lnB w="12700" cmpd="sng">
                      <a:solidFill>
                        <a:srgbClr val="ED7D31"/>
                      </a:solidFill>
                    </a:lnB>
                    <a:lnTlToBr w="12700" cmpd="sng">
                      <a:noFill/>
                      <a:prstDash val="solid"/>
                    </a:lnTlToBr>
                    <a:lnBlToTr w="12700" cmpd="sng">
                      <a:noFill/>
                      <a:prstDash val="solid"/>
                    </a:lnBlToTr>
                    <a:solidFill>
                      <a:srgbClr val="ED7D31">
                        <a:alpha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500" b="0" cap="none" spc="0" baseline="0" dirty="0">
                          <a:ln w="0"/>
                          <a:solidFill>
                            <a:schemeClr val="accent5"/>
                          </a:solidFill>
                          <a:effectLst/>
                          <a:latin typeface="Calibri" panose="020F0502020204030204" pitchFamily="34" charset="0"/>
                        </a:rPr>
                        <a:t>Dev</a:t>
                      </a:r>
                    </a:p>
                  </a:txBody>
                  <a:tcPr marL="118176" marR="118176" marT="59087" marB="59087">
                    <a:lnL w="12700" cmpd="sng">
                      <a:solidFill>
                        <a:srgbClr val="ED7D31"/>
                      </a:solidFill>
                    </a:lnL>
                    <a:lnR w="12700" cmpd="sng">
                      <a:solidFill>
                        <a:srgbClr val="ED7D31"/>
                      </a:solidFill>
                    </a:lnR>
                    <a:lnT w="25400" cmpd="sng">
                      <a:solidFill>
                        <a:srgbClr val="ED7D31"/>
                      </a:solidFill>
                    </a:lnT>
                    <a:lnB w="12700" cmpd="sng">
                      <a:solidFill>
                        <a:srgbClr val="ED7D31"/>
                      </a:solidFill>
                    </a:lnB>
                    <a:lnTlToBr w="12700" cmpd="sng">
                      <a:noFill/>
                      <a:prstDash val="solid"/>
                    </a:lnTlToBr>
                    <a:lnBlToTr w="12700" cmpd="sng">
                      <a:noFill/>
                      <a:prstDash val="solid"/>
                    </a:lnBlToTr>
                    <a:solidFill>
                      <a:srgbClr val="ED7D31">
                        <a:alpha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500" b="0" cap="none" spc="0" baseline="0" dirty="0">
                          <a:ln w="0"/>
                          <a:solidFill>
                            <a:schemeClr val="accent5"/>
                          </a:solidFill>
                          <a:effectLst/>
                          <a:latin typeface="Calibri" panose="020F0502020204030204" pitchFamily="34" charset="0"/>
                        </a:rPr>
                        <a:t>Test</a:t>
                      </a:r>
                    </a:p>
                  </a:txBody>
                  <a:tcPr marL="118176" marR="118176" marT="59087" marB="59087">
                    <a:lnL w="12700" cmpd="sng">
                      <a:solidFill>
                        <a:srgbClr val="ED7D31"/>
                      </a:solidFill>
                    </a:lnL>
                    <a:lnR w="12700" cmpd="sng">
                      <a:solidFill>
                        <a:srgbClr val="ED7D31"/>
                      </a:solidFill>
                    </a:lnR>
                    <a:lnT w="25400" cmpd="sng">
                      <a:solidFill>
                        <a:srgbClr val="ED7D31"/>
                      </a:solidFill>
                    </a:lnT>
                    <a:lnB w="12700" cmpd="sng">
                      <a:solidFill>
                        <a:srgbClr val="ED7D31"/>
                      </a:solidFill>
                    </a:lnB>
                    <a:lnTlToBr w="12700" cmpd="sng">
                      <a:noFill/>
                      <a:prstDash val="solid"/>
                    </a:lnTlToBr>
                    <a:lnBlToTr w="12700" cmpd="sng">
                      <a:noFill/>
                      <a:prstDash val="solid"/>
                    </a:lnBlToTr>
                    <a:solidFill>
                      <a:srgbClr val="ED7D31">
                        <a:alpha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500" b="0" cap="none" spc="0" baseline="0" dirty="0">
                          <a:ln w="0"/>
                          <a:solidFill>
                            <a:schemeClr val="accent5"/>
                          </a:solidFill>
                          <a:effectLst/>
                          <a:latin typeface="Calibri" panose="020F0502020204030204" pitchFamily="34" charset="0"/>
                        </a:rPr>
                        <a:t>QA</a:t>
                      </a:r>
                    </a:p>
                  </a:txBody>
                  <a:tcPr marL="118176" marR="118176" marT="59087" marB="59087">
                    <a:lnL w="12700" cmpd="sng">
                      <a:solidFill>
                        <a:srgbClr val="ED7D31"/>
                      </a:solidFill>
                    </a:lnL>
                    <a:lnR w="12700" cmpd="sng">
                      <a:solidFill>
                        <a:srgbClr val="ED7D31"/>
                      </a:solidFill>
                    </a:lnR>
                    <a:lnT w="25400" cmpd="sng">
                      <a:solidFill>
                        <a:srgbClr val="ED7D31"/>
                      </a:solidFill>
                    </a:lnT>
                    <a:lnB w="12700" cmpd="sng">
                      <a:solidFill>
                        <a:srgbClr val="ED7D31"/>
                      </a:solidFill>
                    </a:lnB>
                    <a:lnTlToBr w="12700" cmpd="sng">
                      <a:noFill/>
                      <a:prstDash val="solid"/>
                    </a:lnTlToBr>
                    <a:lnBlToTr w="12700" cmpd="sng">
                      <a:noFill/>
                      <a:prstDash val="solid"/>
                    </a:lnBlToTr>
                    <a:solidFill>
                      <a:srgbClr val="ED7D31">
                        <a:alpha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500" b="0" cap="none" spc="0" baseline="0" dirty="0">
                          <a:ln w="0"/>
                          <a:solidFill>
                            <a:schemeClr val="accent5"/>
                          </a:solidFill>
                          <a:effectLst/>
                          <a:latin typeface="Calibri" panose="020F0502020204030204" pitchFamily="34" charset="0"/>
                        </a:rPr>
                        <a:t>DR</a:t>
                      </a:r>
                    </a:p>
                  </a:txBody>
                  <a:tcPr marL="118176" marR="118176" marT="59087" marB="59087">
                    <a:lnL w="12700" cmpd="sng">
                      <a:solidFill>
                        <a:srgbClr val="ED7D31"/>
                      </a:solidFill>
                    </a:lnL>
                    <a:lnR w="25400" cmpd="sng">
                      <a:solidFill>
                        <a:srgbClr val="ED7D31"/>
                      </a:solidFill>
                    </a:lnR>
                    <a:lnT w="25400" cmpd="sng">
                      <a:solidFill>
                        <a:srgbClr val="ED7D31"/>
                      </a:solidFill>
                    </a:lnT>
                    <a:lnB w="12700" cmpd="sng">
                      <a:solidFill>
                        <a:srgbClr val="ED7D31"/>
                      </a:solidFill>
                    </a:lnB>
                    <a:lnTlToBr w="12700" cmpd="sng">
                      <a:noFill/>
                      <a:prstDash val="solid"/>
                    </a:lnTlToBr>
                    <a:lnBlToTr w="12700" cmpd="sng">
                      <a:noFill/>
                      <a:prstDash val="solid"/>
                    </a:lnBlToTr>
                    <a:solidFill>
                      <a:srgbClr val="ED7D31">
                        <a:alpha val="20000"/>
                      </a:srgbClr>
                    </a:solidFill>
                  </a:tcPr>
                </a:tc>
                <a:tc vMerge="1">
                  <a:txBody>
                    <a:bodyPr/>
                    <a:lstStyle/>
                    <a:p>
                      <a:endParaRPr lang="en-US" dirty="0">
                        <a:latin typeface="Calibri" panose="020F0502020204030204" pitchFamily="34" charset="0"/>
                      </a:endParaRPr>
                    </a:p>
                  </a:txBody>
                  <a:tcPr/>
                </a:tc>
                <a:extLst>
                  <a:ext uri="{0D108BD9-81ED-4DB2-BD59-A6C34878D82A}">
                    <a16:rowId xmlns:a16="http://schemas.microsoft.com/office/drawing/2014/main" val="10001"/>
                  </a:ext>
                </a:extLst>
              </a:tr>
              <a:tr h="44329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a:r>
                        <a:rPr lang="en-US" sz="2100" b="0" cap="none" spc="0" dirty="0">
                          <a:ln w="0"/>
                          <a:solidFill>
                            <a:schemeClr val="tx1"/>
                          </a:solidFill>
                          <a:effectLst/>
                          <a:latin typeface="Calibri" panose="020F0502020204030204" pitchFamily="34" charset="0"/>
                        </a:rPr>
                        <a:t>Hardware</a:t>
                      </a:r>
                    </a:p>
                  </a:txBody>
                  <a:tcPr marL="118176" marR="118176" marT="59087" marB="59087">
                    <a:lnL w="12700" cmpd="sng">
                      <a:solidFill>
                        <a:srgbClr val="ED7D31"/>
                      </a:solidFill>
                    </a:lnL>
                    <a:lnR w="12700" cmpd="sng">
                      <a:solidFill>
                        <a:srgbClr val="ED7D31"/>
                      </a:solidFill>
                    </a:lnR>
                    <a:lnT w="254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5">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5">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rowSpan="6">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0" cap="none" spc="0" dirty="0">
                          <a:ln w="0">
                            <a:noFill/>
                          </a:ln>
                          <a:solidFill>
                            <a:schemeClr val="accent1">
                              <a:lumMod val="75000"/>
                            </a:schemeClr>
                          </a:solidFill>
                          <a:effectLst/>
                          <a:latin typeface="Calibri" panose="020F0502020204030204" pitchFamily="34" charset="0"/>
                        </a:rPr>
                        <a:t>Upgrades / Refresh</a:t>
                      </a:r>
                    </a:p>
                    <a:p>
                      <a:pPr algn="ctr"/>
                      <a:r>
                        <a:rPr lang="en-US" sz="2100" b="0" cap="none" spc="0" dirty="0">
                          <a:ln w="0">
                            <a:noFill/>
                          </a:ln>
                          <a:solidFill>
                            <a:schemeClr val="accent1">
                              <a:lumMod val="75000"/>
                            </a:schemeClr>
                          </a:solidFill>
                          <a:effectLst/>
                          <a:latin typeface="Calibri" panose="020F0502020204030204" pitchFamily="34" charset="0"/>
                        </a:rPr>
                        <a:t>Migration</a:t>
                      </a:r>
                    </a:p>
                    <a:p>
                      <a:pPr algn="ctr"/>
                      <a:r>
                        <a:rPr lang="en-US" sz="2100" b="0" cap="none" spc="0" dirty="0">
                          <a:ln w="0">
                            <a:noFill/>
                          </a:ln>
                          <a:solidFill>
                            <a:schemeClr val="accent1">
                              <a:lumMod val="75000"/>
                            </a:schemeClr>
                          </a:solidFill>
                          <a:effectLst/>
                          <a:latin typeface="Calibri" panose="020F0502020204030204" pitchFamily="34" charset="0"/>
                        </a:rPr>
                        <a:t>Growth</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100" b="0" i="0" u="none" strike="noStrike" kern="1200" cap="none" spc="0" normalizeH="0" baseline="0" noProof="0" dirty="0">
                          <a:ln w="0">
                            <a:noFill/>
                          </a:ln>
                          <a:solidFill>
                            <a:schemeClr val="accent1">
                              <a:lumMod val="75000"/>
                            </a:schemeClr>
                          </a:solidFill>
                          <a:effectLst/>
                          <a:uLnTx/>
                          <a:uFillTx/>
                          <a:latin typeface="Calibri" panose="020F0502020204030204" pitchFamily="34" charset="0"/>
                          <a:ea typeface="+mn-ea"/>
                          <a:cs typeface="+mn-cs"/>
                        </a:rPr>
                        <a:t>Acquisitions</a:t>
                      </a:r>
                      <a:endParaRPr kumimoji="0" lang="en-US" sz="2100" b="0" i="0" u="none" strike="noStrike" kern="1200" cap="none" spc="0" normalizeH="0" baseline="0" noProof="0" dirty="0">
                        <a:ln w="0">
                          <a:noFill/>
                        </a:ln>
                        <a:solidFill>
                          <a:schemeClr val="accent1">
                            <a:lumMod val="75000"/>
                          </a:schemeClr>
                        </a:solidFill>
                        <a:effectLst/>
                        <a:uLnTx/>
                        <a:uFillTx/>
                        <a:latin typeface="Calibri" panose="020F0502020204030204" pitchFamily="34" charset="0"/>
                        <a:ea typeface="+mn-ea"/>
                        <a:cs typeface="+mn-cs"/>
                      </a:endParaRPr>
                    </a:p>
                    <a:p>
                      <a:pPr algn="ctr"/>
                      <a:r>
                        <a:rPr lang="en-US" sz="2100" b="0" cap="none" spc="0" dirty="0">
                          <a:ln w="0">
                            <a:noFill/>
                          </a:ln>
                          <a:solidFill>
                            <a:schemeClr val="accent1">
                              <a:lumMod val="75000"/>
                            </a:schemeClr>
                          </a:solidFill>
                          <a:effectLst/>
                          <a:latin typeface="Calibri" panose="020F0502020204030204" pitchFamily="34" charset="0"/>
                        </a:rPr>
                        <a:t>Parallel</a:t>
                      </a:r>
                      <a:r>
                        <a:rPr lang="en-US" sz="2100" b="0" cap="none" spc="0" baseline="0" dirty="0">
                          <a:ln w="0">
                            <a:noFill/>
                          </a:ln>
                          <a:solidFill>
                            <a:schemeClr val="accent1">
                              <a:lumMod val="75000"/>
                            </a:schemeClr>
                          </a:solidFill>
                          <a:effectLst/>
                          <a:latin typeface="Calibri" panose="020F0502020204030204" pitchFamily="34" charset="0"/>
                        </a:rPr>
                        <a:t> Costs</a:t>
                      </a:r>
                      <a:endParaRPr lang="en-US" sz="2100" b="0" cap="none" spc="0" dirty="0">
                        <a:ln w="0">
                          <a:noFill/>
                        </a:ln>
                        <a:solidFill>
                          <a:schemeClr val="accent1">
                            <a:lumMod val="75000"/>
                          </a:schemeClr>
                        </a:solidFill>
                        <a:effectLst/>
                        <a:latin typeface="Calibri" panose="020F0502020204030204" pitchFamily="34" charset="0"/>
                      </a:endParaRPr>
                    </a:p>
                    <a:p>
                      <a:pPr algn="ctr"/>
                      <a:r>
                        <a:rPr lang="en-US" sz="2100" b="0" cap="none" spc="0" dirty="0">
                          <a:ln w="0">
                            <a:noFill/>
                          </a:ln>
                          <a:solidFill>
                            <a:schemeClr val="accent1">
                              <a:lumMod val="75000"/>
                            </a:schemeClr>
                          </a:solidFill>
                          <a:effectLst/>
                          <a:latin typeface="Calibri" panose="020F0502020204030204" pitchFamily="34" charset="0"/>
                        </a:rPr>
                        <a:t>Net Present Value</a:t>
                      </a:r>
                    </a:p>
                    <a:p>
                      <a:pPr algn="ctr"/>
                      <a:r>
                        <a:rPr lang="fr-BE" sz="2100" b="0" cap="none" spc="0" dirty="0">
                          <a:ln w="0">
                            <a:noFill/>
                          </a:ln>
                          <a:solidFill>
                            <a:schemeClr val="accent1">
                              <a:lumMod val="75000"/>
                            </a:schemeClr>
                          </a:solidFill>
                          <a:effectLst/>
                          <a:latin typeface="Calibri" panose="020F0502020204030204" pitchFamily="34" charset="0"/>
                        </a:rPr>
                        <a:t>Payback Period</a:t>
                      </a:r>
                      <a:endParaRPr lang="en-US" sz="2100" b="0" cap="none" spc="0" dirty="0">
                        <a:ln w="0">
                          <a:noFill/>
                        </a:ln>
                        <a:solidFill>
                          <a:schemeClr val="accent1">
                            <a:lumMod val="75000"/>
                          </a:schemeClr>
                        </a:solidFill>
                        <a:effectLst/>
                        <a:latin typeface="Calibri" panose="020F0502020204030204" pitchFamily="34" charset="0"/>
                      </a:endParaRPr>
                    </a:p>
                  </a:txBody>
                  <a:tcPr marL="118176" marR="118176" marT="59087" marB="59087" anchor="ctr">
                    <a:lnL w="12700" cmpd="sng">
                      <a:solidFill>
                        <a:srgbClr val="ED7D31"/>
                      </a:solidFill>
                    </a:lnL>
                    <a:lnR w="12700" cap="flat" cmpd="sng" algn="ctr">
                      <a:solidFill>
                        <a:srgbClr val="ED7D31"/>
                      </a:solidFill>
                      <a:prstDash val="solid"/>
                      <a:round/>
                      <a:headEnd type="none" w="med" len="med"/>
                      <a:tailEnd type="none" w="med" len="med"/>
                    </a:lnR>
                    <a:lnT w="25400" cmpd="sng">
                      <a:solidFill>
                        <a:srgbClr val="ED7D31"/>
                      </a:solidFill>
                    </a:lnT>
                    <a:lnB w="12700" cap="flat" cmpd="sng" algn="ctr">
                      <a:solidFill>
                        <a:srgbClr val="ED7D3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4329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a:r>
                        <a:rPr lang="en-US" sz="2100" b="0" cap="none" spc="0" dirty="0">
                          <a:ln w="0"/>
                          <a:solidFill>
                            <a:schemeClr val="tx1"/>
                          </a:solidFill>
                          <a:effectLst/>
                          <a:latin typeface="Calibri" panose="020F0502020204030204" pitchFamily="34" charset="0"/>
                        </a:rPr>
                        <a:t>Software</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5">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5">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vMerge="1">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endParaRPr lang="en-US" sz="1600" b="0" cap="none" spc="0" dirty="0">
                        <a:ln w="0">
                          <a:noFill/>
                        </a:ln>
                        <a:solidFill>
                          <a:schemeClr val="accent1">
                            <a:lumMod val="75000"/>
                          </a:schemeClr>
                        </a:solidFill>
                        <a:effectLst>
                          <a:outerShdw blurRad="38100" dist="19050" dir="2700000" algn="tl" rotWithShape="0">
                            <a:schemeClr val="dk1">
                              <a:alpha val="40000"/>
                            </a:schemeClr>
                          </a:outerShdw>
                        </a:effectLst>
                        <a:latin typeface="Calibri" panose="020F0502020204030204" pitchFamily="34" charset="0"/>
                      </a:endParaRPr>
                    </a:p>
                  </a:txBody>
                  <a:tcPr marL="88632" marR="88632" marT="44315" marB="44315">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44329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a:r>
                        <a:rPr lang="en-US" sz="2100" b="0" cap="none" spc="0" dirty="0">
                          <a:ln w="0"/>
                          <a:solidFill>
                            <a:schemeClr val="tx1"/>
                          </a:solidFill>
                          <a:effectLst/>
                          <a:latin typeface="Calibri" panose="020F0502020204030204" pitchFamily="34" charset="0"/>
                        </a:rPr>
                        <a:t>People</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vMerge="1">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endParaRPr lang="en-US" sz="1600" b="0" cap="none" spc="0" dirty="0">
                        <a:ln w="0">
                          <a:noFill/>
                        </a:ln>
                        <a:solidFill>
                          <a:schemeClr val="accent1">
                            <a:lumMod val="75000"/>
                          </a:schemeClr>
                        </a:solidFill>
                        <a:effectLst>
                          <a:outerShdw blurRad="38100" dist="19050" dir="2700000" algn="tl" rotWithShape="0">
                            <a:schemeClr val="dk1">
                              <a:alpha val="40000"/>
                            </a:schemeClr>
                          </a:outerShdw>
                        </a:effectLst>
                        <a:latin typeface="Calibri" panose="020F0502020204030204" pitchFamily="34" charset="0"/>
                      </a:endParaRPr>
                    </a:p>
                  </a:txBody>
                  <a:tcPr marL="88632" marR="88632" marT="44315" marB="44315">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4329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a:r>
                        <a:rPr lang="en-US" sz="2100" b="0" cap="none" spc="0" dirty="0">
                          <a:ln w="0"/>
                          <a:solidFill>
                            <a:schemeClr val="tx1"/>
                          </a:solidFill>
                          <a:effectLst/>
                          <a:latin typeface="Calibri" panose="020F0502020204030204" pitchFamily="34" charset="0"/>
                        </a:rPr>
                        <a:t>Network</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vMerge="1">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endParaRPr lang="en-US" sz="1600" b="0" cap="none" spc="0" dirty="0">
                        <a:ln w="0">
                          <a:noFill/>
                        </a:ln>
                        <a:solidFill>
                          <a:schemeClr val="accent1">
                            <a:lumMod val="75000"/>
                          </a:schemeClr>
                        </a:solidFill>
                        <a:effectLst>
                          <a:outerShdw blurRad="38100" dist="19050" dir="2700000" algn="tl" rotWithShape="0">
                            <a:schemeClr val="dk1">
                              <a:alpha val="40000"/>
                            </a:schemeClr>
                          </a:outerShdw>
                        </a:effectLst>
                        <a:latin typeface="Calibri" panose="020F0502020204030204" pitchFamily="34" charset="0"/>
                      </a:endParaRPr>
                    </a:p>
                  </a:txBody>
                  <a:tcPr marL="88632" marR="88632" marT="44315" marB="44315">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44329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a:r>
                        <a:rPr lang="en-US" sz="2100" b="0" cap="none" spc="0" dirty="0">
                          <a:ln w="0"/>
                          <a:solidFill>
                            <a:schemeClr val="tx1"/>
                          </a:solidFill>
                          <a:effectLst/>
                          <a:latin typeface="Calibri" panose="020F0502020204030204" pitchFamily="34" charset="0"/>
                        </a:rPr>
                        <a:t>Storage</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vMerge="1">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endParaRPr lang="en-US" sz="1600" b="0" cap="none" spc="0" dirty="0">
                        <a:ln w="0">
                          <a:noFill/>
                        </a:ln>
                        <a:solidFill>
                          <a:schemeClr val="accent1">
                            <a:lumMod val="75000"/>
                          </a:schemeClr>
                        </a:solidFill>
                        <a:effectLst>
                          <a:outerShdw blurRad="38100" dist="19050" dir="2700000" algn="tl" rotWithShape="0">
                            <a:schemeClr val="dk1">
                              <a:alpha val="40000"/>
                            </a:schemeClr>
                          </a:outerShdw>
                        </a:effectLst>
                        <a:latin typeface="Calibri" panose="020F0502020204030204" pitchFamily="34" charset="0"/>
                      </a:endParaRPr>
                    </a:p>
                  </a:txBody>
                  <a:tcPr marL="88632" marR="88632" marT="44315" marB="44315">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46202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a:r>
                        <a:rPr lang="en-US" sz="2100" b="0" cap="none" spc="0" dirty="0">
                          <a:ln w="0"/>
                          <a:solidFill>
                            <a:schemeClr val="tx1"/>
                          </a:solidFill>
                          <a:effectLst/>
                          <a:latin typeface="Calibri" panose="020F0502020204030204" pitchFamily="34" charset="0"/>
                        </a:rPr>
                        <a:t>Facilities</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vMerge="1">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endParaRPr lang="en-US" sz="1600" b="0" cap="none" spc="0" dirty="0">
                        <a:ln w="0">
                          <a:noFill/>
                        </a:ln>
                        <a:solidFill>
                          <a:schemeClr val="accent1">
                            <a:lumMod val="75000"/>
                          </a:schemeClr>
                        </a:solidFill>
                        <a:effectLst>
                          <a:outerShdw blurRad="38100" dist="19050" dir="2700000" algn="tl" rotWithShape="0">
                            <a:schemeClr val="dk1">
                              <a:alpha val="40000"/>
                            </a:schemeClr>
                          </a:outerShdw>
                        </a:effectLst>
                        <a:latin typeface="Calibri" panose="020F0502020204030204" pitchFamily="34" charset="0"/>
                      </a:endParaRPr>
                    </a:p>
                  </a:txBody>
                  <a:tcPr marL="88632" marR="88632" marT="44315" marB="44315">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1356975">
                <a:tc gridSpan="7">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3200" b="1" cap="none" spc="0" dirty="0">
                          <a:ln w="0"/>
                          <a:solidFill>
                            <a:schemeClr val="accent5"/>
                          </a:solidFill>
                          <a:effectLst/>
                          <a:latin typeface="Calibri" panose="020F0502020204030204" pitchFamily="34" charset="0"/>
                        </a:rPr>
                        <a:t>               </a:t>
                      </a:r>
                      <a:r>
                        <a:rPr lang="en-US" altLang="en-US" sz="3700" b="1" cap="none" spc="0" dirty="0">
                          <a:ln w="0"/>
                          <a:solidFill>
                            <a:schemeClr val="accent5"/>
                          </a:solidFill>
                          <a:effectLst/>
                          <a:latin typeface="Calibri" panose="020F0502020204030204" pitchFamily="34" charset="0"/>
                        </a:rPr>
                        <a:t>Qualities of Service   </a:t>
                      </a:r>
                      <a:r>
                        <a:rPr lang="en-US" altLang="en-US" sz="3700" b="0" cap="none" spc="0" dirty="0">
                          <a:ln w="0"/>
                          <a:solidFill>
                            <a:schemeClr val="accent5"/>
                          </a:solidFill>
                          <a:effectLst/>
                          <a:latin typeface="Calibri" panose="020F0502020204030204" pitchFamily="34" charset="0"/>
                        </a:rPr>
                        <a:t>and   </a:t>
                      </a:r>
                      <a:r>
                        <a:rPr lang="en-US" altLang="en-US" sz="3700" b="1" cap="none" spc="0" dirty="0">
                          <a:ln w="0"/>
                          <a:solidFill>
                            <a:schemeClr val="accent5"/>
                          </a:solidFill>
                          <a:effectLst/>
                          <a:latin typeface="Calibri" panose="020F0502020204030204" pitchFamily="34" charset="0"/>
                        </a:rPr>
                        <a:t>Business Values           </a:t>
                      </a:r>
                    </a:p>
                    <a:p>
                      <a:pPr marL="0" marR="0" indent="0" algn="ctr" defTabSz="914400" rtl="0" eaLnBrk="1" fontAlgn="auto" latinLnBrk="0" hangingPunct="1">
                        <a:lnSpc>
                          <a:spcPct val="100000"/>
                        </a:lnSpc>
                        <a:spcBef>
                          <a:spcPts val="0"/>
                        </a:spcBef>
                        <a:spcAft>
                          <a:spcPts val="0"/>
                        </a:spcAft>
                        <a:buClrTx/>
                        <a:buSzTx/>
                        <a:buFontTx/>
                        <a:buNone/>
                        <a:tabLst/>
                        <a:defRPr/>
                      </a:pPr>
                      <a:endParaRPr lang="en-US" altLang="en-US" sz="2700" b="0" cap="none" spc="0" dirty="0">
                        <a:ln w="0"/>
                        <a:solidFill>
                          <a:schemeClr val="accent5"/>
                        </a:solidFill>
                        <a:effectLst/>
                        <a:latin typeface="Calibri" panose="020F0502020204030204" pitchFamily="34" charset="0"/>
                      </a:endParaRP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8"/>
                  </a:ext>
                </a:extLst>
              </a:tr>
            </a:tbl>
          </a:graphicData>
        </a:graphic>
      </p:graphicFrame>
      <p:sp>
        <p:nvSpPr>
          <p:cNvPr id="2" name="TextBox 1"/>
          <p:cNvSpPr txBox="1"/>
          <p:nvPr/>
        </p:nvSpPr>
        <p:spPr>
          <a:xfrm>
            <a:off x="1823282" y="5214168"/>
            <a:ext cx="3743917" cy="313932"/>
          </a:xfrm>
          <a:prstGeom prst="rect">
            <a:avLst/>
          </a:prstGeom>
          <a:noFill/>
        </p:spPr>
        <p:txBody>
          <a:bodyPr wrap="square" rtlCol="0">
            <a:spAutoFit/>
          </a:bodyPr>
          <a:lstStyle/>
          <a:p>
            <a:pPr defTabSz="1219170" fontAlgn="base">
              <a:lnSpc>
                <a:spcPct val="90000"/>
              </a:lnSpc>
              <a:spcBef>
                <a:spcPct val="0"/>
              </a:spcBef>
              <a:spcAft>
                <a:spcPct val="0"/>
              </a:spcAft>
            </a:pPr>
            <a:r>
              <a:rPr lang="en-US" altLang="en-US" sz="1600" dirty="0">
                <a:ln w="0"/>
                <a:solidFill>
                  <a:srgbClr val="8CC641"/>
                </a:solidFill>
                <a:latin typeface="Calibri" panose="020F0502020204030204" pitchFamily="34" charset="0"/>
              </a:rPr>
              <a:t>Availability, reliability, security, scalability</a:t>
            </a:r>
            <a:endParaRPr lang="en-US" sz="2133" dirty="0">
              <a:solidFill>
                <a:prstClr val="black">
                  <a:lumMod val="85000"/>
                  <a:lumOff val="15000"/>
                </a:prstClr>
              </a:solidFill>
              <a:latin typeface="Calibri Light" panose="020F0302020204030204" pitchFamily="34" charset="0"/>
              <a:cs typeface="Arial" panose="020B0604020202020204" pitchFamily="34" charset="0"/>
            </a:endParaRPr>
          </a:p>
        </p:txBody>
      </p:sp>
      <p:sp>
        <p:nvSpPr>
          <p:cNvPr id="8" name="TextBox 7"/>
          <p:cNvSpPr txBox="1"/>
          <p:nvPr/>
        </p:nvSpPr>
        <p:spPr>
          <a:xfrm>
            <a:off x="6851769" y="5208140"/>
            <a:ext cx="4504855" cy="535531"/>
          </a:xfrm>
          <a:prstGeom prst="rect">
            <a:avLst/>
          </a:prstGeom>
          <a:noFill/>
        </p:spPr>
        <p:txBody>
          <a:bodyPr wrap="square" rtlCol="0">
            <a:spAutoFit/>
          </a:bodyPr>
          <a:lstStyle/>
          <a:p>
            <a:pPr defTabSz="1219170" fontAlgn="base">
              <a:lnSpc>
                <a:spcPct val="90000"/>
              </a:lnSpc>
              <a:spcBef>
                <a:spcPct val="0"/>
              </a:spcBef>
              <a:spcAft>
                <a:spcPct val="0"/>
              </a:spcAft>
            </a:pPr>
            <a:r>
              <a:rPr lang="en-US" sz="1600" dirty="0">
                <a:solidFill>
                  <a:srgbClr val="8CC641"/>
                </a:solidFill>
                <a:latin typeface="Calibri Light" panose="020F0302020204030204" pitchFamily="34" charset="0"/>
                <a:cs typeface="Arial" panose="020B0604020202020204" pitchFamily="34" charset="0"/>
              </a:rPr>
              <a:t>Time to market, customer retention, forecasting &amp; scheduling, accounts receivable, SLA penalties</a:t>
            </a:r>
          </a:p>
        </p:txBody>
      </p:sp>
      <p:sp>
        <p:nvSpPr>
          <p:cNvPr id="9" name="Title 3"/>
          <p:cNvSpPr>
            <a:spLocks noGrp="1"/>
          </p:cNvSpPr>
          <p:nvPr>
            <p:ph type="title"/>
          </p:nvPr>
        </p:nvSpPr>
        <p:spPr>
          <a:xfrm>
            <a:off x="415572" y="90532"/>
            <a:ext cx="11582400" cy="606483"/>
          </a:xfrm>
        </p:spPr>
        <p:txBody>
          <a:bodyPr/>
          <a:lstStyle/>
          <a:p>
            <a:r>
              <a:rPr lang="en-US" dirty="0"/>
              <a:t>TCO and Business Value – Get the complete picture</a:t>
            </a:r>
          </a:p>
        </p:txBody>
      </p:sp>
      <p:sp>
        <p:nvSpPr>
          <p:cNvPr id="10" name="Rectangle: Rounded Corners 9"/>
          <p:cNvSpPr/>
          <p:nvPr/>
        </p:nvSpPr>
        <p:spPr bwMode="auto">
          <a:xfrm>
            <a:off x="925688" y="6129573"/>
            <a:ext cx="9651013" cy="339260"/>
          </a:xfrm>
          <a:prstGeom prst="roundRect">
            <a:avLst/>
          </a:prstGeom>
          <a:solidFill>
            <a:schemeClr val="accent1"/>
          </a:solidFill>
          <a:ln w="9525" cap="flat" cmpd="sng" algn="ctr">
            <a:solidFill>
              <a:schemeClr val="accent1">
                <a:lumMod val="50000"/>
              </a:schemeClr>
            </a:solidFill>
            <a:prstDash val="solid"/>
            <a:round/>
            <a:headEnd type="none" w="med" len="med"/>
            <a:tailEnd type="none" w="med" len="med"/>
          </a:ln>
          <a:effectLst/>
        </p:spPr>
        <p:txBody>
          <a:bodyPr vert="horz" wrap="square" lIns="0" tIns="0" rIns="0" bIns="0" numCol="1" rtlCol="0" anchor="ctr" anchorCtr="1" compatLnSpc="1">
            <a:prstTxWarp prst="textNoShape">
              <a:avLst/>
            </a:prstTxWarp>
            <a:normAutofit/>
          </a:bodyPr>
          <a:lstStyle/>
          <a:p>
            <a:pPr algn="ctr" defTabSz="1219170" fontAlgn="base">
              <a:lnSpc>
                <a:spcPct val="90000"/>
              </a:lnSpc>
              <a:spcBef>
                <a:spcPct val="0"/>
              </a:spcBef>
              <a:spcAft>
                <a:spcPct val="0"/>
              </a:spcAft>
            </a:pPr>
            <a:r>
              <a:rPr lang="en-US" sz="2133" b="1" dirty="0">
                <a:solidFill>
                  <a:prstClr val="white"/>
                </a:solidFill>
                <a:latin typeface="Calibri Light"/>
              </a:rPr>
              <a:t>Total Cost of Ownership is much more than Total Cost of Acquisition!</a:t>
            </a:r>
          </a:p>
        </p:txBody>
      </p:sp>
      <p:sp>
        <p:nvSpPr>
          <p:cNvPr id="3" name="Footer Placeholder 2"/>
          <p:cNvSpPr>
            <a:spLocks noGrp="1"/>
          </p:cNvSpPr>
          <p:nvPr>
            <p:ph type="ftr" sz="quarter" idx="3"/>
          </p:nvPr>
        </p:nvSpPr>
        <p:spPr/>
        <p:txBody>
          <a:bodyPr/>
          <a:lstStyle/>
          <a:p>
            <a:pPr defTabSz="1219170" fontAlgn="base">
              <a:lnSpc>
                <a:spcPct val="90000"/>
              </a:lnSpc>
              <a:spcBef>
                <a:spcPct val="0"/>
              </a:spcBef>
              <a:spcAft>
                <a:spcPct val="0"/>
              </a:spcAft>
              <a:defRPr/>
            </a:pPr>
            <a:r>
              <a:rPr lang="en-US">
                <a:solidFill>
                  <a:srgbClr val="191919"/>
                </a:solidFill>
                <a:latin typeface="HelvNeue Light for IBM" pitchFamily="34" charset="0"/>
              </a:rPr>
              <a:t>IBM Confidential</a:t>
            </a:r>
            <a:endParaRPr lang="en-US" dirty="0">
              <a:solidFill>
                <a:srgbClr val="191919"/>
              </a:solidFill>
              <a:latin typeface="HelvNeue Light for IBM" pitchFamily="34" charset="0"/>
            </a:endParaRPr>
          </a:p>
        </p:txBody>
      </p:sp>
    </p:spTree>
    <p:extLst>
      <p:ext uri="{BB962C8B-B14F-4D97-AF65-F5344CB8AC3E}">
        <p14:creationId xmlns:p14="http://schemas.microsoft.com/office/powerpoint/2010/main" val="38671381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400" dirty="0"/>
              <a:t>Interested?</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p:txBody>
          <a:bodyPr>
            <a:normAutofit/>
          </a:bodyPr>
          <a:lstStyle/>
          <a:p>
            <a:endParaRPr lang="en-US" dirty="0"/>
          </a:p>
          <a:p>
            <a:pPr marL="914400" lvl="2" indent="0">
              <a:buNone/>
            </a:pPr>
            <a:endParaRPr lang="en-US" dirty="0"/>
          </a:p>
          <a:p>
            <a:pPr lvl="1"/>
            <a:endParaRPr lang="en-US" dirty="0"/>
          </a:p>
        </p:txBody>
      </p:sp>
      <p:sp>
        <p:nvSpPr>
          <p:cNvPr id="6" name="Rectangle 5">
            <a:extLst>
              <a:ext uri="{FF2B5EF4-FFF2-40B4-BE49-F238E27FC236}">
                <a16:creationId xmlns:a16="http://schemas.microsoft.com/office/drawing/2014/main" id="{2645E165-184D-46A3-9D88-A15DE5BA61C4}"/>
              </a:ext>
            </a:extLst>
          </p:cNvPr>
          <p:cNvSpPr/>
          <p:nvPr/>
        </p:nvSpPr>
        <p:spPr>
          <a:xfrm>
            <a:off x="1495647" y="2903215"/>
            <a:ext cx="9051851" cy="1990288"/>
          </a:xfrm>
          <a:prstGeom prst="rect">
            <a:avLst/>
          </a:prstGeom>
        </p:spPr>
        <p:txBody>
          <a:bodyPr wrap="square">
            <a:spAutoFit/>
          </a:bodyPr>
          <a:lstStyle/>
          <a:p>
            <a:pPr marL="342900" lvl="0" indent="-342900" defTabSz="457200">
              <a:spcBef>
                <a:spcPts val="1000"/>
              </a:spcBef>
              <a:buClr>
                <a:srgbClr val="ACD433"/>
              </a:buClr>
              <a:buSzPct val="80000"/>
              <a:buFont typeface="Wingdings 3" charset="2"/>
              <a:buChar char=""/>
            </a:pPr>
            <a:r>
              <a:rPr lang="en-US" dirty="0">
                <a:solidFill>
                  <a:prstClr val="black">
                    <a:lumMod val="75000"/>
                    <a:lumOff val="25000"/>
                  </a:prstClr>
                </a:solidFill>
              </a:rPr>
              <a:t>Reach out to z/Transformation Technology Group</a:t>
            </a:r>
          </a:p>
          <a:p>
            <a:pPr marL="800100" lvl="1" indent="-342900" defTabSz="457200">
              <a:spcBef>
                <a:spcPts val="1000"/>
              </a:spcBef>
              <a:buClr>
                <a:srgbClr val="ACD433"/>
              </a:buClr>
              <a:buSzPct val="80000"/>
              <a:buFont typeface="Wingdings 3" charset="2"/>
              <a:buChar char=""/>
            </a:pPr>
            <a:r>
              <a:rPr lang="en-US" dirty="0">
                <a:solidFill>
                  <a:prstClr val="black">
                    <a:lumMod val="75000"/>
                    <a:lumOff val="25000"/>
                  </a:prstClr>
                </a:solidFill>
                <a:hlinkClick r:id="rId3"/>
              </a:rPr>
              <a:t>Ken.mcmahon@ztransformationgroup.com</a:t>
            </a:r>
            <a:endParaRPr lang="en-US" dirty="0">
              <a:solidFill>
                <a:prstClr val="black">
                  <a:lumMod val="75000"/>
                  <a:lumOff val="25000"/>
                </a:prstClr>
              </a:solidFill>
            </a:endParaRPr>
          </a:p>
          <a:p>
            <a:pPr marL="800100" lvl="1" indent="-342900" defTabSz="457200">
              <a:spcBef>
                <a:spcPts val="1000"/>
              </a:spcBef>
              <a:buClr>
                <a:srgbClr val="ACD433"/>
              </a:buClr>
              <a:buSzPct val="80000"/>
              <a:buFont typeface="Wingdings 3" charset="2"/>
              <a:buChar char=""/>
            </a:pPr>
            <a:r>
              <a:rPr lang="en-US" dirty="0">
                <a:solidFill>
                  <a:prstClr val="black">
                    <a:lumMod val="75000"/>
                    <a:lumOff val="25000"/>
                  </a:prstClr>
                </a:solidFill>
              </a:rPr>
              <a:t>Ken McMahon on 614-515-9300</a:t>
            </a:r>
          </a:p>
          <a:p>
            <a:pPr marL="342900" indent="-342900" defTabSz="457200">
              <a:spcBef>
                <a:spcPts val="1000"/>
              </a:spcBef>
              <a:buClr>
                <a:srgbClr val="ACD433"/>
              </a:buClr>
              <a:buSzPct val="80000"/>
              <a:buFont typeface="Wingdings 3" charset="2"/>
              <a:buChar char=""/>
            </a:pPr>
            <a:r>
              <a:rPr lang="en-US" dirty="0">
                <a:solidFill>
                  <a:prstClr val="black">
                    <a:lumMod val="75000"/>
                    <a:lumOff val="25000"/>
                  </a:prstClr>
                </a:solidFill>
              </a:rPr>
              <a:t>Reach out to the IBM Eagle Team</a:t>
            </a:r>
          </a:p>
          <a:p>
            <a:pPr marL="800100" lvl="1" indent="-342900" defTabSz="457200">
              <a:spcBef>
                <a:spcPts val="1000"/>
              </a:spcBef>
              <a:buClr>
                <a:srgbClr val="ACD433"/>
              </a:buClr>
              <a:buSzPct val="80000"/>
              <a:buFont typeface="Wingdings 3" charset="2"/>
              <a:buChar char=""/>
            </a:pPr>
            <a:r>
              <a:rPr lang="sv-SE" dirty="0">
                <a:solidFill>
                  <a:prstClr val="black">
                    <a:lumMod val="75000"/>
                    <a:lumOff val="25000"/>
                  </a:prstClr>
                </a:solidFill>
              </a:rPr>
              <a:t>David F. Anderson dfa@us.ibm.com +1 845 546 6168 </a:t>
            </a:r>
            <a:endParaRPr lang="en-US" dirty="0"/>
          </a:p>
        </p:txBody>
      </p:sp>
    </p:spTree>
    <p:extLst>
      <p:ext uri="{BB962C8B-B14F-4D97-AF65-F5344CB8AC3E}">
        <p14:creationId xmlns:p14="http://schemas.microsoft.com/office/powerpoint/2010/main" val="24102397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400" dirty="0"/>
              <a:t>Thank You for Attending!!!</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p:txBody>
          <a:bodyPr>
            <a:normAutofit/>
          </a:bodyPr>
          <a:lstStyle/>
          <a:p>
            <a:endParaRPr lang="en-US" dirty="0"/>
          </a:p>
          <a:p>
            <a:pPr marL="914400" lvl="2" indent="0">
              <a:buNone/>
            </a:pPr>
            <a:endParaRPr lang="en-US" dirty="0"/>
          </a:p>
          <a:p>
            <a:pPr lvl="1"/>
            <a:endParaRPr lang="en-US" dirty="0"/>
          </a:p>
        </p:txBody>
      </p:sp>
      <p:sp>
        <p:nvSpPr>
          <p:cNvPr id="6" name="Rectangle 5">
            <a:extLst>
              <a:ext uri="{FF2B5EF4-FFF2-40B4-BE49-F238E27FC236}">
                <a16:creationId xmlns:a16="http://schemas.microsoft.com/office/drawing/2014/main" id="{2645E165-184D-46A3-9D88-A15DE5BA61C4}"/>
              </a:ext>
            </a:extLst>
          </p:cNvPr>
          <p:cNvSpPr/>
          <p:nvPr/>
        </p:nvSpPr>
        <p:spPr>
          <a:xfrm>
            <a:off x="1495647" y="2903215"/>
            <a:ext cx="9051851" cy="2939266"/>
          </a:xfrm>
          <a:prstGeom prst="rect">
            <a:avLst/>
          </a:prstGeom>
        </p:spPr>
        <p:txBody>
          <a:bodyPr wrap="square">
            <a:spAutoFit/>
          </a:bodyPr>
          <a:lstStyle/>
          <a:p>
            <a:pPr lvl="0" algn="ctr" defTabSz="457200">
              <a:spcBef>
                <a:spcPts val="1000"/>
              </a:spcBef>
              <a:buClr>
                <a:srgbClr val="ACD433"/>
              </a:buClr>
              <a:buSzPct val="80000"/>
            </a:pPr>
            <a:r>
              <a:rPr lang="en-US" sz="4000" dirty="0">
                <a:solidFill>
                  <a:prstClr val="black">
                    <a:lumMod val="75000"/>
                    <a:lumOff val="25000"/>
                  </a:prstClr>
                </a:solidFill>
              </a:rPr>
              <a:t>Thank You!!!!!!!!!!!!!!!!!!!!!!!!!!!!!!!!!!!!</a:t>
            </a:r>
          </a:p>
          <a:p>
            <a:pPr lvl="0" algn="ctr" defTabSz="457200">
              <a:spcBef>
                <a:spcPts val="1000"/>
              </a:spcBef>
              <a:buClr>
                <a:srgbClr val="ACD433"/>
              </a:buClr>
              <a:buSzPct val="80000"/>
            </a:pPr>
            <a:r>
              <a:rPr lang="en-US" sz="4000" dirty="0">
                <a:solidFill>
                  <a:prstClr val="black">
                    <a:lumMod val="75000"/>
                    <a:lumOff val="25000"/>
                  </a:prstClr>
                </a:solidFill>
              </a:rPr>
              <a:t>Enjoy Columbus, OH and </a:t>
            </a:r>
          </a:p>
          <a:p>
            <a:pPr lvl="0" algn="ctr" defTabSz="457200">
              <a:spcBef>
                <a:spcPts val="1000"/>
              </a:spcBef>
              <a:buClr>
                <a:srgbClr val="ACD433"/>
              </a:buClr>
              <a:buSzPct val="80000"/>
            </a:pPr>
            <a:r>
              <a:rPr lang="en-US" sz="4000" dirty="0">
                <a:solidFill>
                  <a:prstClr val="black">
                    <a:lumMod val="75000"/>
                    <a:lumOff val="25000"/>
                  </a:prstClr>
                </a:solidFill>
              </a:rPr>
              <a:t>The Ohio State University</a:t>
            </a:r>
          </a:p>
          <a:p>
            <a:pPr lvl="0" algn="ctr" defTabSz="457200">
              <a:spcBef>
                <a:spcPts val="1000"/>
              </a:spcBef>
              <a:buClr>
                <a:srgbClr val="ACD433"/>
              </a:buClr>
              <a:buSzPct val="80000"/>
            </a:pPr>
            <a:r>
              <a:rPr lang="en-US" sz="4000" dirty="0">
                <a:solidFill>
                  <a:prstClr val="black">
                    <a:lumMod val="75000"/>
                    <a:lumOff val="25000"/>
                  </a:prstClr>
                </a:solidFill>
              </a:rPr>
              <a:t>GO BUCKS!!!</a:t>
            </a:r>
            <a:endParaRPr lang="en-US" sz="4000" dirty="0"/>
          </a:p>
        </p:txBody>
      </p:sp>
    </p:spTree>
    <p:extLst>
      <p:ext uri="{BB962C8B-B14F-4D97-AF65-F5344CB8AC3E}">
        <p14:creationId xmlns:p14="http://schemas.microsoft.com/office/powerpoint/2010/main" val="39692766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The Best Defense is a Good Offense!!!</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4" y="2603500"/>
            <a:ext cx="10327512" cy="3416300"/>
          </a:xfrm>
        </p:spPr>
        <p:txBody>
          <a:bodyPr>
            <a:normAutofit/>
          </a:bodyPr>
          <a:lstStyle/>
          <a:p>
            <a:r>
              <a:rPr lang="en-US" dirty="0"/>
              <a:t>EVERY MAINFRAME Shop Has, at Least, CONSIDERED Moving off the Platform!</a:t>
            </a:r>
          </a:p>
          <a:p>
            <a:pPr lvl="1"/>
            <a:r>
              <a:rPr lang="en-US" dirty="0"/>
              <a:t>Individuals Coming from Other Companies</a:t>
            </a:r>
          </a:p>
          <a:p>
            <a:pPr lvl="1"/>
            <a:r>
              <a:rPr lang="en-US" dirty="0"/>
              <a:t>Frequently, These Individuals Are NOT Familiar with the Mainframe</a:t>
            </a:r>
          </a:p>
          <a:p>
            <a:pPr lvl="1"/>
            <a:r>
              <a:rPr lang="en-US" dirty="0"/>
              <a:t>In Some Cases, These Individuals MAY Have Already Been Through a Mainframe-to-X86 Conversion</a:t>
            </a:r>
          </a:p>
          <a:p>
            <a:pPr lvl="1"/>
            <a:r>
              <a:rPr lang="en-US" dirty="0"/>
              <a:t>CEOs, CFOs, CIOs, LOB VPs, etc.</a:t>
            </a:r>
          </a:p>
          <a:p>
            <a:r>
              <a:rPr lang="en-US" dirty="0"/>
              <a:t>PROVE Your Worth BEFORE Being Asked!</a:t>
            </a:r>
          </a:p>
          <a:p>
            <a:r>
              <a:rPr lang="en-US" dirty="0"/>
              <a:t>In MOST Cases, Mainframes are the MOST EFFICIENT Platform!</a:t>
            </a:r>
          </a:p>
          <a:p>
            <a:r>
              <a:rPr lang="en-US" dirty="0"/>
              <a:t>However, IF You WAIT Until One of the Above KNOW the Best Answer, It Will Be Too Late!</a:t>
            </a:r>
          </a:p>
          <a:p>
            <a:endParaRPr lang="en-US" dirty="0"/>
          </a:p>
          <a:p>
            <a:pPr lvl="1"/>
            <a:endParaRPr lang="en-US" dirty="0"/>
          </a:p>
          <a:p>
            <a:pPr lvl="2"/>
            <a:endParaRPr lang="en-US" dirty="0"/>
          </a:p>
        </p:txBody>
      </p:sp>
    </p:spTree>
    <p:extLst>
      <p:ext uri="{BB962C8B-B14F-4D97-AF65-F5344CB8AC3E}">
        <p14:creationId xmlns:p14="http://schemas.microsoft.com/office/powerpoint/2010/main" val="21164382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What Is a Good Offense?</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3" y="2603500"/>
            <a:ext cx="10754731" cy="3416300"/>
          </a:xfrm>
        </p:spPr>
        <p:txBody>
          <a:bodyPr>
            <a:normAutofit/>
          </a:bodyPr>
          <a:lstStyle/>
          <a:p>
            <a:r>
              <a:rPr lang="en-US" dirty="0"/>
              <a:t>A Good Offense is One that SETS the Bar Rather than Trying to MEET the Bar!</a:t>
            </a:r>
          </a:p>
          <a:p>
            <a:pPr lvl="1"/>
            <a:r>
              <a:rPr lang="en-US" dirty="0"/>
              <a:t>SOMEONE in YOUR Company WANTS to Get off of the Mainframe!</a:t>
            </a:r>
          </a:p>
          <a:p>
            <a:pPr lvl="1"/>
            <a:r>
              <a:rPr lang="en-US" dirty="0"/>
              <a:t>IF that Someone Is Already Planting “Seeds” of Converting, the Bar Is Getting Set Elsewhere</a:t>
            </a:r>
          </a:p>
          <a:p>
            <a:r>
              <a:rPr lang="en-US" dirty="0"/>
              <a:t>Proactively PROVE Your Platform IS ALREADY the BEST LONG TERM SOLUTION!</a:t>
            </a:r>
          </a:p>
          <a:p>
            <a:pPr lvl="1"/>
            <a:r>
              <a:rPr lang="en-US" dirty="0"/>
              <a:t>MOST Efficient</a:t>
            </a:r>
          </a:p>
          <a:p>
            <a:pPr lvl="1"/>
            <a:r>
              <a:rPr lang="en-US" dirty="0"/>
              <a:t>MOST Comprehensive</a:t>
            </a:r>
          </a:p>
          <a:p>
            <a:pPr lvl="1"/>
            <a:r>
              <a:rPr lang="en-US" dirty="0"/>
              <a:t>Has Longevity</a:t>
            </a:r>
          </a:p>
          <a:p>
            <a:pPr lvl="1"/>
            <a:r>
              <a:rPr lang="en-US" dirty="0"/>
              <a:t>Has Adaptability</a:t>
            </a:r>
          </a:p>
          <a:p>
            <a:pPr lvl="2"/>
            <a:endParaRPr lang="en-US" dirty="0"/>
          </a:p>
        </p:txBody>
      </p:sp>
    </p:spTree>
    <p:extLst>
      <p:ext uri="{BB962C8B-B14F-4D97-AF65-F5344CB8AC3E}">
        <p14:creationId xmlns:p14="http://schemas.microsoft.com/office/powerpoint/2010/main" val="31975601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Well, That SOUNDS Great, But How?</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3" y="2603500"/>
            <a:ext cx="10754731" cy="3416300"/>
          </a:xfrm>
        </p:spPr>
        <p:txBody>
          <a:bodyPr>
            <a:normAutofit/>
          </a:bodyPr>
          <a:lstStyle/>
          <a:p>
            <a:r>
              <a:rPr lang="en-US" dirty="0"/>
              <a:t>Build a Business Case for the Current Environment BEFORE the Alternative Exists!</a:t>
            </a:r>
          </a:p>
          <a:p>
            <a:r>
              <a:rPr lang="en-US" dirty="0"/>
              <a:t>Utilize the IBM Eagle Team (TCO) IT Economics Practice</a:t>
            </a:r>
          </a:p>
          <a:p>
            <a:r>
              <a:rPr lang="en-US" dirty="0"/>
              <a:t>By SETTING the Bar, The Alternatives Need to EXCEED the Bar YOU SET!</a:t>
            </a:r>
          </a:p>
          <a:p>
            <a:r>
              <a:rPr lang="en-US" dirty="0"/>
              <a:t>….More on the IBM Eagle Team Later…..</a:t>
            </a:r>
          </a:p>
          <a:p>
            <a:pPr lvl="1"/>
            <a:endParaRPr lang="en-US" dirty="0"/>
          </a:p>
          <a:p>
            <a:endParaRPr lang="en-US" dirty="0"/>
          </a:p>
          <a:p>
            <a:pPr lvl="2"/>
            <a:endParaRPr lang="en-US" dirty="0"/>
          </a:p>
        </p:txBody>
      </p:sp>
    </p:spTree>
    <p:extLst>
      <p:ext uri="{BB962C8B-B14F-4D97-AF65-F5344CB8AC3E}">
        <p14:creationId xmlns:p14="http://schemas.microsoft.com/office/powerpoint/2010/main" val="4245536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UNFORTUNATELY, We Are Already on Defense!</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3" y="2603500"/>
            <a:ext cx="10754731" cy="3416300"/>
          </a:xfrm>
        </p:spPr>
        <p:txBody>
          <a:bodyPr>
            <a:normAutofit/>
          </a:bodyPr>
          <a:lstStyle/>
          <a:p>
            <a:r>
              <a:rPr lang="en-US" dirty="0"/>
              <a:t>Being on Offense Sounds Great, BUT, We Are NOT There!</a:t>
            </a:r>
          </a:p>
          <a:p>
            <a:r>
              <a:rPr lang="en-US" dirty="0"/>
              <a:t>We Have NOT Been on Offense Since Shortly After Y2K!</a:t>
            </a:r>
          </a:p>
          <a:p>
            <a:r>
              <a:rPr lang="en-US" dirty="0"/>
              <a:t>We are Already on Defense, Is There ANYTHING We Can Do?</a:t>
            </a:r>
          </a:p>
          <a:p>
            <a:pPr lvl="1"/>
            <a:endParaRPr lang="en-US" dirty="0"/>
          </a:p>
          <a:p>
            <a:endParaRPr lang="en-US" dirty="0"/>
          </a:p>
          <a:p>
            <a:pPr lvl="2"/>
            <a:endParaRPr lang="en-US" dirty="0"/>
          </a:p>
        </p:txBody>
      </p:sp>
      <p:pic>
        <p:nvPicPr>
          <p:cNvPr id="6" name="Picture 2" descr="http://st.depositphotos.com/1006463/2106/i/950/depositphotos_21063017-3d-man-businessman-and-a-big-question-mark-on-white.jpg">
            <a:extLst>
              <a:ext uri="{FF2B5EF4-FFF2-40B4-BE49-F238E27FC236}">
                <a16:creationId xmlns:a16="http://schemas.microsoft.com/office/drawing/2014/main" id="{E759C8B7-058D-4D6B-98A6-76E79A08EDE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24264" y="3900134"/>
            <a:ext cx="1900563" cy="1900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73078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We Are On Defense, Now What?</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pic>
        <p:nvPicPr>
          <p:cNvPr id="6" name="Picture 5"/>
          <p:cNvPicPr>
            <a:picLocks noChangeAspect="1"/>
          </p:cNvPicPr>
          <p:nvPr/>
        </p:nvPicPr>
        <p:blipFill>
          <a:blip r:embed="rId3"/>
          <a:stretch>
            <a:fillRect/>
          </a:stretch>
        </p:blipFill>
        <p:spPr>
          <a:xfrm>
            <a:off x="10668000" y="5939972"/>
            <a:ext cx="877097" cy="918028"/>
          </a:xfrm>
          <a:prstGeom prst="rect">
            <a:avLst/>
          </a:prstGeom>
        </p:spPr>
      </p:pic>
      <p:pic>
        <p:nvPicPr>
          <p:cNvPr id="1026" name="Picture 2" descr="http://st.depositphotos.com/1006463/2106/i/950/depositphotos_21063017-3d-man-businessman-and-a-big-question-mark-on-white.jpg"/>
          <p:cNvPicPr>
            <a:picLocks noGrp="1" noChangeAspect="1" noChangeArrowheads="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a:off x="3828256" y="2603500"/>
            <a:ext cx="3416300" cy="3416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54398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r>
              <a:rPr lang="en-US" sz="2800" dirty="0"/>
              <a:t>Perhaps, A LOT!!!  Perhaps, It’s Too Late!!!  Let’s See!!!</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p:txBody>
          <a:bodyPr>
            <a:normAutofit/>
          </a:bodyPr>
          <a:lstStyle/>
          <a:p>
            <a:r>
              <a:rPr lang="en-US" dirty="0"/>
              <a:t>Where is the Project Right Now?</a:t>
            </a:r>
          </a:p>
          <a:p>
            <a:pPr lvl="1"/>
            <a:r>
              <a:rPr lang="en-US" dirty="0"/>
              <a:t>Very Early Stages</a:t>
            </a:r>
          </a:p>
          <a:p>
            <a:pPr lvl="1"/>
            <a:r>
              <a:rPr lang="en-US" dirty="0"/>
              <a:t>Early Investigative Stages</a:t>
            </a:r>
          </a:p>
          <a:p>
            <a:pPr lvl="1"/>
            <a:r>
              <a:rPr lang="en-US" dirty="0"/>
              <a:t>Latter Investigative Stages</a:t>
            </a:r>
          </a:p>
          <a:p>
            <a:pPr lvl="1"/>
            <a:r>
              <a:rPr lang="en-US" dirty="0"/>
              <a:t>Decision Making Stage</a:t>
            </a:r>
          </a:p>
          <a:p>
            <a:pPr lvl="1"/>
            <a:r>
              <a:rPr lang="en-US" dirty="0"/>
              <a:t>Migration Stage</a:t>
            </a:r>
          </a:p>
          <a:p>
            <a:pPr lvl="1"/>
            <a:r>
              <a:rPr lang="en-US" dirty="0"/>
              <a:t>Parallel Processing Stage</a:t>
            </a:r>
          </a:p>
          <a:p>
            <a:pPr lvl="1"/>
            <a:r>
              <a:rPr lang="en-US" dirty="0"/>
              <a:t>Cutover Stage</a:t>
            </a:r>
          </a:p>
        </p:txBody>
      </p:sp>
    </p:spTree>
    <p:extLst>
      <p:ext uri="{BB962C8B-B14F-4D97-AF65-F5344CB8AC3E}">
        <p14:creationId xmlns:p14="http://schemas.microsoft.com/office/powerpoint/2010/main" val="14124978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ppt/theme/theme2.xml><?xml version="1.0" encoding="utf-8"?>
<a:theme xmlns:a="http://schemas.openxmlformats.org/drawingml/2006/main" name="Standard Slide Master">
  <a:themeElements>
    <a:clrScheme name="CPO">
      <a:dk1>
        <a:sysClr val="windowText" lastClr="000000"/>
      </a:dk1>
      <a:lt1>
        <a:sysClr val="window" lastClr="FFFFFF"/>
      </a:lt1>
      <a:dk2>
        <a:srgbClr val="262626"/>
      </a:dk2>
      <a:lt2>
        <a:srgbClr val="FFFFFF"/>
      </a:lt2>
      <a:accent1>
        <a:srgbClr val="2585C9"/>
      </a:accent1>
      <a:accent2>
        <a:srgbClr val="F04E37"/>
      </a:accent2>
      <a:accent3>
        <a:srgbClr val="FDB813"/>
      </a:accent3>
      <a:accent4>
        <a:srgbClr val="F19027"/>
      </a:accent4>
      <a:accent5>
        <a:srgbClr val="8CC641"/>
      </a:accent5>
      <a:accent6>
        <a:srgbClr val="AB1A86"/>
      </a:accent6>
      <a:hlink>
        <a:srgbClr val="2585C9"/>
      </a:hlink>
      <a:folHlink>
        <a:srgbClr val="00B0DA"/>
      </a:folHlink>
    </a:clrScheme>
    <a:fontScheme name="CPO Template 2015">
      <a:majorFont>
        <a:latin typeface="Arial"/>
        <a:ea typeface=""/>
        <a:cs typeface=""/>
      </a:majorFont>
      <a:minorFont>
        <a:latin typeface="Calibri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solidFill>
            <a:schemeClr val="accent1">
              <a:lumMod val="50000"/>
            </a:schemeClr>
          </a:solidFill>
          <a:prstDash val="solid"/>
          <a:round/>
          <a:headEnd type="none" w="med" len="med"/>
          <a:tailEnd type="none" w="med" len="med"/>
        </a:ln>
        <a:effectLst/>
      </a:spPr>
      <a:bodyPr vert="horz" wrap="square" lIns="0" tIns="0" rIns="0" bIns="0" numCol="1" rtlCol="0" anchor="ctr" anchorCtr="1" compatLnSpc="1">
        <a:prstTxWarp prst="textNoShape">
          <a:avLst/>
        </a:prstTxWarp>
        <a:normAutofit/>
      </a:bodyPr>
      <a:lstStyle>
        <a:defPPr marL="0" marR="0" indent="0" algn="ctr" defTabSz="914400" rtl="0" eaLnBrk="1" fontAlgn="base" latinLnBrk="0" hangingPunct="1">
          <a:lnSpc>
            <a:spcPct val="90000"/>
          </a:lnSpc>
          <a:spcBef>
            <a:spcPct val="0"/>
          </a:spcBef>
          <a:spcAft>
            <a:spcPct val="0"/>
          </a:spcAft>
          <a:buClrTx/>
          <a:buSzTx/>
          <a:buFontTx/>
          <a:buNone/>
          <a:tabLst/>
          <a:defRPr kumimoji="0" sz="2000" b="0" i="0" u="none" strike="noStrike" cap="none" normalizeH="0" baseline="0" dirty="0" smtClean="0">
            <a:ln>
              <a:noFill/>
            </a:ln>
            <a:solidFill>
              <a:srgbClr val="191919"/>
            </a:solidFill>
            <a:effectLst/>
            <a:latin typeface="+mn-lt"/>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en-US" sz="2000" b="0" i="0" u="none" strike="noStrike" cap="none" normalizeH="0" baseline="0" smtClean="0">
            <a:ln>
              <a:noFill/>
            </a:ln>
            <a:solidFill>
              <a:srgbClr val="191919"/>
            </a:solidFill>
            <a:effectLst/>
            <a:latin typeface="HelvNeue Light for IBM" pitchFamily="34" charset="0"/>
          </a:defRPr>
        </a:defPPr>
      </a:lstStyle>
    </a:lnDef>
    <a:txDef>
      <a:spPr>
        <a:noFill/>
      </a:spPr>
      <a:bodyPr wrap="none" rtlCol="0">
        <a:spAutoFit/>
      </a:bodyPr>
      <a:lstStyle>
        <a:defPPr>
          <a:defRPr sz="1800" dirty="0" smtClean="0">
            <a:solidFill>
              <a:schemeClr val="tx1">
                <a:lumMod val="85000"/>
                <a:lumOff val="15000"/>
              </a:schemeClr>
            </a:solidFill>
            <a:latin typeface="Calibri Light" panose="020F0302020204030204" pitchFamily="34" charset="0"/>
            <a:cs typeface="Arial" panose="020B0604020202020204" pitchFamily="34" charset="0"/>
          </a:defRPr>
        </a:defPPr>
      </a:lstStyle>
    </a:txDef>
  </a:objectDefaults>
  <a:extraClrSchemeLst>
    <a:extraClrScheme>
      <a:clrScheme name="10 September 2009 1">
        <a:dk1>
          <a:srgbClr val="6D6E70"/>
        </a:dk1>
        <a:lt1>
          <a:srgbClr val="FFFFFF"/>
        </a:lt1>
        <a:dk2>
          <a:srgbClr val="191919"/>
        </a:dk2>
        <a:lt2>
          <a:srgbClr val="B2B2B2"/>
        </a:lt2>
        <a:accent1>
          <a:srgbClr val="00B0DA"/>
        </a:accent1>
        <a:accent2>
          <a:srgbClr val="00B0DA"/>
        </a:accent2>
        <a:accent3>
          <a:srgbClr val="FFFFFF"/>
        </a:accent3>
        <a:accent4>
          <a:srgbClr val="5C5D5F"/>
        </a:accent4>
        <a:accent5>
          <a:srgbClr val="AAD4EA"/>
        </a:accent5>
        <a:accent6>
          <a:srgbClr val="009FC5"/>
        </a:accent6>
        <a:hlink>
          <a:srgbClr val="00B0DA"/>
        </a:hlink>
        <a:folHlink>
          <a:srgbClr val="AB1A8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587F4FDF-05D6-4F15-A2A9-CBEA2E04CF58}" vid="{37FB5392-AFF8-40DC-8C19-08612ABA41F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5523</TotalTime>
  <Words>2742</Words>
  <Application>Microsoft Office PowerPoint</Application>
  <PresentationFormat>Widescreen</PresentationFormat>
  <Paragraphs>419</Paragraphs>
  <Slides>36</Slides>
  <Notes>5</Notes>
  <HiddenSlides>0</HiddenSlides>
  <MMClips>2</MMClips>
  <ScaleCrop>false</ScaleCrop>
  <HeadingPairs>
    <vt:vector size="6" baseType="variant">
      <vt:variant>
        <vt:lpstr>Fonts Used</vt:lpstr>
      </vt:variant>
      <vt:variant>
        <vt:i4>17</vt:i4>
      </vt:variant>
      <vt:variant>
        <vt:lpstr>Theme</vt:lpstr>
      </vt:variant>
      <vt:variant>
        <vt:i4>2</vt:i4>
      </vt:variant>
      <vt:variant>
        <vt:lpstr>Slide Titles</vt:lpstr>
      </vt:variant>
      <vt:variant>
        <vt:i4>36</vt:i4>
      </vt:variant>
    </vt:vector>
  </HeadingPairs>
  <TitlesOfParts>
    <vt:vector size="55" baseType="lpstr">
      <vt:lpstr>MS Mincho</vt:lpstr>
      <vt:lpstr>MS PGothic</vt:lpstr>
      <vt:lpstr>Arial</vt:lpstr>
      <vt:lpstr>Calibri</vt:lpstr>
      <vt:lpstr>Calibri Light</vt:lpstr>
      <vt:lpstr>Century Gothic</vt:lpstr>
      <vt:lpstr>Copperplate Gothic Light</vt:lpstr>
      <vt:lpstr>Gill Sans</vt:lpstr>
      <vt:lpstr>Helv</vt:lpstr>
      <vt:lpstr>HelvNeue Light for IBM</vt:lpstr>
      <vt:lpstr>StarSymbol</vt:lpstr>
      <vt:lpstr>Times</vt:lpstr>
      <vt:lpstr>Times New Roman</vt:lpstr>
      <vt:lpstr>Verdana</vt:lpstr>
      <vt:lpstr>Wingdings</vt:lpstr>
      <vt:lpstr>Wingdings 3</vt:lpstr>
      <vt:lpstr>ヒラギノ角ゴ ProN W3</vt:lpstr>
      <vt:lpstr>Ion Boardroom</vt:lpstr>
      <vt:lpstr>Standard Slide Master</vt:lpstr>
      <vt:lpstr> z/Transformation Technology Group  Oh No, My Upper Management Wants to Leave the Mainframe!</vt:lpstr>
      <vt:lpstr>The Clock is Ticking, But What Can Be Done? </vt:lpstr>
      <vt:lpstr>Great Ideas Are Only Great if Made on Time!</vt:lpstr>
      <vt:lpstr>The Best Defense is a Good Offense!!!</vt:lpstr>
      <vt:lpstr>What Is a Good Offense?</vt:lpstr>
      <vt:lpstr>Well, That SOUNDS Great, But How?</vt:lpstr>
      <vt:lpstr>UNFORTUNATELY, We Are Already on Defense!</vt:lpstr>
      <vt:lpstr>We Are On Defense, Now What?</vt:lpstr>
      <vt:lpstr>Perhaps, A LOT!!!  Perhaps, It’s Too Late!!!  Let’s See!!!</vt:lpstr>
      <vt:lpstr>Very Early Stages</vt:lpstr>
      <vt:lpstr>Very Early Stages...What Can Be Done?</vt:lpstr>
      <vt:lpstr>Early Investigative Stages</vt:lpstr>
      <vt:lpstr>Early Investigative Stages...What Can Be Done?</vt:lpstr>
      <vt:lpstr>Latter Investigative Stages</vt:lpstr>
      <vt:lpstr>Latter Investigative Stages...What Can Be Done?</vt:lpstr>
      <vt:lpstr>Decision Making Stage</vt:lpstr>
      <vt:lpstr>Decision Making Stage...What Can Be Done?</vt:lpstr>
      <vt:lpstr>Migration Stage</vt:lpstr>
      <vt:lpstr>Migration Stage...What Can Be Done?</vt:lpstr>
      <vt:lpstr>Parallel Processing Stage</vt:lpstr>
      <vt:lpstr>Parallel Testing Stage...What Can Be Done?</vt:lpstr>
      <vt:lpstr>BOTTOM LINE:  Time is of the Essence!</vt:lpstr>
      <vt:lpstr>Who Is the IBM Eagle Team?</vt:lpstr>
      <vt:lpstr>What Does the IBM Eagle Team Do?</vt:lpstr>
      <vt:lpstr>What Types of Assessments Can They Do?</vt:lpstr>
      <vt:lpstr>IBM Eagle Team Information</vt:lpstr>
      <vt:lpstr>PowerPoint Presentation</vt:lpstr>
      <vt:lpstr>PowerPoint Presentation</vt:lpstr>
      <vt:lpstr>IT Economics Studies</vt:lpstr>
      <vt:lpstr>PowerPoint Presentation</vt:lpstr>
      <vt:lpstr>How an IT Economics Study works</vt:lpstr>
      <vt:lpstr>Examine and compare alternatives to determine the most cost-effective solution</vt:lpstr>
      <vt:lpstr>TCA – Get the complete picture!</vt:lpstr>
      <vt:lpstr>TCO and Business Value – Get the complete picture</vt:lpstr>
      <vt:lpstr>Interested?</vt:lpstr>
      <vt:lpstr>Thank You for Attending!!!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z/Transformation  Technology Group Proposal</dc:title>
  <dc:creator>Ron Solometo</dc:creator>
  <cp:lastModifiedBy>Ken McMahon</cp:lastModifiedBy>
  <cp:revision>189</cp:revision>
  <cp:lastPrinted>2016-02-04T14:21:49Z</cp:lastPrinted>
  <dcterms:created xsi:type="dcterms:W3CDTF">2016-01-13T14:13:18Z</dcterms:created>
  <dcterms:modified xsi:type="dcterms:W3CDTF">2017-06-24T14:13:39Z</dcterms:modified>
</cp:coreProperties>
</file>