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6.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7.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8.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48" r:id="rId1"/>
  </p:sldMasterIdLst>
  <p:notesMasterIdLst>
    <p:notesMasterId r:id="rId29"/>
  </p:notesMasterIdLst>
  <p:handoutMasterIdLst>
    <p:handoutMasterId r:id="rId30"/>
  </p:handoutMasterIdLst>
  <p:sldIdLst>
    <p:sldId id="256" r:id="rId2"/>
    <p:sldId id="313" r:id="rId3"/>
    <p:sldId id="314" r:id="rId4"/>
    <p:sldId id="320" r:id="rId5"/>
    <p:sldId id="321" r:id="rId6"/>
    <p:sldId id="319" r:id="rId7"/>
    <p:sldId id="316" r:id="rId8"/>
    <p:sldId id="342" r:id="rId9"/>
    <p:sldId id="332" r:id="rId10"/>
    <p:sldId id="333" r:id="rId11"/>
    <p:sldId id="322" r:id="rId12"/>
    <p:sldId id="323" r:id="rId13"/>
    <p:sldId id="343" r:id="rId14"/>
    <p:sldId id="324" r:id="rId15"/>
    <p:sldId id="326" r:id="rId16"/>
    <p:sldId id="330" r:id="rId17"/>
    <p:sldId id="325" r:id="rId18"/>
    <p:sldId id="340" r:id="rId19"/>
    <p:sldId id="327" r:id="rId20"/>
    <p:sldId id="328" r:id="rId21"/>
    <p:sldId id="331" r:id="rId22"/>
    <p:sldId id="334" r:id="rId23"/>
    <p:sldId id="341" r:id="rId24"/>
    <p:sldId id="335" r:id="rId25"/>
    <p:sldId id="336" r:id="rId26"/>
    <p:sldId id="338" r:id="rId27"/>
    <p:sldId id="337" r:id="rId28"/>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408000"/>
    <a:srgbClr val="CCFF66"/>
    <a:srgbClr val="FF66FF"/>
    <a:srgbClr val="464946"/>
    <a:srgbClr val="802B7B"/>
    <a:srgbClr val="E78A33"/>
    <a:srgbClr val="009E92"/>
    <a:srgbClr val="2A0D3D"/>
    <a:srgbClr val="DE493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955" autoAdjust="0"/>
    <p:restoredTop sz="94643"/>
  </p:normalViewPr>
  <p:slideViewPr>
    <p:cSldViewPr snapToGrid="0" snapToObjects="1">
      <p:cViewPr varScale="1">
        <p:scale>
          <a:sx n="45" d="100"/>
          <a:sy n="45" d="100"/>
        </p:scale>
        <p:origin x="-1000" y="-96"/>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handoutMaster" Target="handoutMasters/handoutMaster1.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iagrams/_rels/data1.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png"/><Relationship Id="rId5" Type="http://schemas.openxmlformats.org/officeDocument/2006/relationships/image" Target="../media/image28.png"/><Relationship Id="rId6" Type="http://schemas.openxmlformats.org/officeDocument/2006/relationships/image" Target="../media/image29.png"/><Relationship Id="rId1" Type="http://schemas.openxmlformats.org/officeDocument/2006/relationships/image" Target="../media/image24.png"/><Relationship Id="rId2" Type="http://schemas.openxmlformats.org/officeDocument/2006/relationships/image" Target="../media/image25.png"/></Relationships>
</file>

<file path=ppt/diagrams/_rels/data10.xml.rels><?xml version="1.0" encoding="UTF-8" standalone="yes"?>
<Relationships xmlns="http://schemas.openxmlformats.org/package/2006/relationships"><Relationship Id="rId1" Type="http://schemas.openxmlformats.org/officeDocument/2006/relationships/hyperlink" Target="http://generation-z.eu-gb.mybluemix.net/" TargetMode="External"/><Relationship Id="rId2" Type="http://schemas.openxmlformats.org/officeDocument/2006/relationships/hyperlink" Target="ibm.biz%5Czadvocate" TargetMode="External"/></Relationships>
</file>

<file path=ppt/diagrams/_rels/data2.xml.rels><?xml version="1.0" encoding="UTF-8" standalone="yes"?>
<Relationships xmlns="http://schemas.openxmlformats.org/package/2006/relationships"><Relationship Id="rId11" Type="http://schemas.openxmlformats.org/officeDocument/2006/relationships/image" Target="../media/image32.png"/><Relationship Id="rId12" Type="http://schemas.openxmlformats.org/officeDocument/2006/relationships/image" Target="../media/image33.png"/><Relationship Id="rId13" Type="http://schemas.openxmlformats.org/officeDocument/2006/relationships/image" Target="../media/image34.png"/><Relationship Id="rId14" Type="http://schemas.openxmlformats.org/officeDocument/2006/relationships/image" Target="../media/image35.png"/><Relationship Id="rId15" Type="http://schemas.openxmlformats.org/officeDocument/2006/relationships/hyperlink" Target="http://www-01.ibm.com/software/data/ims/usergroups.html" TargetMode="External"/><Relationship Id="rId16" Type="http://schemas.openxmlformats.org/officeDocument/2006/relationships/image" Target="../media/image36.png"/><Relationship Id="rId1" Type="http://schemas.openxmlformats.org/officeDocument/2006/relationships/hyperlink" Target="http://www.vm.ibm.com/education/basics/j0vbasic.html" TargetMode="External"/><Relationship Id="rId2" Type="http://schemas.openxmlformats.org/officeDocument/2006/relationships/hyperlink" Target="http://www-01.ibm.com/software/data/ims/" TargetMode="External"/><Relationship Id="rId3" Type="http://schemas.openxmlformats.org/officeDocument/2006/relationships/hyperlink" Target="https://www-03.ibm.com/systems/z/education/master-the-mainframe/contest.html" TargetMode="External"/><Relationship Id="rId4" Type="http://schemas.openxmlformats.org/officeDocument/2006/relationships/hyperlink" Target="https://contest-reg.dfw.ibm.com/contest/16audit.nsf/enrollall" TargetMode="External"/><Relationship Id="rId5" Type="http://schemas.openxmlformats.org/officeDocument/2006/relationships/hyperlink" Target="http://www.vm.ibm.com/education/" TargetMode="External"/><Relationship Id="rId6" Type="http://schemas.openxmlformats.org/officeDocument/2006/relationships/hyperlink" Target="http://www.vm.ibm.com/education/lvc/" TargetMode="External"/><Relationship Id="rId7" Type="http://schemas.openxmlformats.org/officeDocument/2006/relationships/hyperlink" Target="https://www-03.ibm.com/systems/z/education/skills_coursematerials.html%23zvm" TargetMode="External"/><Relationship Id="rId8" Type="http://schemas.openxmlformats.org/officeDocument/2006/relationships/hyperlink" Target="https://www.redbooks.ibm.com/abstracts/sg247316.html" TargetMode="External"/><Relationship Id="rId9" Type="http://schemas.openxmlformats.org/officeDocument/2006/relationships/image" Target="../media/image31.png"/><Relationship Id="rId10" Type="http://schemas.openxmlformats.org/officeDocument/2006/relationships/hyperlink" Target="http://www-03.ibm.com/systems/z/education/academic/masterthemainframe/contest/learning.html" TargetMode="External"/></Relationships>
</file>

<file path=ppt/diagrams/_rels/data3.xml.rels><?xml version="1.0" encoding="UTF-8" standalone="yes"?>
<Relationships xmlns="http://schemas.openxmlformats.org/package/2006/relationships"><Relationship Id="rId11" Type="http://schemas.openxmlformats.org/officeDocument/2006/relationships/image" Target="../media/image40.png"/><Relationship Id="rId12" Type="http://schemas.openxmlformats.org/officeDocument/2006/relationships/image" Target="../media/image41.png"/><Relationship Id="rId1" Type="http://schemas.openxmlformats.org/officeDocument/2006/relationships/hyperlink" Target="http://www.ibm.biz/zOSclass" TargetMode="External"/><Relationship Id="rId2" Type="http://schemas.openxmlformats.org/officeDocument/2006/relationships/hyperlink" Target="http://www-01.ibm.com/software/data/ims/usergroups.html" TargetMode="External"/><Relationship Id="rId3" Type="http://schemas.openxmlformats.org/officeDocument/2006/relationships/hyperlink" Target="http://www-01.ibm.com/software/data/ims/" TargetMode="External"/><Relationship Id="rId4" Type="http://schemas.openxmlformats.org/officeDocument/2006/relationships/hyperlink" Target="https://ibm.ent.box.com/s/zg2435wsrdk0oe6y7suptnne0mjc9cgg" TargetMode="External"/><Relationship Id="rId5" Type="http://schemas.openxmlformats.org/officeDocument/2006/relationships/hyperlink" Target="http://www.redbooks.ibm.com/redbooks.nsf/redbookabstracts/crse0300.html?Open" TargetMode="External"/><Relationship Id="rId6" Type="http://schemas.openxmlformats.org/officeDocument/2006/relationships/hyperlink" Target="https://open.hpi.de/courses/mainframes2017" TargetMode="External"/><Relationship Id="rId7" Type="http://schemas.openxmlformats.org/officeDocument/2006/relationships/image" Target="../media/image37.png"/><Relationship Id="rId8" Type="http://schemas.openxmlformats.org/officeDocument/2006/relationships/image" Target="../media/image38.png"/><Relationship Id="rId9" Type="http://schemas.openxmlformats.org/officeDocument/2006/relationships/hyperlink" Target="https://www-304.ibm.com/events/idr/idrevents/detail.action?meid=12636&amp;ieid=14933&amp;from=find" TargetMode="External"/><Relationship Id="rId10" Type="http://schemas.openxmlformats.org/officeDocument/2006/relationships/image" Target="../media/image39.png"/></Relationships>
</file>

<file path=ppt/diagrams/_rels/data4.xml.rels><?xml version="1.0" encoding="UTF-8" standalone="yes"?>
<Relationships xmlns="http://schemas.openxmlformats.org/package/2006/relationships"><Relationship Id="rId11" Type="http://schemas.openxmlformats.org/officeDocument/2006/relationships/hyperlink" Target="https://ibmsystemsmag.webex.com/mw3100/mywebex/default.do?siteurl=ibmsystemsmag" TargetMode="External"/><Relationship Id="rId12" Type="http://schemas.openxmlformats.org/officeDocument/2006/relationships/image" Target="../media/image47.png"/><Relationship Id="rId13" Type="http://schemas.openxmlformats.org/officeDocument/2006/relationships/hyperlink" Target="https://www.youtube.com/results?search_query=ibm+z/OS+" TargetMode="External"/><Relationship Id="rId1" Type="http://schemas.openxmlformats.org/officeDocument/2006/relationships/hyperlink" Target="https://event.webcasts.com/starthere.jsp?ei=1134013" TargetMode="External"/><Relationship Id="rId2" Type="http://schemas.openxmlformats.org/officeDocument/2006/relationships/hyperlink" Target="https://www.youtube.com/user/IBMSystemZ/featured" TargetMode="External"/><Relationship Id="rId3" Type="http://schemas.openxmlformats.org/officeDocument/2006/relationships/hyperlink" Target="http://mainframeplayground.neocities.org/" TargetMode="External"/><Relationship Id="rId4" Type="http://schemas.openxmlformats.org/officeDocument/2006/relationships/hyperlink" Target="http://www-304.ibm.com/services/weblectures/dlv/Gate.wss?handler=Offering&amp;action=index&amp;customer=ibm&amp;offering=z101" TargetMode="External"/><Relationship Id="rId5" Type="http://schemas.openxmlformats.org/officeDocument/2006/relationships/hyperlink" Target="https://www.youtube.com/watch?v=ximv-PwAKnc" TargetMode="External"/><Relationship Id="rId6" Type="http://schemas.openxmlformats.org/officeDocument/2006/relationships/image" Target="../media/image42.png"/><Relationship Id="rId7" Type="http://schemas.openxmlformats.org/officeDocument/2006/relationships/image" Target="../media/image43.png"/><Relationship Id="rId8" Type="http://schemas.openxmlformats.org/officeDocument/2006/relationships/image" Target="../media/image44.png"/><Relationship Id="rId9" Type="http://schemas.openxmlformats.org/officeDocument/2006/relationships/image" Target="../media/image45.png"/><Relationship Id="rId10" Type="http://schemas.openxmlformats.org/officeDocument/2006/relationships/image" Target="../media/image46.png"/></Relationships>
</file>

<file path=ppt/diagrams/_rels/data5.xml.rels><?xml version="1.0" encoding="UTF-8" standalone="yes"?>
<Relationships xmlns="http://schemas.openxmlformats.org/package/2006/relationships"><Relationship Id="rId11" Type="http://schemas.openxmlformats.org/officeDocument/2006/relationships/image" Target="../media/image52.png"/><Relationship Id="rId12" Type="http://schemas.openxmlformats.org/officeDocument/2006/relationships/image" Target="../media/image53.png"/><Relationship Id="rId13" Type="http://schemas.openxmlformats.org/officeDocument/2006/relationships/image" Target="../media/image54.png"/><Relationship Id="rId1" Type="http://schemas.openxmlformats.org/officeDocument/2006/relationships/hyperlink" Target="http://www.vmworkshop.org/usergrps.shtml" TargetMode="External"/><Relationship Id="rId2" Type="http://schemas.openxmlformats.org/officeDocument/2006/relationships/hyperlink" Target="http://www.idug.org/p/cm/ld/fid=185&amp;ic11=12&amp;commid=125" TargetMode="External"/><Relationship Id="rId3" Type="http://schemas.openxmlformats.org/officeDocument/2006/relationships/hyperlink" Target="https://ibm-zcouncil.com/?s=&amp;event-time=+6+months" TargetMode="External"/><Relationship Id="rId4" Type="http://schemas.openxmlformats.org/officeDocument/2006/relationships/hyperlink" Target="http://www-03.ibm.com/systems/z/os/zos/features/racf/ugroups.html" TargetMode="External"/><Relationship Id="rId5" Type="http://schemas.openxmlformats.org/officeDocument/2006/relationships/hyperlink" Target="http://fundi.com/virtualcics/index.htm" TargetMode="External"/><Relationship Id="rId6" Type="http://schemas.openxmlformats.org/officeDocument/2006/relationships/hyperlink" Target="http://fundi.com/virtualims/meetings.htm" TargetMode="External"/><Relationship Id="rId7" Type="http://schemas.openxmlformats.org/officeDocument/2006/relationships/hyperlink" Target="http://fundi.com/virtualims/index.htm" TargetMode="External"/><Relationship Id="rId8" Type="http://schemas.openxmlformats.org/officeDocument/2006/relationships/image" Target="../media/image49.png"/><Relationship Id="rId9" Type="http://schemas.openxmlformats.org/officeDocument/2006/relationships/image" Target="../media/image50.png"/><Relationship Id="rId10" Type="http://schemas.openxmlformats.org/officeDocument/2006/relationships/image" Target="../media/image51.png"/></Relationships>
</file>

<file path=ppt/diagrams/_rels/data6.xml.rels><?xml version="1.0" encoding="UTF-8" standalone="yes"?>
<Relationships xmlns="http://schemas.openxmlformats.org/package/2006/relationships"><Relationship Id="rId3" Type="http://schemas.openxmlformats.org/officeDocument/2006/relationships/hyperlink" Target="http://idcp.marist.edu/enterprisesystemseducation/zosprogramoverview.html%23SystemProgrammingCertificates" TargetMode="External"/><Relationship Id="rId4" Type="http://schemas.openxmlformats.org/officeDocument/2006/relationships/hyperlink" Target="http://scis.rmu.edu/cis/enterprise-systems" TargetMode="External"/><Relationship Id="rId5" Type="http://schemas.openxmlformats.org/officeDocument/2006/relationships/hyperlink" Target="https://www.framingham.edu/academics/continuing-education/undergraduate-certificates/undergraduate-certificate-in-enterprise-systems" TargetMode="External"/><Relationship Id="rId6" Type="http://schemas.openxmlformats.org/officeDocument/2006/relationships/hyperlink" Target="http://mainframe-academy.de/en/trainings/trainee-programmes/" TargetMode="External"/><Relationship Id="rId7" Type="http://schemas.openxmlformats.org/officeDocument/2006/relationships/image" Target="../media/image58.png"/><Relationship Id="rId8" Type="http://schemas.openxmlformats.org/officeDocument/2006/relationships/image" Target="../media/image59.png"/><Relationship Id="rId9" Type="http://schemas.openxmlformats.org/officeDocument/2006/relationships/image" Target="../media/image60.png"/><Relationship Id="rId10" Type="http://schemas.openxmlformats.org/officeDocument/2006/relationships/image" Target="../media/image61.png"/><Relationship Id="rId11" Type="http://schemas.openxmlformats.org/officeDocument/2006/relationships/image" Target="../media/image62.png"/><Relationship Id="rId1" Type="http://schemas.openxmlformats.org/officeDocument/2006/relationships/hyperlink" Target="http://www.learnquest.com/ibm-badges-zsystems.aspx" TargetMode="External"/><Relationship Id="rId2" Type="http://schemas.openxmlformats.org/officeDocument/2006/relationships/hyperlink" Target="https://interskill.com/" TargetMode="External"/></Relationships>
</file>

<file path=ppt/diagrams/_rels/data7.xml.rels><?xml version="1.0" encoding="UTF-8" standalone="yes"?>
<Relationships xmlns="http://schemas.openxmlformats.org/package/2006/relationships"><Relationship Id="rId3" Type="http://schemas.openxmlformats.org/officeDocument/2006/relationships/hyperlink" Target="http://vmworkshop.org/2017.shtml" TargetMode="External"/><Relationship Id="rId4" Type="http://schemas.openxmlformats.org/officeDocument/2006/relationships/hyperlink" Target="mailto:http://www.share.org/page/events" TargetMode="External"/><Relationship Id="rId5" Type="http://schemas.openxmlformats.org/officeDocument/2006/relationships/hyperlink" Target="http://www.idug.org/page/events" TargetMode="External"/><Relationship Id="rId6" Type="http://schemas.openxmlformats.org/officeDocument/2006/relationships/image" Target="../media/image63.png"/><Relationship Id="rId7" Type="http://schemas.openxmlformats.org/officeDocument/2006/relationships/image" Target="../media/image64.png"/><Relationship Id="rId8" Type="http://schemas.openxmlformats.org/officeDocument/2006/relationships/hyperlink" Target="http://www.vmworkshop.org/" TargetMode="External"/><Relationship Id="rId9" Type="http://schemas.openxmlformats.org/officeDocument/2006/relationships/image" Target="../media/image65.png"/><Relationship Id="rId10" Type="http://schemas.openxmlformats.org/officeDocument/2006/relationships/image" Target="../media/image66.png"/><Relationship Id="rId11" Type="http://schemas.openxmlformats.org/officeDocument/2006/relationships/image" Target="../media/image67.png"/><Relationship Id="rId1" Type="http://schemas.openxmlformats.org/officeDocument/2006/relationships/hyperlink" Target="http://www.ibm.com/cloud-computing/us/en/interconnect/" TargetMode="External"/><Relationship Id="rId2" Type="http://schemas.openxmlformats.org/officeDocument/2006/relationships/hyperlink" Target="https://www-03.ibm.com/services/learning/ites.wss/zz-en?pageType=page&amp;c=a0002173" TargetMode="External"/></Relationships>
</file>

<file path=ppt/diagrams/_rels/data8.xml.rels><?xml version="1.0" encoding="UTF-8" standalone="yes"?>
<Relationships xmlns="http://schemas.openxmlformats.org/package/2006/relationships"><Relationship Id="rId11" Type="http://schemas.openxmlformats.org/officeDocument/2006/relationships/image" Target="../media/image69.png"/><Relationship Id="rId12" Type="http://schemas.openxmlformats.org/officeDocument/2006/relationships/image" Target="../media/image70.png"/><Relationship Id="rId13" Type="http://schemas.openxmlformats.org/officeDocument/2006/relationships/image" Target="../media/image71.png"/><Relationship Id="rId14" Type="http://schemas.openxmlformats.org/officeDocument/2006/relationships/image" Target="../media/image72.png"/><Relationship Id="rId15" Type="http://schemas.openxmlformats.org/officeDocument/2006/relationships/image" Target="../media/image73.png"/><Relationship Id="rId16" Type="http://schemas.openxmlformats.org/officeDocument/2006/relationships/image" Target="../media/image74.jpeg"/><Relationship Id="rId1" Type="http://schemas.openxmlformats.org/officeDocument/2006/relationships/hyperlink" Target="http://www.learnquest.com/subcategories.aspx?categoryid=1081" TargetMode="External"/><Relationship Id="rId2" Type="http://schemas.openxmlformats.org/officeDocument/2006/relationships/hyperlink" Target="http://ecs.arrow.com/learning-solutions/" TargetMode="External"/><Relationship Id="rId3" Type="http://schemas.openxmlformats.org/officeDocument/2006/relationships/hyperlink" Target="https://www.globalknowledge.com/us-en/training/course-catalog/brands/ibm/ibm-systems/system-z-mainframe/" TargetMode="External"/><Relationship Id="rId4" Type="http://schemas.openxmlformats.org/officeDocument/2006/relationships/hyperlink" Target="https://academy.avnet.com/us/category/ibm/system-z/" TargetMode="External"/><Relationship Id="rId5" Type="http://schemas.openxmlformats.org/officeDocument/2006/relationships/hyperlink" Target="https://www.ingrammicrotraining.com/Search.aspx?Vendor=7" TargetMode="External"/><Relationship Id="rId6" Type="http://schemas.openxmlformats.org/officeDocument/2006/relationships/hyperlink" Target="http://interskill.com/" TargetMode="External"/><Relationship Id="rId7" Type="http://schemas.openxmlformats.org/officeDocument/2006/relationships/hyperlink" Target="https://www.interskill.com/demos.html" TargetMode="External"/><Relationship Id="rId8" Type="http://schemas.openxmlformats.org/officeDocument/2006/relationships/hyperlink" Target="https://www.protechtraining.com/training/browse/ibm_mainframe_midrange" TargetMode="External"/><Relationship Id="rId9" Type="http://schemas.openxmlformats.org/officeDocument/2006/relationships/hyperlink" Target="http://www.mentor-services.com/" TargetMode="External"/><Relationship Id="rId10" Type="http://schemas.openxmlformats.org/officeDocument/2006/relationships/image" Target="../media/image68.png"/></Relationships>
</file>

<file path=ppt/diagrams/_rels/data9.xml.rels><?xml version="1.0" encoding="UTF-8" standalone="yes"?>
<Relationships xmlns="http://schemas.openxmlformats.org/package/2006/relationships"><Relationship Id="rId11" Type="http://schemas.openxmlformats.org/officeDocument/2006/relationships/image" Target="../media/image78.png"/><Relationship Id="rId12" Type="http://schemas.openxmlformats.org/officeDocument/2006/relationships/image" Target="../media/image79.png"/><Relationship Id="rId1" Type="http://schemas.openxmlformats.org/officeDocument/2006/relationships/hyperlink" Target="http://www.mtpexams.com/exams/l1ad/mtp-applications-developer" TargetMode="External"/><Relationship Id="rId2" Type="http://schemas.openxmlformats.org/officeDocument/2006/relationships/hyperlink" Target="http://www.mtpexams.com/exams/l1as/mtp-technician-technical--support-and-operations" TargetMode="External"/><Relationship Id="rId3" Type="http://schemas.openxmlformats.org/officeDocument/2006/relationships/hyperlink" Target="http://www.mtpexams.com/exams/l2ad/mtp-senior-applications-developer" TargetMode="External"/><Relationship Id="rId4" Type="http://schemas.openxmlformats.org/officeDocument/2006/relationships/hyperlink" Target="http://www.mtpexams.com/exams/l2ds/mtp-specialist-data-storage" TargetMode="External"/><Relationship Id="rId5" Type="http://schemas.openxmlformats.org/officeDocument/2006/relationships/hyperlink" Target="http://www.mtpexams.com/exams/l3op/mtp-consultant-operations" TargetMode="External"/><Relationship Id="rId6" Type="http://schemas.openxmlformats.org/officeDocument/2006/relationships/hyperlink" Target="http://www.mtpexams.com/exams/l2op/mtp-specialist-operations" TargetMode="External"/><Relationship Id="rId7" Type="http://schemas.openxmlformats.org/officeDocument/2006/relationships/hyperlink" Target="http://www.mtpexams.com/exams/l2sc/mtp-specialist-security" TargetMode="External"/><Relationship Id="rId8" Type="http://schemas.openxmlformats.org/officeDocument/2006/relationships/hyperlink" Target="http://www.mtpexams.com/exams/l2zo/mtp-specialist-zos" TargetMode="External"/><Relationship Id="rId9" Type="http://schemas.openxmlformats.org/officeDocument/2006/relationships/hyperlink" Target="http://www.mtpexams.com/exams/l3zo/mtp-consultant-zos" TargetMode="External"/><Relationship Id="rId10" Type="http://schemas.openxmlformats.org/officeDocument/2006/relationships/image" Target="../media/image77.png"/></Relationships>
</file>

<file path=ppt/diagrams/_rels/drawing1.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png"/><Relationship Id="rId5" Type="http://schemas.openxmlformats.org/officeDocument/2006/relationships/image" Target="../media/image28.png"/><Relationship Id="rId6" Type="http://schemas.openxmlformats.org/officeDocument/2006/relationships/image" Target="../media/image29.png"/><Relationship Id="rId1" Type="http://schemas.openxmlformats.org/officeDocument/2006/relationships/image" Target="../media/image24.png"/><Relationship Id="rId2" Type="http://schemas.openxmlformats.org/officeDocument/2006/relationships/image" Target="../media/image25.png"/></Relationships>
</file>

<file path=ppt/diagrams/_rels/drawing10.xml.rels><?xml version="1.0" encoding="UTF-8" standalone="yes"?>
<Relationships xmlns="http://schemas.openxmlformats.org/package/2006/relationships"><Relationship Id="rId1" Type="http://schemas.openxmlformats.org/officeDocument/2006/relationships/hyperlink" Target="http://generation-z.eu-gb.mybluemix.net/" TargetMode="External"/><Relationship Id="rId2" Type="http://schemas.openxmlformats.org/officeDocument/2006/relationships/hyperlink" Target="ibm.biz%5Czadvocate" TargetMode="External"/></Relationships>
</file>

<file path=ppt/diagrams/_rels/drawing2.xml.rels><?xml version="1.0" encoding="UTF-8" standalone="yes"?>
<Relationships xmlns="http://schemas.openxmlformats.org/package/2006/relationships"><Relationship Id="rId11" Type="http://schemas.openxmlformats.org/officeDocument/2006/relationships/image" Target="../media/image35.png"/><Relationship Id="rId12" Type="http://schemas.openxmlformats.org/officeDocument/2006/relationships/hyperlink" Target="https://www.redbooks.ibm.com/abstracts/sg247316.html" TargetMode="External"/><Relationship Id="rId13" Type="http://schemas.openxmlformats.org/officeDocument/2006/relationships/image" Target="../media/image36.png"/><Relationship Id="rId1" Type="http://schemas.openxmlformats.org/officeDocument/2006/relationships/hyperlink" Target="https://www-03.ibm.com/systems/z/education/master-the-mainframe/contest.html" TargetMode="External"/><Relationship Id="rId2" Type="http://schemas.openxmlformats.org/officeDocument/2006/relationships/hyperlink" Target="https://contest-reg.dfw.ibm.com/contest/16audit.nsf/enrollall" TargetMode="External"/><Relationship Id="rId3" Type="http://schemas.openxmlformats.org/officeDocument/2006/relationships/image" Target="../media/image31.png"/><Relationship Id="rId4" Type="http://schemas.openxmlformats.org/officeDocument/2006/relationships/hyperlink" Target="https://www-03.ibm.com/systems/z/education/skills_coursematerials.html%23zvm" TargetMode="External"/><Relationship Id="rId5" Type="http://schemas.openxmlformats.org/officeDocument/2006/relationships/image" Target="../media/image32.png"/><Relationship Id="rId6" Type="http://schemas.openxmlformats.org/officeDocument/2006/relationships/hyperlink" Target="http://www.vm.ibm.com/education/" TargetMode="External"/><Relationship Id="rId7" Type="http://schemas.openxmlformats.org/officeDocument/2006/relationships/image" Target="../media/image33.png"/><Relationship Id="rId8" Type="http://schemas.openxmlformats.org/officeDocument/2006/relationships/hyperlink" Target="http://www.vm.ibm.com/education/lvc/" TargetMode="External"/><Relationship Id="rId9" Type="http://schemas.openxmlformats.org/officeDocument/2006/relationships/image" Target="../media/image34.png"/><Relationship Id="rId10" Type="http://schemas.openxmlformats.org/officeDocument/2006/relationships/hyperlink" Target="http://www.vm.ibm.com/education/basics/j0vbasic.html" TargetMode="External"/></Relationships>
</file>

<file path=ppt/diagrams/_rels/drawing3.xml.rels><?xml version="1.0" encoding="UTF-8" standalone="yes"?>
<Relationships xmlns="http://schemas.openxmlformats.org/package/2006/relationships"><Relationship Id="rId3" Type="http://schemas.openxmlformats.org/officeDocument/2006/relationships/hyperlink" Target="http://www.ibm.biz/zOSclass" TargetMode="External"/><Relationship Id="rId4" Type="http://schemas.openxmlformats.org/officeDocument/2006/relationships/image" Target="../media/image38.png"/><Relationship Id="rId5" Type="http://schemas.openxmlformats.org/officeDocument/2006/relationships/hyperlink" Target="https://ibm.ent.box.com/s/zg2435wsrdk0oe6y7suptnne0mjc9cgg" TargetMode="External"/><Relationship Id="rId6" Type="http://schemas.openxmlformats.org/officeDocument/2006/relationships/image" Target="../media/image39.png"/><Relationship Id="rId7" Type="http://schemas.openxmlformats.org/officeDocument/2006/relationships/hyperlink" Target="http://www-01.ibm.com/software/data/ims/usergroups.html" TargetMode="External"/><Relationship Id="rId8" Type="http://schemas.openxmlformats.org/officeDocument/2006/relationships/image" Target="../media/image40.png"/><Relationship Id="rId9" Type="http://schemas.openxmlformats.org/officeDocument/2006/relationships/hyperlink" Target="http://www.redbooks.ibm.com/redbooks.nsf/redbookabstracts/crse0300.html?Open" TargetMode="External"/><Relationship Id="rId10" Type="http://schemas.openxmlformats.org/officeDocument/2006/relationships/image" Target="../media/image41.png"/><Relationship Id="rId1" Type="http://schemas.openxmlformats.org/officeDocument/2006/relationships/hyperlink" Target="https://open.hpi.de/courses/mainframes2017" TargetMode="External"/><Relationship Id="rId2" Type="http://schemas.openxmlformats.org/officeDocument/2006/relationships/image" Target="../media/image37.png"/></Relationships>
</file>

<file path=ppt/diagrams/_rels/drawing4.xml.rels><?xml version="1.0" encoding="UTF-8" standalone="yes"?>
<Relationships xmlns="http://schemas.openxmlformats.org/package/2006/relationships"><Relationship Id="rId3" Type="http://schemas.openxmlformats.org/officeDocument/2006/relationships/hyperlink" Target="http://mainframeplayground.neocities.org/" TargetMode="External"/><Relationship Id="rId4" Type="http://schemas.openxmlformats.org/officeDocument/2006/relationships/image" Target="../media/image43.png"/><Relationship Id="rId5" Type="http://schemas.openxmlformats.org/officeDocument/2006/relationships/hyperlink" Target="https://www.youtube.com/watch?v=ximv-PwAKnc" TargetMode="External"/><Relationship Id="rId6" Type="http://schemas.openxmlformats.org/officeDocument/2006/relationships/image" Target="../media/image44.png"/><Relationship Id="rId7" Type="http://schemas.openxmlformats.org/officeDocument/2006/relationships/image" Target="../media/image45.png"/><Relationship Id="rId8" Type="http://schemas.openxmlformats.org/officeDocument/2006/relationships/hyperlink" Target="https://event.webcasts.com/starthere.jsp?ei=1134013" TargetMode="External"/><Relationship Id="rId9" Type="http://schemas.openxmlformats.org/officeDocument/2006/relationships/image" Target="../media/image46.png"/><Relationship Id="rId10" Type="http://schemas.openxmlformats.org/officeDocument/2006/relationships/hyperlink" Target="https://www.youtube.com/user/IBMSystemZ/featured" TargetMode="External"/><Relationship Id="rId11" Type="http://schemas.openxmlformats.org/officeDocument/2006/relationships/image" Target="../media/image47.png"/><Relationship Id="rId1" Type="http://schemas.openxmlformats.org/officeDocument/2006/relationships/hyperlink" Target="http://www-304.ibm.com/services/weblectures/dlv/Gate.wss?handler=Offering&amp;action=index&amp;customer=ibm&amp;offering=z101" TargetMode="External"/><Relationship Id="rId2" Type="http://schemas.openxmlformats.org/officeDocument/2006/relationships/image" Target="../media/image42.png"/></Relationships>
</file>

<file path=ppt/diagrams/_rels/drawing5.xml.rels><?xml version="1.0" encoding="UTF-8" standalone="yes"?>
<Relationships xmlns="http://schemas.openxmlformats.org/package/2006/relationships"><Relationship Id="rId11" Type="http://schemas.openxmlformats.org/officeDocument/2006/relationships/image" Target="../media/image53.png"/><Relationship Id="rId12" Type="http://schemas.openxmlformats.org/officeDocument/2006/relationships/hyperlink" Target="http://www.vmworkshop.org/usergrps.shtml" TargetMode="External"/><Relationship Id="rId13" Type="http://schemas.openxmlformats.org/officeDocument/2006/relationships/image" Target="../media/image54.png"/><Relationship Id="rId1" Type="http://schemas.openxmlformats.org/officeDocument/2006/relationships/hyperlink" Target="https://ibm-zcouncil.com/?s=&amp;event-time=+6+months" TargetMode="External"/><Relationship Id="rId2" Type="http://schemas.openxmlformats.org/officeDocument/2006/relationships/image" Target="../media/image49.png"/><Relationship Id="rId3" Type="http://schemas.openxmlformats.org/officeDocument/2006/relationships/hyperlink" Target="http://www.idug.org/p/cm/ld/fid=185&amp;ic11=12&amp;commid=125" TargetMode="External"/><Relationship Id="rId4" Type="http://schemas.openxmlformats.org/officeDocument/2006/relationships/image" Target="../media/image50.png"/><Relationship Id="rId5" Type="http://schemas.openxmlformats.org/officeDocument/2006/relationships/hyperlink" Target="http://fundi.com/virtualcics/index.htm" TargetMode="External"/><Relationship Id="rId6" Type="http://schemas.openxmlformats.org/officeDocument/2006/relationships/image" Target="../media/image51.png"/><Relationship Id="rId7" Type="http://schemas.openxmlformats.org/officeDocument/2006/relationships/hyperlink" Target="http://fundi.com/virtualims/meetings.htm" TargetMode="External"/><Relationship Id="rId8" Type="http://schemas.openxmlformats.org/officeDocument/2006/relationships/hyperlink" Target="http://fundi.com/virtualims/index.htm" TargetMode="External"/><Relationship Id="rId9" Type="http://schemas.openxmlformats.org/officeDocument/2006/relationships/image" Target="../media/image52.png"/><Relationship Id="rId10" Type="http://schemas.openxmlformats.org/officeDocument/2006/relationships/hyperlink" Target="http://www-03.ibm.com/systems/z/os/zos/features/racf/ugroups.html" TargetMode="External"/></Relationships>
</file>

<file path=ppt/diagrams/_rels/drawing6.xml.rels><?xml version="1.0" encoding="UTF-8" standalone="yes"?>
<Relationships xmlns="http://schemas.openxmlformats.org/package/2006/relationships"><Relationship Id="rId3" Type="http://schemas.openxmlformats.org/officeDocument/2006/relationships/hyperlink" Target="http://scis.rmu.edu/cis/enterprise-systems" TargetMode="External"/><Relationship Id="rId4" Type="http://schemas.openxmlformats.org/officeDocument/2006/relationships/image" Target="../media/image59.png"/><Relationship Id="rId5" Type="http://schemas.openxmlformats.org/officeDocument/2006/relationships/hyperlink" Target="https://www.framingham.edu/academics/continuing-education/undergraduate-certificates/undergraduate-certificate-in-enterprise-systems" TargetMode="External"/><Relationship Id="rId6" Type="http://schemas.openxmlformats.org/officeDocument/2006/relationships/image" Target="../media/image60.png"/><Relationship Id="rId7" Type="http://schemas.openxmlformats.org/officeDocument/2006/relationships/hyperlink" Target="http://www.learnquest.com/ibm-badges-zsystems.aspx" TargetMode="External"/><Relationship Id="rId8" Type="http://schemas.openxmlformats.org/officeDocument/2006/relationships/hyperlink" Target="https://interskill.com/" TargetMode="External"/><Relationship Id="rId9" Type="http://schemas.openxmlformats.org/officeDocument/2006/relationships/image" Target="../media/image61.png"/><Relationship Id="rId10" Type="http://schemas.openxmlformats.org/officeDocument/2006/relationships/hyperlink" Target="http://mainframe-academy.de/en/trainings/trainee-programmes/" TargetMode="External"/><Relationship Id="rId11" Type="http://schemas.openxmlformats.org/officeDocument/2006/relationships/image" Target="../media/image62.png"/><Relationship Id="rId1" Type="http://schemas.openxmlformats.org/officeDocument/2006/relationships/hyperlink" Target="http://idcp.marist.edu/enterprisesystemseducation/zosprogramoverview.html%23SystemProgrammingCertificates" TargetMode="External"/><Relationship Id="rId2" Type="http://schemas.openxmlformats.org/officeDocument/2006/relationships/image" Target="../media/image58.png"/></Relationships>
</file>

<file path=ppt/diagrams/_rels/drawing7.xml.rels><?xml version="1.0" encoding="UTF-8" standalone="yes"?>
<Relationships xmlns="http://schemas.openxmlformats.org/package/2006/relationships"><Relationship Id="rId3" Type="http://schemas.openxmlformats.org/officeDocument/2006/relationships/hyperlink" Target="http://vmworkshop.org/2017.shtml" TargetMode="External"/><Relationship Id="rId4" Type="http://schemas.openxmlformats.org/officeDocument/2006/relationships/image" Target="../media/image64.png"/><Relationship Id="rId5" Type="http://schemas.openxmlformats.org/officeDocument/2006/relationships/hyperlink" Target="mailto:http://www.share.org/page/events" TargetMode="External"/><Relationship Id="rId6" Type="http://schemas.openxmlformats.org/officeDocument/2006/relationships/image" Target="../media/image65.png"/><Relationship Id="rId7" Type="http://schemas.openxmlformats.org/officeDocument/2006/relationships/hyperlink" Target="http://www.ibm.com/cloud-computing/us/en/interconnect/" TargetMode="External"/><Relationship Id="rId8" Type="http://schemas.openxmlformats.org/officeDocument/2006/relationships/image" Target="../media/image66.png"/><Relationship Id="rId9" Type="http://schemas.openxmlformats.org/officeDocument/2006/relationships/hyperlink" Target="http://www.idug.org/page/events" TargetMode="External"/><Relationship Id="rId10" Type="http://schemas.openxmlformats.org/officeDocument/2006/relationships/image" Target="../media/image67.png"/><Relationship Id="rId1" Type="http://schemas.openxmlformats.org/officeDocument/2006/relationships/hyperlink" Target="https://www-03.ibm.com/services/learning/ites.wss/zz-en?pageType=page&amp;c=a0002173" TargetMode="External"/><Relationship Id="rId2" Type="http://schemas.openxmlformats.org/officeDocument/2006/relationships/image" Target="../media/image63.png"/></Relationships>
</file>

<file path=ppt/diagrams/_rels/drawing8.xml.rels><?xml version="1.0" encoding="UTF-8" standalone="yes"?>
<Relationships xmlns="http://schemas.openxmlformats.org/package/2006/relationships"><Relationship Id="rId11" Type="http://schemas.openxmlformats.org/officeDocument/2006/relationships/hyperlink" Target="http://interskill.com/" TargetMode="External"/><Relationship Id="rId12" Type="http://schemas.openxmlformats.org/officeDocument/2006/relationships/hyperlink" Target="https://www.interskill.com/demos.html" TargetMode="External"/><Relationship Id="rId13" Type="http://schemas.openxmlformats.org/officeDocument/2006/relationships/image" Target="../media/image73.png"/><Relationship Id="rId14" Type="http://schemas.openxmlformats.org/officeDocument/2006/relationships/hyperlink" Target="https://www.protechtraining.com/training/browse/ibm_mainframe_midrange" TargetMode="External"/><Relationship Id="rId15" Type="http://schemas.openxmlformats.org/officeDocument/2006/relationships/hyperlink" Target="http://www.mentor-services.com/" TargetMode="External"/><Relationship Id="rId16" Type="http://schemas.openxmlformats.org/officeDocument/2006/relationships/image" Target="../media/image74.jpeg"/><Relationship Id="rId1" Type="http://schemas.openxmlformats.org/officeDocument/2006/relationships/hyperlink" Target="http://www.learnquest.com/subcategories.aspx?categoryid=1081" TargetMode="External"/><Relationship Id="rId2" Type="http://schemas.openxmlformats.org/officeDocument/2006/relationships/image" Target="../media/image68.png"/><Relationship Id="rId3" Type="http://schemas.openxmlformats.org/officeDocument/2006/relationships/hyperlink" Target="http://ecs.arrow.com/learning-solutions/" TargetMode="External"/><Relationship Id="rId4" Type="http://schemas.openxmlformats.org/officeDocument/2006/relationships/image" Target="../media/image69.png"/><Relationship Id="rId5" Type="http://schemas.openxmlformats.org/officeDocument/2006/relationships/hyperlink" Target="https://www.globalknowledge.com/us-en/training/course-catalog/brands/ibm/ibm-systems/system-z-mainframe/" TargetMode="External"/><Relationship Id="rId6" Type="http://schemas.openxmlformats.org/officeDocument/2006/relationships/image" Target="../media/image70.png"/><Relationship Id="rId7" Type="http://schemas.openxmlformats.org/officeDocument/2006/relationships/hyperlink" Target="https://academy.avnet.com/us/category/ibm/system-z/" TargetMode="External"/><Relationship Id="rId8" Type="http://schemas.openxmlformats.org/officeDocument/2006/relationships/image" Target="../media/image71.png"/><Relationship Id="rId9" Type="http://schemas.openxmlformats.org/officeDocument/2006/relationships/hyperlink" Target="https://www.ingrammicrotraining.com/Search.aspx?Vendor=7" TargetMode="External"/><Relationship Id="rId10" Type="http://schemas.openxmlformats.org/officeDocument/2006/relationships/image" Target="../media/image72.png"/></Relationships>
</file>

<file path=ppt/diagrams/_rels/drawing9.xml.rels><?xml version="1.0" encoding="UTF-8" standalone="yes"?>
<Relationships xmlns="http://schemas.openxmlformats.org/package/2006/relationships"><Relationship Id="rId11" Type="http://schemas.openxmlformats.org/officeDocument/2006/relationships/hyperlink" Target="http://www.mtpexams.com/exams/l3zo/mtp-consultant-zos" TargetMode="External"/><Relationship Id="rId12" Type="http://schemas.openxmlformats.org/officeDocument/2006/relationships/image" Target="../media/image79.png"/><Relationship Id="rId1" Type="http://schemas.openxmlformats.org/officeDocument/2006/relationships/hyperlink" Target="http://www.mtpexams.com/exams/l1ad/mtp-applications-developer" TargetMode="External"/><Relationship Id="rId2" Type="http://schemas.openxmlformats.org/officeDocument/2006/relationships/hyperlink" Target="http://www.mtpexams.com/exams/l1as/mtp-technician-technical--support-and-operations" TargetMode="External"/><Relationship Id="rId3" Type="http://schemas.openxmlformats.org/officeDocument/2006/relationships/image" Target="../media/image77.png"/><Relationship Id="rId4" Type="http://schemas.openxmlformats.org/officeDocument/2006/relationships/hyperlink" Target="http://www.mtpexams.com/exams/l2ad/mtp-senior-applications-developer" TargetMode="External"/><Relationship Id="rId5" Type="http://schemas.openxmlformats.org/officeDocument/2006/relationships/hyperlink" Target="http://www.mtpexams.com/exams/l2ds/mtp-specialist-data-storage" TargetMode="External"/><Relationship Id="rId6" Type="http://schemas.openxmlformats.org/officeDocument/2006/relationships/hyperlink" Target="http://www.mtpexams.com/exams/l2op/mtp-specialist-operations" TargetMode="External"/><Relationship Id="rId7" Type="http://schemas.openxmlformats.org/officeDocument/2006/relationships/hyperlink" Target="http://www.mtpexams.com/exams/l2sc/mtp-specialist-security" TargetMode="External"/><Relationship Id="rId8" Type="http://schemas.openxmlformats.org/officeDocument/2006/relationships/hyperlink" Target="http://www.mtpexams.com/exams/l2zo/mtp-specialist-zos" TargetMode="External"/><Relationship Id="rId9" Type="http://schemas.openxmlformats.org/officeDocument/2006/relationships/image" Target="../media/image78.png"/><Relationship Id="rId10" Type="http://schemas.openxmlformats.org/officeDocument/2006/relationships/hyperlink" Target="http://www.mtpexams.com/exams/l3op/mtp-consultant-operations" TargetMode="Externa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AC57D47-1E06-FA4F-9A9E-F225CE675532}" type="doc">
      <dgm:prSet loTypeId="urn:microsoft.com/office/officeart/2008/layout/CaptionedPictures" loCatId="" qsTypeId="urn:microsoft.com/office/officeart/2005/8/quickstyle/simple4" qsCatId="simple" csTypeId="urn:microsoft.com/office/officeart/2005/8/colors/colorful1" csCatId="colorful" phldr="1"/>
      <dgm:spPr/>
      <dgm:t>
        <a:bodyPr/>
        <a:lstStyle/>
        <a:p>
          <a:endParaRPr lang="en-US"/>
        </a:p>
      </dgm:t>
    </dgm:pt>
    <dgm:pt modelId="{49E74785-12F8-C449-9C98-A9EE62D06E4F}">
      <dgm:prSet phldrT="[Text]"/>
      <dgm:spPr/>
      <dgm:t>
        <a:bodyPr/>
        <a:lstStyle/>
        <a:p>
          <a:endParaRPr lang="en-US" dirty="0"/>
        </a:p>
      </dgm:t>
    </dgm:pt>
    <dgm:pt modelId="{39FDAEAF-5D94-774F-9590-5C426D7C57DA}" type="parTrans" cxnId="{7FFBA23B-1FA9-DB48-90E5-D58337FA49AE}">
      <dgm:prSet/>
      <dgm:spPr/>
      <dgm:t>
        <a:bodyPr/>
        <a:lstStyle/>
        <a:p>
          <a:endParaRPr lang="en-US"/>
        </a:p>
      </dgm:t>
    </dgm:pt>
    <dgm:pt modelId="{7E518EDF-E15D-E148-8BB4-A154C0754840}" type="sibTrans" cxnId="{7FFBA23B-1FA9-DB48-90E5-D58337FA49AE}">
      <dgm:prSet/>
      <dgm:spPr/>
      <dgm:t>
        <a:bodyPr/>
        <a:lstStyle/>
        <a:p>
          <a:endParaRPr lang="en-US"/>
        </a:p>
      </dgm:t>
    </dgm:pt>
    <dgm:pt modelId="{8532C714-8A62-6C44-8B26-63AAFACA152A}">
      <dgm:prSet phldrT="[Text]" custT="1"/>
      <dgm:spPr/>
      <dgm:t>
        <a:bodyPr/>
        <a:lstStyle/>
        <a:p>
          <a:r>
            <a:rPr lang="en-US" sz="1000" dirty="0" smtClean="0"/>
            <a:t>Guest Lecture</a:t>
          </a:r>
          <a:endParaRPr lang="en-US" sz="1000" dirty="0"/>
        </a:p>
      </dgm:t>
    </dgm:pt>
    <dgm:pt modelId="{E287F075-3D7A-DD46-BF54-64F68F72BC99}" type="parTrans" cxnId="{745F2725-A85D-124A-8012-4310D665B692}">
      <dgm:prSet/>
      <dgm:spPr/>
      <dgm:t>
        <a:bodyPr/>
        <a:lstStyle/>
        <a:p>
          <a:endParaRPr lang="en-US"/>
        </a:p>
      </dgm:t>
    </dgm:pt>
    <dgm:pt modelId="{C1746C33-DEA4-B34E-B0F0-6981458DC118}" type="sibTrans" cxnId="{745F2725-A85D-124A-8012-4310D665B692}">
      <dgm:prSet/>
      <dgm:spPr/>
      <dgm:t>
        <a:bodyPr/>
        <a:lstStyle/>
        <a:p>
          <a:endParaRPr lang="en-US"/>
        </a:p>
      </dgm:t>
    </dgm:pt>
    <dgm:pt modelId="{0B88C0F2-0380-4244-8684-F7548D58D2A6}">
      <dgm:prSet phldrT="[Text]" custT="1"/>
      <dgm:spPr/>
      <dgm:t>
        <a:bodyPr/>
        <a:lstStyle/>
        <a:p>
          <a:r>
            <a:rPr lang="en-US" sz="1000" dirty="0" smtClean="0"/>
            <a:t>Attend Career Fairs</a:t>
          </a:r>
          <a:endParaRPr lang="en-US" sz="1000" dirty="0"/>
        </a:p>
      </dgm:t>
    </dgm:pt>
    <dgm:pt modelId="{8CC2CCCA-8651-414B-96B7-1BE07EE8665C}" type="parTrans" cxnId="{C42FB421-DF4B-CB42-8C9F-BA430A332A7F}">
      <dgm:prSet/>
      <dgm:spPr/>
      <dgm:t>
        <a:bodyPr/>
        <a:lstStyle/>
        <a:p>
          <a:endParaRPr lang="en-US"/>
        </a:p>
      </dgm:t>
    </dgm:pt>
    <dgm:pt modelId="{FB76B6DA-3B5D-1C42-8C32-E253440A4E07}" type="sibTrans" cxnId="{C42FB421-DF4B-CB42-8C9F-BA430A332A7F}">
      <dgm:prSet/>
      <dgm:spPr/>
      <dgm:t>
        <a:bodyPr/>
        <a:lstStyle/>
        <a:p>
          <a:endParaRPr lang="en-US"/>
        </a:p>
      </dgm:t>
    </dgm:pt>
    <dgm:pt modelId="{9D78ECAB-5C24-554F-BAEA-86DF940B53B5}">
      <dgm:prSet phldrT="[Text]"/>
      <dgm:spPr/>
      <dgm:t>
        <a:bodyPr/>
        <a:lstStyle/>
        <a:p>
          <a:r>
            <a:rPr lang="en-US" dirty="0" smtClean="0"/>
            <a:t> </a:t>
          </a:r>
          <a:endParaRPr lang="en-US" dirty="0"/>
        </a:p>
      </dgm:t>
    </dgm:pt>
    <dgm:pt modelId="{FCA12012-EE99-714B-93C6-3A30FAF00A27}" type="parTrans" cxnId="{F7011AD4-9D1C-2E41-8D84-9A7BC000513A}">
      <dgm:prSet/>
      <dgm:spPr/>
      <dgm:t>
        <a:bodyPr/>
        <a:lstStyle/>
        <a:p>
          <a:endParaRPr lang="en-US"/>
        </a:p>
      </dgm:t>
    </dgm:pt>
    <dgm:pt modelId="{35C3639E-735D-8B43-BC67-896C406313E5}" type="sibTrans" cxnId="{F7011AD4-9D1C-2E41-8D84-9A7BC000513A}">
      <dgm:prSet/>
      <dgm:spPr/>
      <dgm:t>
        <a:bodyPr/>
        <a:lstStyle/>
        <a:p>
          <a:endParaRPr lang="en-US"/>
        </a:p>
      </dgm:t>
    </dgm:pt>
    <dgm:pt modelId="{8A802526-76B2-7C49-BF73-FA05117EC019}">
      <dgm:prSet phldrT="[Text]" custT="1"/>
      <dgm:spPr/>
      <dgm:t>
        <a:bodyPr/>
        <a:lstStyle/>
        <a:p>
          <a:r>
            <a:rPr lang="en-US" sz="1000" dirty="0" smtClean="0"/>
            <a:t>Teach</a:t>
          </a:r>
          <a:endParaRPr lang="en-US" sz="1000" dirty="0"/>
        </a:p>
      </dgm:t>
    </dgm:pt>
    <dgm:pt modelId="{48136C4E-BA5B-3143-81D2-EB582C6172E9}" type="parTrans" cxnId="{1D5BF0B2-D846-0441-8130-2A2C0D8E4DEC}">
      <dgm:prSet/>
      <dgm:spPr/>
      <dgm:t>
        <a:bodyPr/>
        <a:lstStyle/>
        <a:p>
          <a:endParaRPr lang="en-US"/>
        </a:p>
      </dgm:t>
    </dgm:pt>
    <dgm:pt modelId="{8992D545-6EF2-BB4A-B476-8BD968670F74}" type="sibTrans" cxnId="{1D5BF0B2-D846-0441-8130-2A2C0D8E4DEC}">
      <dgm:prSet/>
      <dgm:spPr/>
      <dgm:t>
        <a:bodyPr/>
        <a:lstStyle/>
        <a:p>
          <a:endParaRPr lang="en-US"/>
        </a:p>
      </dgm:t>
    </dgm:pt>
    <dgm:pt modelId="{1F0D1332-CF4B-DA42-818F-22D76C100DE1}">
      <dgm:prSet phldrT="[Text]"/>
      <dgm:spPr/>
      <dgm:t>
        <a:bodyPr/>
        <a:lstStyle/>
        <a:p>
          <a:r>
            <a:rPr lang="en-US" dirty="0" smtClean="0"/>
            <a:t> </a:t>
          </a:r>
          <a:endParaRPr lang="en-US" dirty="0"/>
        </a:p>
      </dgm:t>
    </dgm:pt>
    <dgm:pt modelId="{656674ED-F689-194E-B887-22DDBCC561FF}" type="parTrans" cxnId="{250688B7-B8F5-6047-8789-700592625850}">
      <dgm:prSet/>
      <dgm:spPr/>
      <dgm:t>
        <a:bodyPr/>
        <a:lstStyle/>
        <a:p>
          <a:endParaRPr lang="en-US"/>
        </a:p>
      </dgm:t>
    </dgm:pt>
    <dgm:pt modelId="{97B968BD-738D-AF4B-B1DA-853E7D93AE35}" type="sibTrans" cxnId="{250688B7-B8F5-6047-8789-700592625850}">
      <dgm:prSet/>
      <dgm:spPr/>
      <dgm:t>
        <a:bodyPr/>
        <a:lstStyle/>
        <a:p>
          <a:endParaRPr lang="en-US"/>
        </a:p>
      </dgm:t>
    </dgm:pt>
    <dgm:pt modelId="{9AD2B4BA-DCDD-5F46-A1C0-991F13F62E4B}">
      <dgm:prSet phldrT="[Text]" custT="1"/>
      <dgm:spPr/>
      <dgm:t>
        <a:bodyPr/>
        <a:lstStyle/>
        <a:p>
          <a:r>
            <a:rPr lang="en-US" sz="1000" dirty="0" smtClean="0"/>
            <a:t>Hire Interns</a:t>
          </a:r>
          <a:endParaRPr lang="en-US" sz="1000" dirty="0"/>
        </a:p>
      </dgm:t>
    </dgm:pt>
    <dgm:pt modelId="{2346C899-55EB-2D47-82D2-CC65B3D48F9F}" type="parTrans" cxnId="{BDD01624-BD39-5643-98C9-A9FD417760D3}">
      <dgm:prSet/>
      <dgm:spPr/>
      <dgm:t>
        <a:bodyPr/>
        <a:lstStyle/>
        <a:p>
          <a:endParaRPr lang="en-US"/>
        </a:p>
      </dgm:t>
    </dgm:pt>
    <dgm:pt modelId="{BDADBF2E-83AE-1444-88FD-474BBE08BEC6}" type="sibTrans" cxnId="{BDD01624-BD39-5643-98C9-A9FD417760D3}">
      <dgm:prSet/>
      <dgm:spPr/>
      <dgm:t>
        <a:bodyPr/>
        <a:lstStyle/>
        <a:p>
          <a:endParaRPr lang="en-US"/>
        </a:p>
      </dgm:t>
    </dgm:pt>
    <dgm:pt modelId="{355EADE0-C62C-5F46-85A1-7469B2DDD64A}">
      <dgm:prSet phldrT="[Text]"/>
      <dgm:spPr/>
      <dgm:t>
        <a:bodyPr/>
        <a:lstStyle/>
        <a:p>
          <a:r>
            <a:rPr lang="en-US" dirty="0" smtClean="0"/>
            <a:t> </a:t>
          </a:r>
          <a:endParaRPr lang="en-US" dirty="0"/>
        </a:p>
      </dgm:t>
    </dgm:pt>
    <dgm:pt modelId="{B8394EBC-F751-2249-B52C-309482AE1950}" type="sibTrans" cxnId="{E227F16C-D195-824C-9D67-009256B06312}">
      <dgm:prSet/>
      <dgm:spPr/>
      <dgm:t>
        <a:bodyPr/>
        <a:lstStyle/>
        <a:p>
          <a:endParaRPr lang="en-US"/>
        </a:p>
      </dgm:t>
    </dgm:pt>
    <dgm:pt modelId="{C415CFB8-3DA4-A843-921E-1E4CCF80402A}" type="parTrans" cxnId="{E227F16C-D195-824C-9D67-009256B06312}">
      <dgm:prSet/>
      <dgm:spPr/>
      <dgm:t>
        <a:bodyPr/>
        <a:lstStyle/>
        <a:p>
          <a:endParaRPr lang="en-US"/>
        </a:p>
      </dgm:t>
    </dgm:pt>
    <dgm:pt modelId="{507C5CF0-4CE2-3945-9AC1-81365065A926}">
      <dgm:prSet phldrT="[Text]"/>
      <dgm:spPr/>
      <dgm:t>
        <a:bodyPr/>
        <a:lstStyle/>
        <a:p>
          <a:r>
            <a:rPr lang="en-US" dirty="0" smtClean="0"/>
            <a:t> </a:t>
          </a:r>
          <a:endParaRPr lang="en-US" dirty="0"/>
        </a:p>
      </dgm:t>
    </dgm:pt>
    <dgm:pt modelId="{77F42E1A-C081-7B45-B5E0-2169B712A341}" type="parTrans" cxnId="{7A7305BF-24DB-5747-9390-B863FD640B05}">
      <dgm:prSet/>
      <dgm:spPr/>
      <dgm:t>
        <a:bodyPr/>
        <a:lstStyle/>
        <a:p>
          <a:endParaRPr lang="en-US"/>
        </a:p>
      </dgm:t>
    </dgm:pt>
    <dgm:pt modelId="{D3203469-45CB-734B-9EB4-717EF53BDC8E}" type="sibTrans" cxnId="{7A7305BF-24DB-5747-9390-B863FD640B05}">
      <dgm:prSet/>
      <dgm:spPr/>
      <dgm:t>
        <a:bodyPr/>
        <a:lstStyle/>
        <a:p>
          <a:endParaRPr lang="en-US"/>
        </a:p>
      </dgm:t>
    </dgm:pt>
    <dgm:pt modelId="{004DACC5-B0BC-874A-899F-2FE6A37E1D1F}">
      <dgm:prSet phldrT="[Text]" custT="1"/>
      <dgm:spPr/>
      <dgm:t>
        <a:bodyPr/>
        <a:lstStyle/>
        <a:p>
          <a:r>
            <a:rPr lang="en-US" sz="1000" dirty="0" smtClean="0"/>
            <a:t>Sponsor an Event</a:t>
          </a:r>
          <a:endParaRPr lang="en-US" sz="1000" dirty="0"/>
        </a:p>
      </dgm:t>
    </dgm:pt>
    <dgm:pt modelId="{A6AAB696-A816-134D-8336-FB0CCF27FB67}" type="parTrans" cxnId="{E031CCC5-3F21-0C41-9FF4-4F91104EFCE1}">
      <dgm:prSet/>
      <dgm:spPr/>
      <dgm:t>
        <a:bodyPr/>
        <a:lstStyle/>
        <a:p>
          <a:endParaRPr lang="en-US"/>
        </a:p>
      </dgm:t>
    </dgm:pt>
    <dgm:pt modelId="{74928294-A662-8A47-B3BC-0D76D55C31B3}" type="sibTrans" cxnId="{E031CCC5-3F21-0C41-9FF4-4F91104EFCE1}">
      <dgm:prSet/>
      <dgm:spPr/>
      <dgm:t>
        <a:bodyPr/>
        <a:lstStyle/>
        <a:p>
          <a:endParaRPr lang="en-US"/>
        </a:p>
      </dgm:t>
    </dgm:pt>
    <dgm:pt modelId="{2DDAD35E-3290-DF46-91B5-04909B4B28F2}">
      <dgm:prSet phldrT="[Text]"/>
      <dgm:spPr/>
      <dgm:t>
        <a:bodyPr/>
        <a:lstStyle/>
        <a:p>
          <a:r>
            <a:rPr lang="en-US" dirty="0" smtClean="0"/>
            <a:t>  </a:t>
          </a:r>
          <a:endParaRPr lang="en-US" dirty="0"/>
        </a:p>
      </dgm:t>
    </dgm:pt>
    <dgm:pt modelId="{AB92F190-D026-1F44-A6DF-B4B56D99C93F}" type="parTrans" cxnId="{BCC6DE6B-083F-7940-916D-D996D7DB73B5}">
      <dgm:prSet/>
      <dgm:spPr/>
      <dgm:t>
        <a:bodyPr/>
        <a:lstStyle/>
        <a:p>
          <a:endParaRPr lang="en-US"/>
        </a:p>
      </dgm:t>
    </dgm:pt>
    <dgm:pt modelId="{6E82CECC-7A58-F445-AC22-EE04D52DDC13}" type="sibTrans" cxnId="{BCC6DE6B-083F-7940-916D-D996D7DB73B5}">
      <dgm:prSet/>
      <dgm:spPr/>
      <dgm:t>
        <a:bodyPr/>
        <a:lstStyle/>
        <a:p>
          <a:endParaRPr lang="en-US"/>
        </a:p>
      </dgm:t>
    </dgm:pt>
    <dgm:pt modelId="{8B59513E-F830-1B4D-8378-D4EE93CAC297}">
      <dgm:prSet phldrT="[Text]" custT="1"/>
      <dgm:spPr/>
      <dgm:t>
        <a:bodyPr/>
        <a:lstStyle/>
        <a:p>
          <a:r>
            <a:rPr lang="en-US" sz="1000" dirty="0" smtClean="0"/>
            <a:t>Hire FT Employees</a:t>
          </a:r>
          <a:endParaRPr lang="en-US" sz="1000" dirty="0"/>
        </a:p>
      </dgm:t>
    </dgm:pt>
    <dgm:pt modelId="{EC2AE09E-FAAE-F84B-B095-172904426432}" type="parTrans" cxnId="{A2F0E083-6A7E-5649-8DCC-99814AAFB27D}">
      <dgm:prSet/>
      <dgm:spPr/>
      <dgm:t>
        <a:bodyPr/>
        <a:lstStyle/>
        <a:p>
          <a:endParaRPr lang="en-US"/>
        </a:p>
      </dgm:t>
    </dgm:pt>
    <dgm:pt modelId="{023666AE-45A7-C741-9633-245973496A1F}" type="sibTrans" cxnId="{A2F0E083-6A7E-5649-8DCC-99814AAFB27D}">
      <dgm:prSet/>
      <dgm:spPr/>
      <dgm:t>
        <a:bodyPr/>
        <a:lstStyle/>
        <a:p>
          <a:endParaRPr lang="en-US"/>
        </a:p>
      </dgm:t>
    </dgm:pt>
    <dgm:pt modelId="{F5630F4F-F03D-1A47-8C52-16B0D52332E7}" type="pres">
      <dgm:prSet presAssocID="{BAC57D47-1E06-FA4F-9A9E-F225CE675532}" presName="Name0" presStyleCnt="0">
        <dgm:presLayoutVars>
          <dgm:chMax/>
          <dgm:chPref/>
          <dgm:dir/>
        </dgm:presLayoutVars>
      </dgm:prSet>
      <dgm:spPr/>
      <dgm:t>
        <a:bodyPr/>
        <a:lstStyle/>
        <a:p>
          <a:endParaRPr lang="en-US"/>
        </a:p>
      </dgm:t>
    </dgm:pt>
    <dgm:pt modelId="{5C6B5D6E-2621-AB4F-8249-AD8BCFEC5183}" type="pres">
      <dgm:prSet presAssocID="{49E74785-12F8-C449-9C98-A9EE62D06E4F}" presName="composite" presStyleCnt="0">
        <dgm:presLayoutVars>
          <dgm:chMax val="1"/>
          <dgm:chPref val="1"/>
        </dgm:presLayoutVars>
      </dgm:prSet>
      <dgm:spPr/>
    </dgm:pt>
    <dgm:pt modelId="{88FB3C64-9C97-494B-856F-776C4F2E54A2}" type="pres">
      <dgm:prSet presAssocID="{49E74785-12F8-C449-9C98-A9EE62D06E4F}" presName="Accent" presStyleLbl="trAlignAcc1" presStyleIdx="0" presStyleCnt="6">
        <dgm:presLayoutVars>
          <dgm:chMax val="0"/>
          <dgm:chPref val="0"/>
        </dgm:presLayoutVars>
      </dgm:prSet>
      <dgm:spPr/>
    </dgm:pt>
    <dgm:pt modelId="{FC8857E6-647B-DF42-8106-B177378576C6}" type="pres">
      <dgm:prSet presAssocID="{49E74785-12F8-C449-9C98-A9EE62D06E4F}" presName="Image" presStyleLbl="alignImgPlace1" presStyleIdx="0" presStyleCnt="6">
        <dgm:presLayoutVars>
          <dgm:chMax val="0"/>
          <dgm:chPref val="0"/>
        </dgm:presLayoutVars>
      </dgm:prSet>
      <dgm:spPr>
        <a:blipFill rotWithShape="1">
          <a:blip xmlns:r="http://schemas.openxmlformats.org/officeDocument/2006/relationships" r:embed="rId1"/>
          <a:stretch>
            <a:fillRect/>
          </a:stretch>
        </a:blipFill>
      </dgm:spPr>
    </dgm:pt>
    <dgm:pt modelId="{D050B73B-6895-B64C-A981-1FFEA347AC20}" type="pres">
      <dgm:prSet presAssocID="{49E74785-12F8-C449-9C98-A9EE62D06E4F}" presName="ChildComposite" presStyleCnt="0"/>
      <dgm:spPr/>
    </dgm:pt>
    <dgm:pt modelId="{27127AB9-1150-5B4B-9C85-0C9B51072F4B}" type="pres">
      <dgm:prSet presAssocID="{49E74785-12F8-C449-9C98-A9EE62D06E4F}" presName="Child" presStyleLbl="node1" presStyleIdx="0" presStyleCnt="6">
        <dgm:presLayoutVars>
          <dgm:chMax val="0"/>
          <dgm:chPref val="0"/>
          <dgm:bulletEnabled val="1"/>
        </dgm:presLayoutVars>
      </dgm:prSet>
      <dgm:spPr/>
      <dgm:t>
        <a:bodyPr/>
        <a:lstStyle/>
        <a:p>
          <a:endParaRPr lang="en-US"/>
        </a:p>
      </dgm:t>
    </dgm:pt>
    <dgm:pt modelId="{C49D21AF-127E-4046-B3DD-98547BD1A732}" type="pres">
      <dgm:prSet presAssocID="{49E74785-12F8-C449-9C98-A9EE62D06E4F}" presName="Parent" presStyleLbl="revTx" presStyleIdx="0" presStyleCnt="6">
        <dgm:presLayoutVars>
          <dgm:chMax val="1"/>
          <dgm:chPref val="0"/>
          <dgm:bulletEnabled val="1"/>
        </dgm:presLayoutVars>
      </dgm:prSet>
      <dgm:spPr/>
      <dgm:t>
        <a:bodyPr/>
        <a:lstStyle/>
        <a:p>
          <a:endParaRPr lang="en-US"/>
        </a:p>
      </dgm:t>
    </dgm:pt>
    <dgm:pt modelId="{B5CB2F04-F547-4543-B5AD-DF9D3E766AA9}" type="pres">
      <dgm:prSet presAssocID="{7E518EDF-E15D-E148-8BB4-A154C0754840}" presName="sibTrans" presStyleCnt="0"/>
      <dgm:spPr/>
    </dgm:pt>
    <dgm:pt modelId="{2C90E4CA-3E0F-9049-8DB8-F4057C18F998}" type="pres">
      <dgm:prSet presAssocID="{9D78ECAB-5C24-554F-BAEA-86DF940B53B5}" presName="composite" presStyleCnt="0">
        <dgm:presLayoutVars>
          <dgm:chMax val="1"/>
          <dgm:chPref val="1"/>
        </dgm:presLayoutVars>
      </dgm:prSet>
      <dgm:spPr/>
    </dgm:pt>
    <dgm:pt modelId="{7D649B08-08E5-6F40-BDE0-C481BF641219}" type="pres">
      <dgm:prSet presAssocID="{9D78ECAB-5C24-554F-BAEA-86DF940B53B5}" presName="Accent" presStyleLbl="trAlignAcc1" presStyleIdx="1" presStyleCnt="6">
        <dgm:presLayoutVars>
          <dgm:chMax val="0"/>
          <dgm:chPref val="0"/>
        </dgm:presLayoutVars>
      </dgm:prSet>
      <dgm:spPr/>
    </dgm:pt>
    <dgm:pt modelId="{B72F2CF0-F4AA-AE41-8DBD-6C4D1B61F6DE}" type="pres">
      <dgm:prSet presAssocID="{9D78ECAB-5C24-554F-BAEA-86DF940B53B5}" presName="Image" presStyleLbl="alignImgPlace1" presStyleIdx="1" presStyleCnt="6">
        <dgm:presLayoutVars>
          <dgm:chMax val="0"/>
          <dgm:chPref val="0"/>
        </dgm:presLayoutVars>
      </dgm:prSet>
      <dgm:spPr>
        <a:blipFill rotWithShape="1">
          <a:blip xmlns:r="http://schemas.openxmlformats.org/officeDocument/2006/relationships" r:embed="rId2"/>
          <a:stretch>
            <a:fillRect/>
          </a:stretch>
        </a:blipFill>
      </dgm:spPr>
    </dgm:pt>
    <dgm:pt modelId="{3707EA46-0142-534C-B575-DA3DD61A056B}" type="pres">
      <dgm:prSet presAssocID="{9D78ECAB-5C24-554F-BAEA-86DF940B53B5}" presName="ChildComposite" presStyleCnt="0"/>
      <dgm:spPr/>
    </dgm:pt>
    <dgm:pt modelId="{3849F039-373D-3F49-A4F0-96767286A086}" type="pres">
      <dgm:prSet presAssocID="{9D78ECAB-5C24-554F-BAEA-86DF940B53B5}" presName="Child" presStyleLbl="node1" presStyleIdx="1" presStyleCnt="6">
        <dgm:presLayoutVars>
          <dgm:chMax val="0"/>
          <dgm:chPref val="0"/>
          <dgm:bulletEnabled val="1"/>
        </dgm:presLayoutVars>
      </dgm:prSet>
      <dgm:spPr/>
      <dgm:t>
        <a:bodyPr/>
        <a:lstStyle/>
        <a:p>
          <a:endParaRPr lang="en-US"/>
        </a:p>
      </dgm:t>
    </dgm:pt>
    <dgm:pt modelId="{8BFAE4BA-5BE4-A940-9F65-B31876411EDD}" type="pres">
      <dgm:prSet presAssocID="{9D78ECAB-5C24-554F-BAEA-86DF940B53B5}" presName="Parent" presStyleLbl="revTx" presStyleIdx="1" presStyleCnt="6">
        <dgm:presLayoutVars>
          <dgm:chMax val="1"/>
          <dgm:chPref val="0"/>
          <dgm:bulletEnabled val="1"/>
        </dgm:presLayoutVars>
      </dgm:prSet>
      <dgm:spPr/>
      <dgm:t>
        <a:bodyPr/>
        <a:lstStyle/>
        <a:p>
          <a:endParaRPr lang="en-US"/>
        </a:p>
      </dgm:t>
    </dgm:pt>
    <dgm:pt modelId="{5004CEC0-50E0-DA43-835B-A3F8223A90D2}" type="pres">
      <dgm:prSet presAssocID="{35C3639E-735D-8B43-BC67-896C406313E5}" presName="sibTrans" presStyleCnt="0"/>
      <dgm:spPr/>
    </dgm:pt>
    <dgm:pt modelId="{F0379B80-1CFB-3744-9AB8-A179B9D285B1}" type="pres">
      <dgm:prSet presAssocID="{507C5CF0-4CE2-3945-9AC1-81365065A926}" presName="composite" presStyleCnt="0">
        <dgm:presLayoutVars>
          <dgm:chMax val="1"/>
          <dgm:chPref val="1"/>
        </dgm:presLayoutVars>
      </dgm:prSet>
      <dgm:spPr/>
    </dgm:pt>
    <dgm:pt modelId="{716E9C48-A8A5-7442-BC9E-4A38ED417950}" type="pres">
      <dgm:prSet presAssocID="{507C5CF0-4CE2-3945-9AC1-81365065A926}" presName="Accent" presStyleLbl="trAlignAcc1" presStyleIdx="2" presStyleCnt="6">
        <dgm:presLayoutVars>
          <dgm:chMax val="0"/>
          <dgm:chPref val="0"/>
        </dgm:presLayoutVars>
      </dgm:prSet>
      <dgm:spPr/>
    </dgm:pt>
    <dgm:pt modelId="{F431D69C-E473-3447-AEB3-848F18074A7E}" type="pres">
      <dgm:prSet presAssocID="{507C5CF0-4CE2-3945-9AC1-81365065A926}" presName="Image" presStyleLbl="alignImgPlace1" presStyleIdx="2" presStyleCnt="6">
        <dgm:presLayoutVars>
          <dgm:chMax val="0"/>
          <dgm:chPref val="0"/>
        </dgm:presLayoutVars>
      </dgm:prSet>
      <dgm:spPr>
        <a:blipFill rotWithShape="1">
          <a:blip xmlns:r="http://schemas.openxmlformats.org/officeDocument/2006/relationships" r:embed="rId3"/>
          <a:stretch>
            <a:fillRect/>
          </a:stretch>
        </a:blipFill>
      </dgm:spPr>
    </dgm:pt>
    <dgm:pt modelId="{E6EFE7EC-6387-9440-B2DA-8EE3461D68C8}" type="pres">
      <dgm:prSet presAssocID="{507C5CF0-4CE2-3945-9AC1-81365065A926}" presName="ChildComposite" presStyleCnt="0"/>
      <dgm:spPr/>
    </dgm:pt>
    <dgm:pt modelId="{1C4A6756-9220-8643-908A-D7A9D299F416}" type="pres">
      <dgm:prSet presAssocID="{507C5CF0-4CE2-3945-9AC1-81365065A926}" presName="Child" presStyleLbl="node1" presStyleIdx="2" presStyleCnt="6">
        <dgm:presLayoutVars>
          <dgm:chMax val="0"/>
          <dgm:chPref val="0"/>
          <dgm:bulletEnabled val="1"/>
        </dgm:presLayoutVars>
      </dgm:prSet>
      <dgm:spPr/>
      <dgm:t>
        <a:bodyPr/>
        <a:lstStyle/>
        <a:p>
          <a:endParaRPr lang="en-US"/>
        </a:p>
      </dgm:t>
    </dgm:pt>
    <dgm:pt modelId="{BFA34520-019D-AB41-B087-A248C88F9F83}" type="pres">
      <dgm:prSet presAssocID="{507C5CF0-4CE2-3945-9AC1-81365065A926}" presName="Parent" presStyleLbl="revTx" presStyleIdx="2" presStyleCnt="6">
        <dgm:presLayoutVars>
          <dgm:chMax val="1"/>
          <dgm:chPref val="0"/>
          <dgm:bulletEnabled val="1"/>
        </dgm:presLayoutVars>
      </dgm:prSet>
      <dgm:spPr/>
      <dgm:t>
        <a:bodyPr/>
        <a:lstStyle/>
        <a:p>
          <a:endParaRPr lang="en-US"/>
        </a:p>
      </dgm:t>
    </dgm:pt>
    <dgm:pt modelId="{9CA64481-2092-8A40-BB46-808BDA135D0D}" type="pres">
      <dgm:prSet presAssocID="{D3203469-45CB-734B-9EB4-717EF53BDC8E}" presName="sibTrans" presStyleCnt="0"/>
      <dgm:spPr/>
    </dgm:pt>
    <dgm:pt modelId="{149D1D7B-DCE4-DB4A-B3D5-1F41F29A94FF}" type="pres">
      <dgm:prSet presAssocID="{355EADE0-C62C-5F46-85A1-7469B2DDD64A}" presName="composite" presStyleCnt="0">
        <dgm:presLayoutVars>
          <dgm:chMax val="1"/>
          <dgm:chPref val="1"/>
        </dgm:presLayoutVars>
      </dgm:prSet>
      <dgm:spPr/>
    </dgm:pt>
    <dgm:pt modelId="{C3DC8ECD-2043-3B45-A841-1C9B653CA2AE}" type="pres">
      <dgm:prSet presAssocID="{355EADE0-C62C-5F46-85A1-7469B2DDD64A}" presName="Accent" presStyleLbl="trAlignAcc1" presStyleIdx="3" presStyleCnt="6">
        <dgm:presLayoutVars>
          <dgm:chMax val="0"/>
          <dgm:chPref val="0"/>
        </dgm:presLayoutVars>
      </dgm:prSet>
      <dgm:spPr/>
    </dgm:pt>
    <dgm:pt modelId="{0CBC9AF4-2385-CA44-974E-A8671F11612D}" type="pres">
      <dgm:prSet presAssocID="{355EADE0-C62C-5F46-85A1-7469B2DDD64A}" presName="Image" presStyleLbl="alignImgPlace1" presStyleIdx="3" presStyleCnt="6">
        <dgm:presLayoutVars>
          <dgm:chMax val="0"/>
          <dgm:chPref val="0"/>
        </dgm:presLayoutVars>
      </dgm:prSet>
      <dgm:spPr>
        <a:blipFill rotWithShape="1">
          <a:blip xmlns:r="http://schemas.openxmlformats.org/officeDocument/2006/relationships" r:embed="rId4"/>
          <a:stretch>
            <a:fillRect/>
          </a:stretch>
        </a:blipFill>
      </dgm:spPr>
    </dgm:pt>
    <dgm:pt modelId="{48D6CFA3-302C-B845-8170-F0B4286A2E36}" type="pres">
      <dgm:prSet presAssocID="{355EADE0-C62C-5F46-85A1-7469B2DDD64A}" presName="ChildComposite" presStyleCnt="0"/>
      <dgm:spPr/>
    </dgm:pt>
    <dgm:pt modelId="{19053097-B214-6047-A67B-AC557CF71A82}" type="pres">
      <dgm:prSet presAssocID="{355EADE0-C62C-5F46-85A1-7469B2DDD64A}" presName="Child" presStyleLbl="node1" presStyleIdx="3" presStyleCnt="6">
        <dgm:presLayoutVars>
          <dgm:chMax val="0"/>
          <dgm:chPref val="0"/>
          <dgm:bulletEnabled val="1"/>
        </dgm:presLayoutVars>
      </dgm:prSet>
      <dgm:spPr/>
      <dgm:t>
        <a:bodyPr/>
        <a:lstStyle/>
        <a:p>
          <a:endParaRPr lang="en-US"/>
        </a:p>
      </dgm:t>
    </dgm:pt>
    <dgm:pt modelId="{9EA37A98-C2E3-D941-A589-BE7882BB6849}" type="pres">
      <dgm:prSet presAssocID="{355EADE0-C62C-5F46-85A1-7469B2DDD64A}" presName="Parent" presStyleLbl="revTx" presStyleIdx="3" presStyleCnt="6">
        <dgm:presLayoutVars>
          <dgm:chMax val="1"/>
          <dgm:chPref val="0"/>
          <dgm:bulletEnabled val="1"/>
        </dgm:presLayoutVars>
      </dgm:prSet>
      <dgm:spPr/>
      <dgm:t>
        <a:bodyPr/>
        <a:lstStyle/>
        <a:p>
          <a:endParaRPr lang="en-US"/>
        </a:p>
      </dgm:t>
    </dgm:pt>
    <dgm:pt modelId="{7FF7F884-4EC3-B64E-ABEA-E6156B95B070}" type="pres">
      <dgm:prSet presAssocID="{B8394EBC-F751-2249-B52C-309482AE1950}" presName="sibTrans" presStyleCnt="0"/>
      <dgm:spPr/>
    </dgm:pt>
    <dgm:pt modelId="{64C78020-488A-964C-8171-9123250DEA80}" type="pres">
      <dgm:prSet presAssocID="{1F0D1332-CF4B-DA42-818F-22D76C100DE1}" presName="composite" presStyleCnt="0">
        <dgm:presLayoutVars>
          <dgm:chMax val="1"/>
          <dgm:chPref val="1"/>
        </dgm:presLayoutVars>
      </dgm:prSet>
      <dgm:spPr/>
    </dgm:pt>
    <dgm:pt modelId="{15743268-BC28-3843-9428-F01FC3F06381}" type="pres">
      <dgm:prSet presAssocID="{1F0D1332-CF4B-DA42-818F-22D76C100DE1}" presName="Accent" presStyleLbl="trAlignAcc1" presStyleIdx="4" presStyleCnt="6">
        <dgm:presLayoutVars>
          <dgm:chMax val="0"/>
          <dgm:chPref val="0"/>
        </dgm:presLayoutVars>
      </dgm:prSet>
      <dgm:spPr/>
    </dgm:pt>
    <dgm:pt modelId="{F235D4B7-D84F-214F-BD52-42A5515702BB}" type="pres">
      <dgm:prSet presAssocID="{1F0D1332-CF4B-DA42-818F-22D76C100DE1}" presName="Image" presStyleLbl="alignImgPlace1" presStyleIdx="4" presStyleCnt="6">
        <dgm:presLayoutVars>
          <dgm:chMax val="0"/>
          <dgm:chPref val="0"/>
        </dgm:presLayoutVars>
      </dgm:prSet>
      <dgm:spPr>
        <a:blipFill rotWithShape="1">
          <a:blip xmlns:r="http://schemas.openxmlformats.org/officeDocument/2006/relationships" r:embed="rId5"/>
          <a:stretch>
            <a:fillRect/>
          </a:stretch>
        </a:blipFill>
      </dgm:spPr>
    </dgm:pt>
    <dgm:pt modelId="{1AC81713-B658-244D-A4A8-DD096805A1EA}" type="pres">
      <dgm:prSet presAssocID="{1F0D1332-CF4B-DA42-818F-22D76C100DE1}" presName="ChildComposite" presStyleCnt="0"/>
      <dgm:spPr/>
    </dgm:pt>
    <dgm:pt modelId="{3566C952-996D-6440-AC30-D7F93C737D89}" type="pres">
      <dgm:prSet presAssocID="{1F0D1332-CF4B-DA42-818F-22D76C100DE1}" presName="Child" presStyleLbl="node1" presStyleIdx="4" presStyleCnt="6">
        <dgm:presLayoutVars>
          <dgm:chMax val="0"/>
          <dgm:chPref val="0"/>
          <dgm:bulletEnabled val="1"/>
        </dgm:presLayoutVars>
      </dgm:prSet>
      <dgm:spPr/>
      <dgm:t>
        <a:bodyPr/>
        <a:lstStyle/>
        <a:p>
          <a:endParaRPr lang="en-US"/>
        </a:p>
      </dgm:t>
    </dgm:pt>
    <dgm:pt modelId="{6A8C6CE4-374D-1948-8C07-363B1B13E319}" type="pres">
      <dgm:prSet presAssocID="{1F0D1332-CF4B-DA42-818F-22D76C100DE1}" presName="Parent" presStyleLbl="revTx" presStyleIdx="4" presStyleCnt="6">
        <dgm:presLayoutVars>
          <dgm:chMax val="1"/>
          <dgm:chPref val="0"/>
          <dgm:bulletEnabled val="1"/>
        </dgm:presLayoutVars>
      </dgm:prSet>
      <dgm:spPr/>
      <dgm:t>
        <a:bodyPr/>
        <a:lstStyle/>
        <a:p>
          <a:endParaRPr lang="en-US"/>
        </a:p>
      </dgm:t>
    </dgm:pt>
    <dgm:pt modelId="{E5D7C7D8-74DD-ED48-84B4-B05EAB5C8F39}" type="pres">
      <dgm:prSet presAssocID="{97B968BD-738D-AF4B-B1DA-853E7D93AE35}" presName="sibTrans" presStyleCnt="0"/>
      <dgm:spPr/>
    </dgm:pt>
    <dgm:pt modelId="{0CF5C908-9711-6E46-8666-9BFB6B1A0DE7}" type="pres">
      <dgm:prSet presAssocID="{2DDAD35E-3290-DF46-91B5-04909B4B28F2}" presName="composite" presStyleCnt="0">
        <dgm:presLayoutVars>
          <dgm:chMax val="1"/>
          <dgm:chPref val="1"/>
        </dgm:presLayoutVars>
      </dgm:prSet>
      <dgm:spPr/>
    </dgm:pt>
    <dgm:pt modelId="{4DC8160F-9C64-C047-8D5C-6EB344242E5E}" type="pres">
      <dgm:prSet presAssocID="{2DDAD35E-3290-DF46-91B5-04909B4B28F2}" presName="Accent" presStyleLbl="trAlignAcc1" presStyleIdx="5" presStyleCnt="6">
        <dgm:presLayoutVars>
          <dgm:chMax val="0"/>
          <dgm:chPref val="0"/>
        </dgm:presLayoutVars>
      </dgm:prSet>
      <dgm:spPr/>
    </dgm:pt>
    <dgm:pt modelId="{470A03FE-163B-5545-9A4A-97CB8420EAC1}" type="pres">
      <dgm:prSet presAssocID="{2DDAD35E-3290-DF46-91B5-04909B4B28F2}" presName="Image" presStyleLbl="alignImgPlace1" presStyleIdx="5" presStyleCnt="6">
        <dgm:presLayoutVars>
          <dgm:chMax val="0"/>
          <dgm:chPref val="0"/>
        </dgm:presLayoutVars>
      </dgm:prSet>
      <dgm:spPr>
        <a:blipFill rotWithShape="1">
          <a:blip xmlns:r="http://schemas.openxmlformats.org/officeDocument/2006/relationships" r:embed="rId6"/>
          <a:stretch>
            <a:fillRect/>
          </a:stretch>
        </a:blipFill>
      </dgm:spPr>
    </dgm:pt>
    <dgm:pt modelId="{F0F2B653-9135-F74B-BB0E-7BF6670E8758}" type="pres">
      <dgm:prSet presAssocID="{2DDAD35E-3290-DF46-91B5-04909B4B28F2}" presName="ChildComposite" presStyleCnt="0"/>
      <dgm:spPr/>
    </dgm:pt>
    <dgm:pt modelId="{69EEFA04-5B69-FC46-9207-41309D4A40AE}" type="pres">
      <dgm:prSet presAssocID="{2DDAD35E-3290-DF46-91B5-04909B4B28F2}" presName="Child" presStyleLbl="node1" presStyleIdx="5" presStyleCnt="6">
        <dgm:presLayoutVars>
          <dgm:chMax val="0"/>
          <dgm:chPref val="0"/>
          <dgm:bulletEnabled val="1"/>
        </dgm:presLayoutVars>
      </dgm:prSet>
      <dgm:spPr/>
      <dgm:t>
        <a:bodyPr/>
        <a:lstStyle/>
        <a:p>
          <a:endParaRPr lang="en-US"/>
        </a:p>
      </dgm:t>
    </dgm:pt>
    <dgm:pt modelId="{D4465953-2FD8-F44C-ABDE-864B4808D83F}" type="pres">
      <dgm:prSet presAssocID="{2DDAD35E-3290-DF46-91B5-04909B4B28F2}" presName="Parent" presStyleLbl="revTx" presStyleIdx="5" presStyleCnt="6">
        <dgm:presLayoutVars>
          <dgm:chMax val="1"/>
          <dgm:chPref val="0"/>
          <dgm:bulletEnabled val="1"/>
        </dgm:presLayoutVars>
      </dgm:prSet>
      <dgm:spPr/>
      <dgm:t>
        <a:bodyPr/>
        <a:lstStyle/>
        <a:p>
          <a:endParaRPr lang="en-US"/>
        </a:p>
      </dgm:t>
    </dgm:pt>
  </dgm:ptLst>
  <dgm:cxnLst>
    <dgm:cxn modelId="{BDD01624-BD39-5643-98C9-A9FD417760D3}" srcId="{1F0D1332-CF4B-DA42-818F-22D76C100DE1}" destId="{9AD2B4BA-DCDD-5F46-A1C0-991F13F62E4B}" srcOrd="0" destOrd="0" parTransId="{2346C899-55EB-2D47-82D2-CC65B3D48F9F}" sibTransId="{BDADBF2E-83AE-1444-88FD-474BBE08BEC6}"/>
    <dgm:cxn modelId="{94FA3334-EABE-1847-A818-6ECF4FA5A63B}" type="presOf" srcId="{004DACC5-B0BC-874A-899F-2FE6A37E1D1F}" destId="{1C4A6756-9220-8643-908A-D7A9D299F416}" srcOrd="0" destOrd="0" presId="urn:microsoft.com/office/officeart/2008/layout/CaptionedPictures"/>
    <dgm:cxn modelId="{58E6EA7E-DD20-FA4C-9C82-6A335E3A4157}" type="presOf" srcId="{8B59513E-F830-1B4D-8378-D4EE93CAC297}" destId="{69EEFA04-5B69-FC46-9207-41309D4A40AE}" srcOrd="0" destOrd="0" presId="urn:microsoft.com/office/officeart/2008/layout/CaptionedPictures"/>
    <dgm:cxn modelId="{7A7305BF-24DB-5747-9390-B863FD640B05}" srcId="{BAC57D47-1E06-FA4F-9A9E-F225CE675532}" destId="{507C5CF0-4CE2-3945-9AC1-81365065A926}" srcOrd="2" destOrd="0" parTransId="{77F42E1A-C081-7B45-B5E0-2169B712A341}" sibTransId="{D3203469-45CB-734B-9EB4-717EF53BDC8E}"/>
    <dgm:cxn modelId="{7F79FC80-0CCA-EA49-8B20-63891C193803}" type="presOf" srcId="{8A802526-76B2-7C49-BF73-FA05117EC019}" destId="{3849F039-373D-3F49-A4F0-96767286A086}" srcOrd="0" destOrd="0" presId="urn:microsoft.com/office/officeart/2008/layout/CaptionedPictures"/>
    <dgm:cxn modelId="{7FFBA23B-1FA9-DB48-90E5-D58337FA49AE}" srcId="{BAC57D47-1E06-FA4F-9A9E-F225CE675532}" destId="{49E74785-12F8-C449-9C98-A9EE62D06E4F}" srcOrd="0" destOrd="0" parTransId="{39FDAEAF-5D94-774F-9590-5C426D7C57DA}" sibTransId="{7E518EDF-E15D-E148-8BB4-A154C0754840}"/>
    <dgm:cxn modelId="{E031CCC5-3F21-0C41-9FF4-4F91104EFCE1}" srcId="{507C5CF0-4CE2-3945-9AC1-81365065A926}" destId="{004DACC5-B0BC-874A-899F-2FE6A37E1D1F}" srcOrd="0" destOrd="0" parTransId="{A6AAB696-A816-134D-8336-FB0CCF27FB67}" sibTransId="{74928294-A662-8A47-B3BC-0D76D55C31B3}"/>
    <dgm:cxn modelId="{0F656FBB-0F21-8C4C-8D25-C73C543EE6D4}" type="presOf" srcId="{2DDAD35E-3290-DF46-91B5-04909B4B28F2}" destId="{D4465953-2FD8-F44C-ABDE-864B4808D83F}" srcOrd="0" destOrd="0" presId="urn:microsoft.com/office/officeart/2008/layout/CaptionedPictures"/>
    <dgm:cxn modelId="{9E568B6A-3AC1-7342-8C64-B0A445D1C5A0}" type="presOf" srcId="{BAC57D47-1E06-FA4F-9A9E-F225CE675532}" destId="{F5630F4F-F03D-1A47-8C52-16B0D52332E7}" srcOrd="0" destOrd="0" presId="urn:microsoft.com/office/officeart/2008/layout/CaptionedPictures"/>
    <dgm:cxn modelId="{1D5BF0B2-D846-0441-8130-2A2C0D8E4DEC}" srcId="{9D78ECAB-5C24-554F-BAEA-86DF940B53B5}" destId="{8A802526-76B2-7C49-BF73-FA05117EC019}" srcOrd="0" destOrd="0" parTransId="{48136C4E-BA5B-3143-81D2-EB582C6172E9}" sibTransId="{8992D545-6EF2-BB4A-B476-8BD968670F74}"/>
    <dgm:cxn modelId="{250688B7-B8F5-6047-8789-700592625850}" srcId="{BAC57D47-1E06-FA4F-9A9E-F225CE675532}" destId="{1F0D1332-CF4B-DA42-818F-22D76C100DE1}" srcOrd="4" destOrd="0" parTransId="{656674ED-F689-194E-B887-22DDBCC561FF}" sibTransId="{97B968BD-738D-AF4B-B1DA-853E7D93AE35}"/>
    <dgm:cxn modelId="{5C00C9B7-8E7A-8346-AFDA-8951681F72B3}" type="presOf" srcId="{9AD2B4BA-DCDD-5F46-A1C0-991F13F62E4B}" destId="{3566C952-996D-6440-AC30-D7F93C737D89}" srcOrd="0" destOrd="0" presId="urn:microsoft.com/office/officeart/2008/layout/CaptionedPictures"/>
    <dgm:cxn modelId="{8082E037-C92D-7044-95A0-DF8D74489DC5}" type="presOf" srcId="{8532C714-8A62-6C44-8B26-63AAFACA152A}" destId="{27127AB9-1150-5B4B-9C85-0C9B51072F4B}" srcOrd="0" destOrd="0" presId="urn:microsoft.com/office/officeart/2008/layout/CaptionedPictures"/>
    <dgm:cxn modelId="{3C7B2BA0-2B6F-6A4C-A179-B4C1C1CBCAD5}" type="presOf" srcId="{0B88C0F2-0380-4244-8684-F7548D58D2A6}" destId="{19053097-B214-6047-A67B-AC557CF71A82}" srcOrd="0" destOrd="0" presId="urn:microsoft.com/office/officeart/2008/layout/CaptionedPictures"/>
    <dgm:cxn modelId="{F7011AD4-9D1C-2E41-8D84-9A7BC000513A}" srcId="{BAC57D47-1E06-FA4F-9A9E-F225CE675532}" destId="{9D78ECAB-5C24-554F-BAEA-86DF940B53B5}" srcOrd="1" destOrd="0" parTransId="{FCA12012-EE99-714B-93C6-3A30FAF00A27}" sibTransId="{35C3639E-735D-8B43-BC67-896C406313E5}"/>
    <dgm:cxn modelId="{C42FB421-DF4B-CB42-8C9F-BA430A332A7F}" srcId="{355EADE0-C62C-5F46-85A1-7469B2DDD64A}" destId="{0B88C0F2-0380-4244-8684-F7548D58D2A6}" srcOrd="0" destOrd="0" parTransId="{8CC2CCCA-8651-414B-96B7-1BE07EE8665C}" sibTransId="{FB76B6DA-3B5D-1C42-8C32-E253440A4E07}"/>
    <dgm:cxn modelId="{27BD7589-0BF3-444A-85A2-557163A6ABDA}" type="presOf" srcId="{1F0D1332-CF4B-DA42-818F-22D76C100DE1}" destId="{6A8C6CE4-374D-1948-8C07-363B1B13E319}" srcOrd="0" destOrd="0" presId="urn:microsoft.com/office/officeart/2008/layout/CaptionedPictures"/>
    <dgm:cxn modelId="{99D42F10-2D84-504B-AB53-A16F100922A4}" type="presOf" srcId="{507C5CF0-4CE2-3945-9AC1-81365065A926}" destId="{BFA34520-019D-AB41-B087-A248C88F9F83}" srcOrd="0" destOrd="0" presId="urn:microsoft.com/office/officeart/2008/layout/CaptionedPictures"/>
    <dgm:cxn modelId="{10D4BEB9-F477-A841-9A04-04B62D808F40}" type="presOf" srcId="{9D78ECAB-5C24-554F-BAEA-86DF940B53B5}" destId="{8BFAE4BA-5BE4-A940-9F65-B31876411EDD}" srcOrd="0" destOrd="0" presId="urn:microsoft.com/office/officeart/2008/layout/CaptionedPictures"/>
    <dgm:cxn modelId="{E227F16C-D195-824C-9D67-009256B06312}" srcId="{BAC57D47-1E06-FA4F-9A9E-F225CE675532}" destId="{355EADE0-C62C-5F46-85A1-7469B2DDD64A}" srcOrd="3" destOrd="0" parTransId="{C415CFB8-3DA4-A843-921E-1E4CCF80402A}" sibTransId="{B8394EBC-F751-2249-B52C-309482AE1950}"/>
    <dgm:cxn modelId="{F7048296-F5DC-2E44-932C-AFB1B7F97057}" type="presOf" srcId="{49E74785-12F8-C449-9C98-A9EE62D06E4F}" destId="{C49D21AF-127E-4046-B3DD-98547BD1A732}" srcOrd="0" destOrd="0" presId="urn:microsoft.com/office/officeart/2008/layout/CaptionedPictures"/>
    <dgm:cxn modelId="{B4FE3BEF-71E6-E444-A3DD-B569E5765480}" type="presOf" srcId="{355EADE0-C62C-5F46-85A1-7469B2DDD64A}" destId="{9EA37A98-C2E3-D941-A589-BE7882BB6849}" srcOrd="0" destOrd="0" presId="urn:microsoft.com/office/officeart/2008/layout/CaptionedPictures"/>
    <dgm:cxn modelId="{BCC6DE6B-083F-7940-916D-D996D7DB73B5}" srcId="{BAC57D47-1E06-FA4F-9A9E-F225CE675532}" destId="{2DDAD35E-3290-DF46-91B5-04909B4B28F2}" srcOrd="5" destOrd="0" parTransId="{AB92F190-D026-1F44-A6DF-B4B56D99C93F}" sibTransId="{6E82CECC-7A58-F445-AC22-EE04D52DDC13}"/>
    <dgm:cxn modelId="{745F2725-A85D-124A-8012-4310D665B692}" srcId="{49E74785-12F8-C449-9C98-A9EE62D06E4F}" destId="{8532C714-8A62-6C44-8B26-63AAFACA152A}" srcOrd="0" destOrd="0" parTransId="{E287F075-3D7A-DD46-BF54-64F68F72BC99}" sibTransId="{C1746C33-DEA4-B34E-B0F0-6981458DC118}"/>
    <dgm:cxn modelId="{A2F0E083-6A7E-5649-8DCC-99814AAFB27D}" srcId="{2DDAD35E-3290-DF46-91B5-04909B4B28F2}" destId="{8B59513E-F830-1B4D-8378-D4EE93CAC297}" srcOrd="0" destOrd="0" parTransId="{EC2AE09E-FAAE-F84B-B095-172904426432}" sibTransId="{023666AE-45A7-C741-9633-245973496A1F}"/>
    <dgm:cxn modelId="{FCAA7FA3-C41D-AC46-B3A3-C962F990EF92}" type="presParOf" srcId="{F5630F4F-F03D-1A47-8C52-16B0D52332E7}" destId="{5C6B5D6E-2621-AB4F-8249-AD8BCFEC5183}" srcOrd="0" destOrd="0" presId="urn:microsoft.com/office/officeart/2008/layout/CaptionedPictures"/>
    <dgm:cxn modelId="{D5076C3F-CE4D-1142-B655-BA0EFC2DF862}" type="presParOf" srcId="{5C6B5D6E-2621-AB4F-8249-AD8BCFEC5183}" destId="{88FB3C64-9C97-494B-856F-776C4F2E54A2}" srcOrd="0" destOrd="0" presId="urn:microsoft.com/office/officeart/2008/layout/CaptionedPictures"/>
    <dgm:cxn modelId="{F0D216DA-6149-344F-89A0-28EB82D79F88}" type="presParOf" srcId="{5C6B5D6E-2621-AB4F-8249-AD8BCFEC5183}" destId="{FC8857E6-647B-DF42-8106-B177378576C6}" srcOrd="1" destOrd="0" presId="urn:microsoft.com/office/officeart/2008/layout/CaptionedPictures"/>
    <dgm:cxn modelId="{6159FB69-DEB8-6E4E-AAF6-A896F3436AA1}" type="presParOf" srcId="{5C6B5D6E-2621-AB4F-8249-AD8BCFEC5183}" destId="{D050B73B-6895-B64C-A981-1FFEA347AC20}" srcOrd="2" destOrd="0" presId="urn:microsoft.com/office/officeart/2008/layout/CaptionedPictures"/>
    <dgm:cxn modelId="{E6F6CD90-A250-A043-BB8E-DFF1B2B11177}" type="presParOf" srcId="{D050B73B-6895-B64C-A981-1FFEA347AC20}" destId="{27127AB9-1150-5B4B-9C85-0C9B51072F4B}" srcOrd="0" destOrd="0" presId="urn:microsoft.com/office/officeart/2008/layout/CaptionedPictures"/>
    <dgm:cxn modelId="{C6ABE608-42B7-594E-93B6-2C6BB98DC2BB}" type="presParOf" srcId="{D050B73B-6895-B64C-A981-1FFEA347AC20}" destId="{C49D21AF-127E-4046-B3DD-98547BD1A732}" srcOrd="1" destOrd="0" presId="urn:microsoft.com/office/officeart/2008/layout/CaptionedPictures"/>
    <dgm:cxn modelId="{7B2FF298-0272-0446-9656-AC104A1BD316}" type="presParOf" srcId="{F5630F4F-F03D-1A47-8C52-16B0D52332E7}" destId="{B5CB2F04-F547-4543-B5AD-DF9D3E766AA9}" srcOrd="1" destOrd="0" presId="urn:microsoft.com/office/officeart/2008/layout/CaptionedPictures"/>
    <dgm:cxn modelId="{D1A518A9-8B65-0E4C-8E44-2B442C336930}" type="presParOf" srcId="{F5630F4F-F03D-1A47-8C52-16B0D52332E7}" destId="{2C90E4CA-3E0F-9049-8DB8-F4057C18F998}" srcOrd="2" destOrd="0" presId="urn:microsoft.com/office/officeart/2008/layout/CaptionedPictures"/>
    <dgm:cxn modelId="{4F59C5B2-B9D6-5541-B032-6867FCF8DC92}" type="presParOf" srcId="{2C90E4CA-3E0F-9049-8DB8-F4057C18F998}" destId="{7D649B08-08E5-6F40-BDE0-C481BF641219}" srcOrd="0" destOrd="0" presId="urn:microsoft.com/office/officeart/2008/layout/CaptionedPictures"/>
    <dgm:cxn modelId="{CBBD6B9C-3998-3540-9BD3-1A066FFF511A}" type="presParOf" srcId="{2C90E4CA-3E0F-9049-8DB8-F4057C18F998}" destId="{B72F2CF0-F4AA-AE41-8DBD-6C4D1B61F6DE}" srcOrd="1" destOrd="0" presId="urn:microsoft.com/office/officeart/2008/layout/CaptionedPictures"/>
    <dgm:cxn modelId="{39382A2E-C299-DE40-B24E-62AB74986304}" type="presParOf" srcId="{2C90E4CA-3E0F-9049-8DB8-F4057C18F998}" destId="{3707EA46-0142-534C-B575-DA3DD61A056B}" srcOrd="2" destOrd="0" presId="urn:microsoft.com/office/officeart/2008/layout/CaptionedPictures"/>
    <dgm:cxn modelId="{88EDE6F0-4465-BE4F-B057-0BDC96390C4C}" type="presParOf" srcId="{3707EA46-0142-534C-B575-DA3DD61A056B}" destId="{3849F039-373D-3F49-A4F0-96767286A086}" srcOrd="0" destOrd="0" presId="urn:microsoft.com/office/officeart/2008/layout/CaptionedPictures"/>
    <dgm:cxn modelId="{EF559C34-EC41-684B-8282-FF00FFB9EC14}" type="presParOf" srcId="{3707EA46-0142-534C-B575-DA3DD61A056B}" destId="{8BFAE4BA-5BE4-A940-9F65-B31876411EDD}" srcOrd="1" destOrd="0" presId="urn:microsoft.com/office/officeart/2008/layout/CaptionedPictures"/>
    <dgm:cxn modelId="{D58B332A-14C4-194F-B209-DBB68EAE4310}" type="presParOf" srcId="{F5630F4F-F03D-1A47-8C52-16B0D52332E7}" destId="{5004CEC0-50E0-DA43-835B-A3F8223A90D2}" srcOrd="3" destOrd="0" presId="urn:microsoft.com/office/officeart/2008/layout/CaptionedPictures"/>
    <dgm:cxn modelId="{5FD431A5-EAFA-6F47-A0A5-864C23D21225}" type="presParOf" srcId="{F5630F4F-F03D-1A47-8C52-16B0D52332E7}" destId="{F0379B80-1CFB-3744-9AB8-A179B9D285B1}" srcOrd="4" destOrd="0" presId="urn:microsoft.com/office/officeart/2008/layout/CaptionedPictures"/>
    <dgm:cxn modelId="{BB34F696-CF10-BE45-9F56-751D281338EC}" type="presParOf" srcId="{F0379B80-1CFB-3744-9AB8-A179B9D285B1}" destId="{716E9C48-A8A5-7442-BC9E-4A38ED417950}" srcOrd="0" destOrd="0" presId="urn:microsoft.com/office/officeart/2008/layout/CaptionedPictures"/>
    <dgm:cxn modelId="{98E12B21-BBB0-3244-8F9D-854AC2EDAEC3}" type="presParOf" srcId="{F0379B80-1CFB-3744-9AB8-A179B9D285B1}" destId="{F431D69C-E473-3447-AEB3-848F18074A7E}" srcOrd="1" destOrd="0" presId="urn:microsoft.com/office/officeart/2008/layout/CaptionedPictures"/>
    <dgm:cxn modelId="{7A7624B3-1269-DF49-A831-803F1EF62294}" type="presParOf" srcId="{F0379B80-1CFB-3744-9AB8-A179B9D285B1}" destId="{E6EFE7EC-6387-9440-B2DA-8EE3461D68C8}" srcOrd="2" destOrd="0" presId="urn:microsoft.com/office/officeart/2008/layout/CaptionedPictures"/>
    <dgm:cxn modelId="{B4BAB8CC-0E75-E84A-92EF-3187C8A7644E}" type="presParOf" srcId="{E6EFE7EC-6387-9440-B2DA-8EE3461D68C8}" destId="{1C4A6756-9220-8643-908A-D7A9D299F416}" srcOrd="0" destOrd="0" presId="urn:microsoft.com/office/officeart/2008/layout/CaptionedPictures"/>
    <dgm:cxn modelId="{843C27B9-E98E-894B-A2C5-37B31FE906EF}" type="presParOf" srcId="{E6EFE7EC-6387-9440-B2DA-8EE3461D68C8}" destId="{BFA34520-019D-AB41-B087-A248C88F9F83}" srcOrd="1" destOrd="0" presId="urn:microsoft.com/office/officeart/2008/layout/CaptionedPictures"/>
    <dgm:cxn modelId="{FF534F0F-BA97-E14F-B51D-69FB116C0937}" type="presParOf" srcId="{F5630F4F-F03D-1A47-8C52-16B0D52332E7}" destId="{9CA64481-2092-8A40-BB46-808BDA135D0D}" srcOrd="5" destOrd="0" presId="urn:microsoft.com/office/officeart/2008/layout/CaptionedPictures"/>
    <dgm:cxn modelId="{F50759BF-44D6-8D4A-9624-087A26EF1B02}" type="presParOf" srcId="{F5630F4F-F03D-1A47-8C52-16B0D52332E7}" destId="{149D1D7B-DCE4-DB4A-B3D5-1F41F29A94FF}" srcOrd="6" destOrd="0" presId="urn:microsoft.com/office/officeart/2008/layout/CaptionedPictures"/>
    <dgm:cxn modelId="{2F6BE63A-20B4-1941-A8F0-FA883DBC0045}" type="presParOf" srcId="{149D1D7B-DCE4-DB4A-B3D5-1F41F29A94FF}" destId="{C3DC8ECD-2043-3B45-A841-1C9B653CA2AE}" srcOrd="0" destOrd="0" presId="urn:microsoft.com/office/officeart/2008/layout/CaptionedPictures"/>
    <dgm:cxn modelId="{8D87A10E-6163-BE44-B386-8160D8BED3F0}" type="presParOf" srcId="{149D1D7B-DCE4-DB4A-B3D5-1F41F29A94FF}" destId="{0CBC9AF4-2385-CA44-974E-A8671F11612D}" srcOrd="1" destOrd="0" presId="urn:microsoft.com/office/officeart/2008/layout/CaptionedPictures"/>
    <dgm:cxn modelId="{A194A1F6-26B4-3844-80F4-F3B168A93F08}" type="presParOf" srcId="{149D1D7B-DCE4-DB4A-B3D5-1F41F29A94FF}" destId="{48D6CFA3-302C-B845-8170-F0B4286A2E36}" srcOrd="2" destOrd="0" presId="urn:microsoft.com/office/officeart/2008/layout/CaptionedPictures"/>
    <dgm:cxn modelId="{FAD6AA47-4038-424B-8B61-C7FF26B9B7C6}" type="presParOf" srcId="{48D6CFA3-302C-B845-8170-F0B4286A2E36}" destId="{19053097-B214-6047-A67B-AC557CF71A82}" srcOrd="0" destOrd="0" presId="urn:microsoft.com/office/officeart/2008/layout/CaptionedPictures"/>
    <dgm:cxn modelId="{D54B9A6F-2BFD-5548-8249-4799CA1E3BA8}" type="presParOf" srcId="{48D6CFA3-302C-B845-8170-F0B4286A2E36}" destId="{9EA37A98-C2E3-D941-A589-BE7882BB6849}" srcOrd="1" destOrd="0" presId="urn:microsoft.com/office/officeart/2008/layout/CaptionedPictures"/>
    <dgm:cxn modelId="{D3989647-5015-3845-A493-849AD9E36E94}" type="presParOf" srcId="{F5630F4F-F03D-1A47-8C52-16B0D52332E7}" destId="{7FF7F884-4EC3-B64E-ABEA-E6156B95B070}" srcOrd="7" destOrd="0" presId="urn:microsoft.com/office/officeart/2008/layout/CaptionedPictures"/>
    <dgm:cxn modelId="{D261F794-3816-134A-A065-552581EA2ADF}" type="presParOf" srcId="{F5630F4F-F03D-1A47-8C52-16B0D52332E7}" destId="{64C78020-488A-964C-8171-9123250DEA80}" srcOrd="8" destOrd="0" presId="urn:microsoft.com/office/officeart/2008/layout/CaptionedPictures"/>
    <dgm:cxn modelId="{DA7C62E1-4541-F342-8673-DC831D6E9B09}" type="presParOf" srcId="{64C78020-488A-964C-8171-9123250DEA80}" destId="{15743268-BC28-3843-9428-F01FC3F06381}" srcOrd="0" destOrd="0" presId="urn:microsoft.com/office/officeart/2008/layout/CaptionedPictures"/>
    <dgm:cxn modelId="{BF5A7E5F-A587-AB4C-AB0F-D5E66B065B0D}" type="presParOf" srcId="{64C78020-488A-964C-8171-9123250DEA80}" destId="{F235D4B7-D84F-214F-BD52-42A5515702BB}" srcOrd="1" destOrd="0" presId="urn:microsoft.com/office/officeart/2008/layout/CaptionedPictures"/>
    <dgm:cxn modelId="{7A816F85-49F2-C044-AF9F-448C7BB245FA}" type="presParOf" srcId="{64C78020-488A-964C-8171-9123250DEA80}" destId="{1AC81713-B658-244D-A4A8-DD096805A1EA}" srcOrd="2" destOrd="0" presId="urn:microsoft.com/office/officeart/2008/layout/CaptionedPictures"/>
    <dgm:cxn modelId="{1E8C7994-1667-274F-B31C-1FAADF1E25AC}" type="presParOf" srcId="{1AC81713-B658-244D-A4A8-DD096805A1EA}" destId="{3566C952-996D-6440-AC30-D7F93C737D89}" srcOrd="0" destOrd="0" presId="urn:microsoft.com/office/officeart/2008/layout/CaptionedPictures"/>
    <dgm:cxn modelId="{6394544E-B47C-4840-B682-CACE383D6FE3}" type="presParOf" srcId="{1AC81713-B658-244D-A4A8-DD096805A1EA}" destId="{6A8C6CE4-374D-1948-8C07-363B1B13E319}" srcOrd="1" destOrd="0" presId="urn:microsoft.com/office/officeart/2008/layout/CaptionedPictures"/>
    <dgm:cxn modelId="{4F29E975-729D-0248-BE4D-B7C4196A7848}" type="presParOf" srcId="{F5630F4F-F03D-1A47-8C52-16B0D52332E7}" destId="{E5D7C7D8-74DD-ED48-84B4-B05EAB5C8F39}" srcOrd="9" destOrd="0" presId="urn:microsoft.com/office/officeart/2008/layout/CaptionedPictures"/>
    <dgm:cxn modelId="{5A9F51EE-FC93-A940-9D19-81FD194488FD}" type="presParOf" srcId="{F5630F4F-F03D-1A47-8C52-16B0D52332E7}" destId="{0CF5C908-9711-6E46-8666-9BFB6B1A0DE7}" srcOrd="10" destOrd="0" presId="urn:microsoft.com/office/officeart/2008/layout/CaptionedPictures"/>
    <dgm:cxn modelId="{12E4B21A-0F0D-7E40-B8F4-A1ED178C5404}" type="presParOf" srcId="{0CF5C908-9711-6E46-8666-9BFB6B1A0DE7}" destId="{4DC8160F-9C64-C047-8D5C-6EB344242E5E}" srcOrd="0" destOrd="0" presId="urn:microsoft.com/office/officeart/2008/layout/CaptionedPictures"/>
    <dgm:cxn modelId="{76DDB1FF-E99B-064C-9F65-BC7E95D7DE43}" type="presParOf" srcId="{0CF5C908-9711-6E46-8666-9BFB6B1A0DE7}" destId="{470A03FE-163B-5545-9A4A-97CB8420EAC1}" srcOrd="1" destOrd="0" presId="urn:microsoft.com/office/officeart/2008/layout/CaptionedPictures"/>
    <dgm:cxn modelId="{1EF5F7B2-5FB6-394F-BC00-EC9A4DF37CC5}" type="presParOf" srcId="{0CF5C908-9711-6E46-8666-9BFB6B1A0DE7}" destId="{F0F2B653-9135-F74B-BB0E-7BF6670E8758}" srcOrd="2" destOrd="0" presId="urn:microsoft.com/office/officeart/2008/layout/CaptionedPictures"/>
    <dgm:cxn modelId="{D56ABAC4-B256-7046-992D-19EDE48F8790}" type="presParOf" srcId="{F0F2B653-9135-F74B-BB0E-7BF6670E8758}" destId="{69EEFA04-5B69-FC46-9207-41309D4A40AE}" srcOrd="0" destOrd="0" presId="urn:microsoft.com/office/officeart/2008/layout/CaptionedPictures"/>
    <dgm:cxn modelId="{9DC259E1-55A1-FF42-9D94-92E195E998E5}" type="presParOf" srcId="{F0F2B653-9135-F74B-BB0E-7BF6670E8758}" destId="{D4465953-2FD8-F44C-ABDE-864B4808D83F}" srcOrd="1" destOrd="0" presId="urn:microsoft.com/office/officeart/2008/layout/CaptionedPicture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1D287DA-5274-6F42-B71C-1B2A1BF4C2B0}" type="doc">
      <dgm:prSet loTypeId="urn:microsoft.com/office/officeart/2005/8/layout/radial4" loCatId="" qsTypeId="urn:microsoft.com/office/officeart/2005/8/quickstyle/simple3" qsCatId="simple" csTypeId="urn:microsoft.com/office/officeart/2005/8/colors/colorful1" csCatId="colorful" phldr="1"/>
      <dgm:spPr/>
      <dgm:t>
        <a:bodyPr/>
        <a:lstStyle/>
        <a:p>
          <a:endParaRPr lang="en-US"/>
        </a:p>
      </dgm:t>
    </dgm:pt>
    <dgm:pt modelId="{F222611D-2560-814C-802E-5CAB55750B51}">
      <dgm:prSet phldrT="[Text]" custT="1"/>
      <dgm:spPr/>
      <dgm:t>
        <a:bodyPr/>
        <a:lstStyle/>
        <a:p>
          <a:r>
            <a:rPr lang="en-US" sz="1200" dirty="0" smtClean="0"/>
            <a:t>Recent Hires</a:t>
          </a:r>
          <a:endParaRPr lang="en-US" sz="1200" dirty="0"/>
        </a:p>
      </dgm:t>
    </dgm:pt>
    <dgm:pt modelId="{7C5B59CC-733E-A34F-B8A0-750D31502A53}" type="parTrans" cxnId="{FF3777CF-52D7-F74E-A618-E46598492E21}">
      <dgm:prSet/>
      <dgm:spPr/>
      <dgm:t>
        <a:bodyPr/>
        <a:lstStyle/>
        <a:p>
          <a:endParaRPr lang="en-US" sz="900"/>
        </a:p>
      </dgm:t>
    </dgm:pt>
    <dgm:pt modelId="{77FD29FA-62C7-244B-972C-34CCA53D8123}" type="sibTrans" cxnId="{FF3777CF-52D7-F74E-A618-E46598492E21}">
      <dgm:prSet/>
      <dgm:spPr/>
      <dgm:t>
        <a:bodyPr/>
        <a:lstStyle/>
        <a:p>
          <a:endParaRPr lang="en-US" sz="900"/>
        </a:p>
      </dgm:t>
    </dgm:pt>
    <dgm:pt modelId="{33C15C2C-D655-E545-A333-A8AEB32516E0}">
      <dgm:prSet phldrT="[Text]" custT="1"/>
      <dgm:spPr/>
      <dgm:t>
        <a:bodyPr/>
        <a:lstStyle/>
        <a:p>
          <a:r>
            <a:rPr lang="en-US" sz="1200" dirty="0" smtClean="0"/>
            <a:t>Assign Mentors</a:t>
          </a:r>
          <a:endParaRPr lang="en-US" sz="1200" dirty="0"/>
        </a:p>
      </dgm:t>
    </dgm:pt>
    <dgm:pt modelId="{051635A8-DE00-D546-8544-1F2432E39EE8}" type="parTrans" cxnId="{6ADFCF39-AD36-CF41-BA0B-1CEB778B67AD}">
      <dgm:prSet/>
      <dgm:spPr/>
      <dgm:t>
        <a:bodyPr/>
        <a:lstStyle/>
        <a:p>
          <a:endParaRPr lang="en-US" sz="900"/>
        </a:p>
      </dgm:t>
    </dgm:pt>
    <dgm:pt modelId="{06F589C6-B00D-194E-9CE4-3B706EE78D6B}" type="sibTrans" cxnId="{6ADFCF39-AD36-CF41-BA0B-1CEB778B67AD}">
      <dgm:prSet/>
      <dgm:spPr/>
      <dgm:t>
        <a:bodyPr/>
        <a:lstStyle/>
        <a:p>
          <a:endParaRPr lang="en-US" sz="900"/>
        </a:p>
      </dgm:t>
    </dgm:pt>
    <dgm:pt modelId="{FA4294A3-E17A-6C41-83CD-54DAC913145D}">
      <dgm:prSet phldrT="[Text]" custT="1"/>
      <dgm:spPr/>
      <dgm:t>
        <a:bodyPr/>
        <a:lstStyle/>
        <a:p>
          <a:r>
            <a:rPr lang="en-US" sz="1200" dirty="0" smtClean="0"/>
            <a:t>Provide a </a:t>
          </a:r>
          <a:r>
            <a:rPr lang="en-US" sz="1200" dirty="0" smtClean="0"/>
            <a:t>Creative and Positive </a:t>
          </a:r>
          <a:r>
            <a:rPr lang="en-US" sz="1200" dirty="0" smtClean="0"/>
            <a:t>Environment </a:t>
          </a:r>
          <a:r>
            <a:rPr lang="en-US" sz="800" dirty="0" smtClean="0"/>
            <a:t>(Radical Recess)</a:t>
          </a:r>
          <a:endParaRPr lang="en-US" sz="800" dirty="0"/>
        </a:p>
      </dgm:t>
    </dgm:pt>
    <dgm:pt modelId="{C69C9929-B640-EC49-A4F9-62138E2A9487}" type="parTrans" cxnId="{8E21860D-3C0B-AD42-80E9-F637BFE0AEB8}">
      <dgm:prSet/>
      <dgm:spPr/>
      <dgm:t>
        <a:bodyPr/>
        <a:lstStyle/>
        <a:p>
          <a:endParaRPr lang="en-US" sz="900"/>
        </a:p>
      </dgm:t>
    </dgm:pt>
    <dgm:pt modelId="{4F35396B-3A53-A542-8331-6E2C115881EF}" type="sibTrans" cxnId="{8E21860D-3C0B-AD42-80E9-F637BFE0AEB8}">
      <dgm:prSet/>
      <dgm:spPr/>
      <dgm:t>
        <a:bodyPr/>
        <a:lstStyle/>
        <a:p>
          <a:endParaRPr lang="en-US" sz="900"/>
        </a:p>
      </dgm:t>
    </dgm:pt>
    <dgm:pt modelId="{9E3A3175-0973-C94D-A2A3-4908A440F620}">
      <dgm:prSet phldrT="[Text]" custT="1"/>
      <dgm:spPr/>
      <dgm:t>
        <a:bodyPr/>
        <a:lstStyle/>
        <a:p>
          <a:r>
            <a:rPr lang="en-US" sz="1200" dirty="0" smtClean="0"/>
            <a:t>Send them out to Recruit</a:t>
          </a:r>
          <a:endParaRPr lang="en-US" sz="1200" dirty="0"/>
        </a:p>
      </dgm:t>
    </dgm:pt>
    <dgm:pt modelId="{988B3D3E-FAF8-5A42-A656-C53033FEBA44}" type="parTrans" cxnId="{6A78E7A3-B774-834D-9176-96A8B5C7746F}">
      <dgm:prSet/>
      <dgm:spPr/>
      <dgm:t>
        <a:bodyPr/>
        <a:lstStyle/>
        <a:p>
          <a:endParaRPr lang="en-US" sz="900"/>
        </a:p>
      </dgm:t>
    </dgm:pt>
    <dgm:pt modelId="{71FAABB3-7AA9-9144-8181-536BB5407CE5}" type="sibTrans" cxnId="{6A78E7A3-B774-834D-9176-96A8B5C7746F}">
      <dgm:prSet/>
      <dgm:spPr/>
      <dgm:t>
        <a:bodyPr/>
        <a:lstStyle/>
        <a:p>
          <a:endParaRPr lang="en-US" sz="900"/>
        </a:p>
      </dgm:t>
    </dgm:pt>
    <dgm:pt modelId="{DF5397CD-3329-DB4B-91AF-CDEFF9722AF8}">
      <dgm:prSet phldrT="[Text]" custT="1"/>
      <dgm:spPr/>
      <dgm:t>
        <a:bodyPr/>
        <a:lstStyle/>
        <a:p>
          <a:r>
            <a:rPr lang="en-US" sz="1200" dirty="0" smtClean="0"/>
            <a:t>Hire in pairs </a:t>
          </a:r>
          <a:r>
            <a:rPr lang="en-US" sz="900" dirty="0" smtClean="0"/>
            <a:t>(at a minimum)</a:t>
          </a:r>
          <a:endParaRPr lang="en-US" sz="900" dirty="0"/>
        </a:p>
      </dgm:t>
    </dgm:pt>
    <dgm:pt modelId="{EA236376-CEA5-C348-9191-25FE15446355}" type="parTrans" cxnId="{54596FD9-52C1-DB46-BA07-6A50548B1DAB}">
      <dgm:prSet/>
      <dgm:spPr/>
      <dgm:t>
        <a:bodyPr/>
        <a:lstStyle/>
        <a:p>
          <a:endParaRPr lang="en-US" sz="1100"/>
        </a:p>
      </dgm:t>
    </dgm:pt>
    <dgm:pt modelId="{9C7EEBA1-6F96-2342-BB19-96E636B1CEF6}" type="sibTrans" cxnId="{54596FD9-52C1-DB46-BA07-6A50548B1DAB}">
      <dgm:prSet/>
      <dgm:spPr/>
      <dgm:t>
        <a:bodyPr/>
        <a:lstStyle/>
        <a:p>
          <a:endParaRPr lang="en-US" sz="1100"/>
        </a:p>
      </dgm:t>
    </dgm:pt>
    <dgm:pt modelId="{EC2D144C-AF95-8048-B15B-F4C951F452DC}">
      <dgm:prSet phldrT="[Text]" custT="1"/>
      <dgm:spPr/>
      <dgm:t>
        <a:bodyPr/>
        <a:lstStyle/>
        <a:p>
          <a:r>
            <a:rPr lang="en-US" sz="1200" dirty="0" smtClean="0"/>
            <a:t>Offer leadership opportunities</a:t>
          </a:r>
          <a:endParaRPr lang="en-US" sz="1200" dirty="0"/>
        </a:p>
      </dgm:t>
    </dgm:pt>
    <dgm:pt modelId="{68DDBFF7-0DE4-DF48-8652-F83B98E64846}" type="parTrans" cxnId="{EA3E7C25-0BE5-B040-A777-C47B7DBA4E95}">
      <dgm:prSet/>
      <dgm:spPr/>
      <dgm:t>
        <a:bodyPr/>
        <a:lstStyle/>
        <a:p>
          <a:endParaRPr lang="en-US" sz="1100"/>
        </a:p>
      </dgm:t>
    </dgm:pt>
    <dgm:pt modelId="{FDF6A561-518D-2D4B-A76F-0A72FDF7346E}" type="sibTrans" cxnId="{EA3E7C25-0BE5-B040-A777-C47B7DBA4E95}">
      <dgm:prSet/>
      <dgm:spPr/>
      <dgm:t>
        <a:bodyPr/>
        <a:lstStyle/>
        <a:p>
          <a:endParaRPr lang="en-US" sz="1100"/>
        </a:p>
      </dgm:t>
    </dgm:pt>
    <dgm:pt modelId="{69DC8D6B-194C-864B-9884-797ABB1AD2B8}">
      <dgm:prSet phldrT="[Text]" custT="1"/>
      <dgm:spPr/>
      <dgm:t>
        <a:bodyPr/>
        <a:lstStyle/>
        <a:p>
          <a:r>
            <a:rPr lang="en-US" sz="1200" dirty="0" smtClean="0"/>
            <a:t>Allow them to attend  conferences </a:t>
          </a:r>
          <a:endParaRPr lang="en-US" sz="1200" dirty="0"/>
        </a:p>
      </dgm:t>
    </dgm:pt>
    <dgm:pt modelId="{92E77765-20EF-C342-BA47-13F4D2468C13}" type="parTrans" cxnId="{B032D29D-BBB4-DE45-850F-56E500792CEF}">
      <dgm:prSet/>
      <dgm:spPr/>
      <dgm:t>
        <a:bodyPr/>
        <a:lstStyle/>
        <a:p>
          <a:endParaRPr lang="en-US" sz="1400"/>
        </a:p>
      </dgm:t>
    </dgm:pt>
    <dgm:pt modelId="{46F7A87C-A950-0441-9C82-EC766A86C29C}" type="sibTrans" cxnId="{B032D29D-BBB4-DE45-850F-56E500792CEF}">
      <dgm:prSet/>
      <dgm:spPr/>
      <dgm:t>
        <a:bodyPr/>
        <a:lstStyle/>
        <a:p>
          <a:endParaRPr lang="en-US" sz="1400"/>
        </a:p>
      </dgm:t>
    </dgm:pt>
    <dgm:pt modelId="{94F498CE-4F4A-DF40-B34A-2A6D9C98A38C}">
      <dgm:prSet phldrT="[Text]" custT="1"/>
      <dgm:spPr/>
      <dgm:t>
        <a:bodyPr/>
        <a:lstStyle/>
        <a:p>
          <a:r>
            <a:rPr lang="en-US" sz="1200" dirty="0" smtClean="0"/>
            <a:t>Send to a Free </a:t>
          </a:r>
          <a:r>
            <a:rPr lang="en-US" sz="1200" dirty="0" smtClean="0">
              <a:hlinkClick xmlns:r="http://schemas.openxmlformats.org/officeDocument/2006/relationships" r:id="rId1"/>
            </a:rPr>
            <a:t>Gen z Event</a:t>
          </a:r>
          <a:endParaRPr lang="en-US" sz="1200" dirty="0"/>
        </a:p>
      </dgm:t>
    </dgm:pt>
    <dgm:pt modelId="{142018E9-CEE6-FA42-BCCB-C6B80FBAE8CF}" type="parTrans" cxnId="{8DE86388-A271-3B44-9FB5-1C61D848A755}">
      <dgm:prSet/>
      <dgm:spPr/>
      <dgm:t>
        <a:bodyPr/>
        <a:lstStyle/>
        <a:p>
          <a:endParaRPr lang="en-US" sz="1600"/>
        </a:p>
      </dgm:t>
    </dgm:pt>
    <dgm:pt modelId="{5C26705C-761C-CF4D-A185-D9FB8F2BA5AB}" type="sibTrans" cxnId="{8DE86388-A271-3B44-9FB5-1C61D848A755}">
      <dgm:prSet/>
      <dgm:spPr/>
      <dgm:t>
        <a:bodyPr/>
        <a:lstStyle/>
        <a:p>
          <a:endParaRPr lang="en-US" sz="1600"/>
        </a:p>
      </dgm:t>
    </dgm:pt>
    <dgm:pt modelId="{4C4C3080-CDFB-A64C-97B8-8EDAEEC4DBBF}">
      <dgm:prSet phldrT="[Text]" custT="1"/>
      <dgm:spPr/>
      <dgm:t>
        <a:bodyPr/>
        <a:lstStyle/>
        <a:p>
          <a:r>
            <a:rPr lang="en-US" sz="1200" dirty="0" smtClean="0"/>
            <a:t>Join the </a:t>
          </a:r>
          <a:r>
            <a:rPr lang="en-US" sz="1200" dirty="0" smtClean="0">
              <a:hlinkClick xmlns:r="http://schemas.openxmlformats.org/officeDocument/2006/relationships" r:id="rId2" action="ppaction://hlinkfile"/>
            </a:rPr>
            <a:t>z Advocacy Hub</a:t>
          </a:r>
          <a:endParaRPr lang="en-US" sz="1200" dirty="0"/>
        </a:p>
      </dgm:t>
    </dgm:pt>
    <dgm:pt modelId="{4C948631-86D5-8342-987D-A5DC9F539DF5}" type="parTrans" cxnId="{C0896B2E-0D09-6142-B27B-C0CCD4496D4A}">
      <dgm:prSet/>
      <dgm:spPr/>
      <dgm:t>
        <a:bodyPr/>
        <a:lstStyle/>
        <a:p>
          <a:endParaRPr lang="en-US"/>
        </a:p>
      </dgm:t>
    </dgm:pt>
    <dgm:pt modelId="{D898C961-A986-C24B-ADC7-85FCF73A16AC}" type="sibTrans" cxnId="{C0896B2E-0D09-6142-B27B-C0CCD4496D4A}">
      <dgm:prSet/>
      <dgm:spPr/>
      <dgm:t>
        <a:bodyPr/>
        <a:lstStyle/>
        <a:p>
          <a:endParaRPr lang="en-US"/>
        </a:p>
      </dgm:t>
    </dgm:pt>
    <dgm:pt modelId="{7A817D30-D7B1-3F4C-BFD6-AB3C2D3F1523}" type="pres">
      <dgm:prSet presAssocID="{11D287DA-5274-6F42-B71C-1B2A1BF4C2B0}" presName="cycle" presStyleCnt="0">
        <dgm:presLayoutVars>
          <dgm:chMax val="1"/>
          <dgm:dir/>
          <dgm:animLvl val="ctr"/>
          <dgm:resizeHandles val="exact"/>
        </dgm:presLayoutVars>
      </dgm:prSet>
      <dgm:spPr/>
      <dgm:t>
        <a:bodyPr/>
        <a:lstStyle/>
        <a:p>
          <a:endParaRPr lang="en-US"/>
        </a:p>
      </dgm:t>
    </dgm:pt>
    <dgm:pt modelId="{F163B3D4-418F-754C-B7D0-26BF9673654D}" type="pres">
      <dgm:prSet presAssocID="{F222611D-2560-814C-802E-5CAB55750B51}" presName="centerShape" presStyleLbl="node0" presStyleIdx="0" presStyleCnt="1" custScaleX="62739" custScaleY="70581"/>
      <dgm:spPr/>
      <dgm:t>
        <a:bodyPr/>
        <a:lstStyle/>
        <a:p>
          <a:endParaRPr lang="en-US"/>
        </a:p>
      </dgm:t>
    </dgm:pt>
    <dgm:pt modelId="{BE1735B3-B6D0-2C42-A1C3-DE6C13852DD7}" type="pres">
      <dgm:prSet presAssocID="{051635A8-DE00-D546-8544-1F2432E39EE8}" presName="parTrans" presStyleLbl="bgSibTrans2D1" presStyleIdx="0" presStyleCnt="8"/>
      <dgm:spPr/>
      <dgm:t>
        <a:bodyPr/>
        <a:lstStyle/>
        <a:p>
          <a:endParaRPr lang="en-US"/>
        </a:p>
      </dgm:t>
    </dgm:pt>
    <dgm:pt modelId="{5052D7C8-D36F-8A49-9D4A-81C2522D6F30}" type="pres">
      <dgm:prSet presAssocID="{33C15C2C-D655-E545-A333-A8AEB32516E0}" presName="node" presStyleLbl="node1" presStyleIdx="0" presStyleCnt="8">
        <dgm:presLayoutVars>
          <dgm:bulletEnabled val="1"/>
        </dgm:presLayoutVars>
      </dgm:prSet>
      <dgm:spPr/>
      <dgm:t>
        <a:bodyPr/>
        <a:lstStyle/>
        <a:p>
          <a:endParaRPr lang="en-US"/>
        </a:p>
      </dgm:t>
    </dgm:pt>
    <dgm:pt modelId="{4B2A314F-5F39-A84A-B6CC-679FEBB2CE5A}" type="pres">
      <dgm:prSet presAssocID="{C69C9929-B640-EC49-A4F9-62138E2A9487}" presName="parTrans" presStyleLbl="bgSibTrans2D1" presStyleIdx="1" presStyleCnt="8"/>
      <dgm:spPr/>
      <dgm:t>
        <a:bodyPr/>
        <a:lstStyle/>
        <a:p>
          <a:endParaRPr lang="en-US"/>
        </a:p>
      </dgm:t>
    </dgm:pt>
    <dgm:pt modelId="{8A13B4C9-BC4F-D14A-A127-A3941510C5A1}" type="pres">
      <dgm:prSet presAssocID="{FA4294A3-E17A-6C41-83CD-54DAC913145D}" presName="node" presStyleLbl="node1" presStyleIdx="1" presStyleCnt="8">
        <dgm:presLayoutVars>
          <dgm:bulletEnabled val="1"/>
        </dgm:presLayoutVars>
      </dgm:prSet>
      <dgm:spPr/>
      <dgm:t>
        <a:bodyPr/>
        <a:lstStyle/>
        <a:p>
          <a:endParaRPr lang="en-US"/>
        </a:p>
      </dgm:t>
    </dgm:pt>
    <dgm:pt modelId="{27F2C356-7CDA-D54B-B909-50E1FB63F69A}" type="pres">
      <dgm:prSet presAssocID="{988B3D3E-FAF8-5A42-A656-C53033FEBA44}" presName="parTrans" presStyleLbl="bgSibTrans2D1" presStyleIdx="2" presStyleCnt="8"/>
      <dgm:spPr/>
      <dgm:t>
        <a:bodyPr/>
        <a:lstStyle/>
        <a:p>
          <a:endParaRPr lang="en-US"/>
        </a:p>
      </dgm:t>
    </dgm:pt>
    <dgm:pt modelId="{12710595-47FD-2440-BCA9-AD3BF3923A1F}" type="pres">
      <dgm:prSet presAssocID="{9E3A3175-0973-C94D-A2A3-4908A440F620}" presName="node" presStyleLbl="node1" presStyleIdx="2" presStyleCnt="8">
        <dgm:presLayoutVars>
          <dgm:bulletEnabled val="1"/>
        </dgm:presLayoutVars>
      </dgm:prSet>
      <dgm:spPr/>
      <dgm:t>
        <a:bodyPr/>
        <a:lstStyle/>
        <a:p>
          <a:endParaRPr lang="en-US"/>
        </a:p>
      </dgm:t>
    </dgm:pt>
    <dgm:pt modelId="{1910C51B-DC6F-E740-AEF1-12EB2F24FCDB}" type="pres">
      <dgm:prSet presAssocID="{EA236376-CEA5-C348-9191-25FE15446355}" presName="parTrans" presStyleLbl="bgSibTrans2D1" presStyleIdx="3" presStyleCnt="8"/>
      <dgm:spPr/>
      <dgm:t>
        <a:bodyPr/>
        <a:lstStyle/>
        <a:p>
          <a:endParaRPr lang="en-US"/>
        </a:p>
      </dgm:t>
    </dgm:pt>
    <dgm:pt modelId="{C6A267CB-B4D2-204D-8CDB-320FD8D4D0E2}" type="pres">
      <dgm:prSet presAssocID="{DF5397CD-3329-DB4B-91AF-CDEFF9722AF8}" presName="node" presStyleLbl="node1" presStyleIdx="3" presStyleCnt="8">
        <dgm:presLayoutVars>
          <dgm:bulletEnabled val="1"/>
        </dgm:presLayoutVars>
      </dgm:prSet>
      <dgm:spPr/>
      <dgm:t>
        <a:bodyPr/>
        <a:lstStyle/>
        <a:p>
          <a:endParaRPr lang="en-US"/>
        </a:p>
      </dgm:t>
    </dgm:pt>
    <dgm:pt modelId="{9BDF5A13-9E74-134F-B45C-CBF65578324B}" type="pres">
      <dgm:prSet presAssocID="{68DDBFF7-0DE4-DF48-8652-F83B98E64846}" presName="parTrans" presStyleLbl="bgSibTrans2D1" presStyleIdx="4" presStyleCnt="8"/>
      <dgm:spPr/>
      <dgm:t>
        <a:bodyPr/>
        <a:lstStyle/>
        <a:p>
          <a:endParaRPr lang="en-US"/>
        </a:p>
      </dgm:t>
    </dgm:pt>
    <dgm:pt modelId="{3A658B97-A722-E740-A8F5-B28D3A493D65}" type="pres">
      <dgm:prSet presAssocID="{EC2D144C-AF95-8048-B15B-F4C951F452DC}" presName="node" presStyleLbl="node1" presStyleIdx="4" presStyleCnt="8">
        <dgm:presLayoutVars>
          <dgm:bulletEnabled val="1"/>
        </dgm:presLayoutVars>
      </dgm:prSet>
      <dgm:spPr/>
      <dgm:t>
        <a:bodyPr/>
        <a:lstStyle/>
        <a:p>
          <a:endParaRPr lang="en-US"/>
        </a:p>
      </dgm:t>
    </dgm:pt>
    <dgm:pt modelId="{F94A0B65-3F1A-FF46-BB9F-6E24E5040C90}" type="pres">
      <dgm:prSet presAssocID="{92E77765-20EF-C342-BA47-13F4D2468C13}" presName="parTrans" presStyleLbl="bgSibTrans2D1" presStyleIdx="5" presStyleCnt="8"/>
      <dgm:spPr/>
      <dgm:t>
        <a:bodyPr/>
        <a:lstStyle/>
        <a:p>
          <a:endParaRPr lang="en-US"/>
        </a:p>
      </dgm:t>
    </dgm:pt>
    <dgm:pt modelId="{CAAF60A9-6AB4-964F-9CB3-35A443F64E11}" type="pres">
      <dgm:prSet presAssocID="{69DC8D6B-194C-864B-9884-797ABB1AD2B8}" presName="node" presStyleLbl="node1" presStyleIdx="5" presStyleCnt="8">
        <dgm:presLayoutVars>
          <dgm:bulletEnabled val="1"/>
        </dgm:presLayoutVars>
      </dgm:prSet>
      <dgm:spPr/>
      <dgm:t>
        <a:bodyPr/>
        <a:lstStyle/>
        <a:p>
          <a:endParaRPr lang="en-US"/>
        </a:p>
      </dgm:t>
    </dgm:pt>
    <dgm:pt modelId="{BB5C1F70-5923-DF47-92BE-508239166CA7}" type="pres">
      <dgm:prSet presAssocID="{142018E9-CEE6-FA42-BCCB-C6B80FBAE8CF}" presName="parTrans" presStyleLbl="bgSibTrans2D1" presStyleIdx="6" presStyleCnt="8"/>
      <dgm:spPr/>
      <dgm:t>
        <a:bodyPr/>
        <a:lstStyle/>
        <a:p>
          <a:endParaRPr lang="en-US"/>
        </a:p>
      </dgm:t>
    </dgm:pt>
    <dgm:pt modelId="{FDD1AADE-F1E6-6049-B21C-FB0C7FA5E844}" type="pres">
      <dgm:prSet presAssocID="{94F498CE-4F4A-DF40-B34A-2A6D9C98A38C}" presName="node" presStyleLbl="node1" presStyleIdx="6" presStyleCnt="8">
        <dgm:presLayoutVars>
          <dgm:bulletEnabled val="1"/>
        </dgm:presLayoutVars>
      </dgm:prSet>
      <dgm:spPr/>
      <dgm:t>
        <a:bodyPr/>
        <a:lstStyle/>
        <a:p>
          <a:endParaRPr lang="en-US"/>
        </a:p>
      </dgm:t>
    </dgm:pt>
    <dgm:pt modelId="{CB809DEB-2147-3C4D-BEFB-9B974C3BA5CC}" type="pres">
      <dgm:prSet presAssocID="{4C948631-86D5-8342-987D-A5DC9F539DF5}" presName="parTrans" presStyleLbl="bgSibTrans2D1" presStyleIdx="7" presStyleCnt="8"/>
      <dgm:spPr/>
      <dgm:t>
        <a:bodyPr/>
        <a:lstStyle/>
        <a:p>
          <a:endParaRPr lang="en-US"/>
        </a:p>
      </dgm:t>
    </dgm:pt>
    <dgm:pt modelId="{0C874141-D012-6C46-94D5-FDBEEA46B323}" type="pres">
      <dgm:prSet presAssocID="{4C4C3080-CDFB-A64C-97B8-8EDAEEC4DBBF}" presName="node" presStyleLbl="node1" presStyleIdx="7" presStyleCnt="8">
        <dgm:presLayoutVars>
          <dgm:bulletEnabled val="1"/>
        </dgm:presLayoutVars>
      </dgm:prSet>
      <dgm:spPr/>
      <dgm:t>
        <a:bodyPr/>
        <a:lstStyle/>
        <a:p>
          <a:endParaRPr lang="en-US"/>
        </a:p>
      </dgm:t>
    </dgm:pt>
  </dgm:ptLst>
  <dgm:cxnLst>
    <dgm:cxn modelId="{DD3F2A65-51C5-CD43-836D-BC8485D8CAAD}" type="presOf" srcId="{4C948631-86D5-8342-987D-A5DC9F539DF5}" destId="{CB809DEB-2147-3C4D-BEFB-9B974C3BA5CC}" srcOrd="0" destOrd="0" presId="urn:microsoft.com/office/officeart/2005/8/layout/radial4"/>
    <dgm:cxn modelId="{0C89F1FA-3516-4446-A746-1111C23FFF3A}" type="presOf" srcId="{DF5397CD-3329-DB4B-91AF-CDEFF9722AF8}" destId="{C6A267CB-B4D2-204D-8CDB-320FD8D4D0E2}" srcOrd="0" destOrd="0" presId="urn:microsoft.com/office/officeart/2005/8/layout/radial4"/>
    <dgm:cxn modelId="{C0896B2E-0D09-6142-B27B-C0CCD4496D4A}" srcId="{F222611D-2560-814C-802E-5CAB55750B51}" destId="{4C4C3080-CDFB-A64C-97B8-8EDAEEC4DBBF}" srcOrd="7" destOrd="0" parTransId="{4C948631-86D5-8342-987D-A5DC9F539DF5}" sibTransId="{D898C961-A986-C24B-ADC7-85FCF73A16AC}"/>
    <dgm:cxn modelId="{B29B4E41-9D9C-8540-89B6-07A52CC58D94}" type="presOf" srcId="{EA236376-CEA5-C348-9191-25FE15446355}" destId="{1910C51B-DC6F-E740-AEF1-12EB2F24FCDB}" srcOrd="0" destOrd="0" presId="urn:microsoft.com/office/officeart/2005/8/layout/radial4"/>
    <dgm:cxn modelId="{3476F9CF-F895-1445-8765-F94A637AFDBC}" type="presOf" srcId="{051635A8-DE00-D546-8544-1F2432E39EE8}" destId="{BE1735B3-B6D0-2C42-A1C3-DE6C13852DD7}" srcOrd="0" destOrd="0" presId="urn:microsoft.com/office/officeart/2005/8/layout/radial4"/>
    <dgm:cxn modelId="{6ADFCF39-AD36-CF41-BA0B-1CEB778B67AD}" srcId="{F222611D-2560-814C-802E-5CAB55750B51}" destId="{33C15C2C-D655-E545-A333-A8AEB32516E0}" srcOrd="0" destOrd="0" parTransId="{051635A8-DE00-D546-8544-1F2432E39EE8}" sibTransId="{06F589C6-B00D-194E-9CE4-3B706EE78D6B}"/>
    <dgm:cxn modelId="{32241A51-1BEF-B64D-8E61-5A7816136C1D}" type="presOf" srcId="{142018E9-CEE6-FA42-BCCB-C6B80FBAE8CF}" destId="{BB5C1F70-5923-DF47-92BE-508239166CA7}" srcOrd="0" destOrd="0" presId="urn:microsoft.com/office/officeart/2005/8/layout/radial4"/>
    <dgm:cxn modelId="{B032D29D-BBB4-DE45-850F-56E500792CEF}" srcId="{F222611D-2560-814C-802E-5CAB55750B51}" destId="{69DC8D6B-194C-864B-9884-797ABB1AD2B8}" srcOrd="5" destOrd="0" parTransId="{92E77765-20EF-C342-BA47-13F4D2468C13}" sibTransId="{46F7A87C-A950-0441-9C82-EC766A86C29C}"/>
    <dgm:cxn modelId="{372AC326-D8DE-B440-A5D7-C0E5D94D7D5A}" type="presOf" srcId="{9E3A3175-0973-C94D-A2A3-4908A440F620}" destId="{12710595-47FD-2440-BCA9-AD3BF3923A1F}" srcOrd="0" destOrd="0" presId="urn:microsoft.com/office/officeart/2005/8/layout/radial4"/>
    <dgm:cxn modelId="{EA3E7C25-0BE5-B040-A777-C47B7DBA4E95}" srcId="{F222611D-2560-814C-802E-5CAB55750B51}" destId="{EC2D144C-AF95-8048-B15B-F4C951F452DC}" srcOrd="4" destOrd="0" parTransId="{68DDBFF7-0DE4-DF48-8652-F83B98E64846}" sibTransId="{FDF6A561-518D-2D4B-A76F-0A72FDF7346E}"/>
    <dgm:cxn modelId="{B0801C62-0262-1A49-8A7D-DE4670DEA870}" type="presOf" srcId="{988B3D3E-FAF8-5A42-A656-C53033FEBA44}" destId="{27F2C356-7CDA-D54B-B909-50E1FB63F69A}" srcOrd="0" destOrd="0" presId="urn:microsoft.com/office/officeart/2005/8/layout/radial4"/>
    <dgm:cxn modelId="{C909AD53-413E-C446-86CB-CB9CAB110B38}" type="presOf" srcId="{C69C9929-B640-EC49-A4F9-62138E2A9487}" destId="{4B2A314F-5F39-A84A-B6CC-679FEBB2CE5A}" srcOrd="0" destOrd="0" presId="urn:microsoft.com/office/officeart/2005/8/layout/radial4"/>
    <dgm:cxn modelId="{4007FE97-688E-8A49-A68F-B22AC9644AC1}" type="presOf" srcId="{4C4C3080-CDFB-A64C-97B8-8EDAEEC4DBBF}" destId="{0C874141-D012-6C46-94D5-FDBEEA46B323}" srcOrd="0" destOrd="0" presId="urn:microsoft.com/office/officeart/2005/8/layout/radial4"/>
    <dgm:cxn modelId="{8BBF7128-4FCE-F54A-B08A-8547623461BE}" type="presOf" srcId="{92E77765-20EF-C342-BA47-13F4D2468C13}" destId="{F94A0B65-3F1A-FF46-BB9F-6E24E5040C90}" srcOrd="0" destOrd="0" presId="urn:microsoft.com/office/officeart/2005/8/layout/radial4"/>
    <dgm:cxn modelId="{FF3777CF-52D7-F74E-A618-E46598492E21}" srcId="{11D287DA-5274-6F42-B71C-1B2A1BF4C2B0}" destId="{F222611D-2560-814C-802E-5CAB55750B51}" srcOrd="0" destOrd="0" parTransId="{7C5B59CC-733E-A34F-B8A0-750D31502A53}" sibTransId="{77FD29FA-62C7-244B-972C-34CCA53D8123}"/>
    <dgm:cxn modelId="{25875511-003C-6848-BA42-CFD43CC45E7E}" type="presOf" srcId="{EC2D144C-AF95-8048-B15B-F4C951F452DC}" destId="{3A658B97-A722-E740-A8F5-B28D3A493D65}" srcOrd="0" destOrd="0" presId="urn:microsoft.com/office/officeart/2005/8/layout/radial4"/>
    <dgm:cxn modelId="{8EED6AF4-9958-2F44-A6A0-FF3323B38EBC}" type="presOf" srcId="{69DC8D6B-194C-864B-9884-797ABB1AD2B8}" destId="{CAAF60A9-6AB4-964F-9CB3-35A443F64E11}" srcOrd="0" destOrd="0" presId="urn:microsoft.com/office/officeart/2005/8/layout/radial4"/>
    <dgm:cxn modelId="{54596FD9-52C1-DB46-BA07-6A50548B1DAB}" srcId="{F222611D-2560-814C-802E-5CAB55750B51}" destId="{DF5397CD-3329-DB4B-91AF-CDEFF9722AF8}" srcOrd="3" destOrd="0" parTransId="{EA236376-CEA5-C348-9191-25FE15446355}" sibTransId="{9C7EEBA1-6F96-2342-BB19-96E636B1CEF6}"/>
    <dgm:cxn modelId="{8E21860D-3C0B-AD42-80E9-F637BFE0AEB8}" srcId="{F222611D-2560-814C-802E-5CAB55750B51}" destId="{FA4294A3-E17A-6C41-83CD-54DAC913145D}" srcOrd="1" destOrd="0" parTransId="{C69C9929-B640-EC49-A4F9-62138E2A9487}" sibTransId="{4F35396B-3A53-A542-8331-6E2C115881EF}"/>
    <dgm:cxn modelId="{7B62EED7-2ECA-014C-8888-6CC6276439F0}" type="presOf" srcId="{F222611D-2560-814C-802E-5CAB55750B51}" destId="{F163B3D4-418F-754C-B7D0-26BF9673654D}" srcOrd="0" destOrd="0" presId="urn:microsoft.com/office/officeart/2005/8/layout/radial4"/>
    <dgm:cxn modelId="{EF5D4307-9AA0-CA4A-9846-1C211FA80C52}" type="presOf" srcId="{33C15C2C-D655-E545-A333-A8AEB32516E0}" destId="{5052D7C8-D36F-8A49-9D4A-81C2522D6F30}" srcOrd="0" destOrd="0" presId="urn:microsoft.com/office/officeart/2005/8/layout/radial4"/>
    <dgm:cxn modelId="{6A78E7A3-B774-834D-9176-96A8B5C7746F}" srcId="{F222611D-2560-814C-802E-5CAB55750B51}" destId="{9E3A3175-0973-C94D-A2A3-4908A440F620}" srcOrd="2" destOrd="0" parTransId="{988B3D3E-FAF8-5A42-A656-C53033FEBA44}" sibTransId="{71FAABB3-7AA9-9144-8181-536BB5407CE5}"/>
    <dgm:cxn modelId="{8DE86388-A271-3B44-9FB5-1C61D848A755}" srcId="{F222611D-2560-814C-802E-5CAB55750B51}" destId="{94F498CE-4F4A-DF40-B34A-2A6D9C98A38C}" srcOrd="6" destOrd="0" parTransId="{142018E9-CEE6-FA42-BCCB-C6B80FBAE8CF}" sibTransId="{5C26705C-761C-CF4D-A185-D9FB8F2BA5AB}"/>
    <dgm:cxn modelId="{10C60401-62B9-FD48-9794-918C20801B36}" type="presOf" srcId="{94F498CE-4F4A-DF40-B34A-2A6D9C98A38C}" destId="{FDD1AADE-F1E6-6049-B21C-FB0C7FA5E844}" srcOrd="0" destOrd="0" presId="urn:microsoft.com/office/officeart/2005/8/layout/radial4"/>
    <dgm:cxn modelId="{FD5C2DDA-190E-F74A-BD73-7F33950690E4}" type="presOf" srcId="{11D287DA-5274-6F42-B71C-1B2A1BF4C2B0}" destId="{7A817D30-D7B1-3F4C-BFD6-AB3C2D3F1523}" srcOrd="0" destOrd="0" presId="urn:microsoft.com/office/officeart/2005/8/layout/radial4"/>
    <dgm:cxn modelId="{4045D2B2-F26A-E94D-8B41-D738771E3B43}" type="presOf" srcId="{FA4294A3-E17A-6C41-83CD-54DAC913145D}" destId="{8A13B4C9-BC4F-D14A-A127-A3941510C5A1}" srcOrd="0" destOrd="0" presId="urn:microsoft.com/office/officeart/2005/8/layout/radial4"/>
    <dgm:cxn modelId="{E63E9C41-C76B-9644-9730-FBA8A4427008}" type="presOf" srcId="{68DDBFF7-0DE4-DF48-8652-F83B98E64846}" destId="{9BDF5A13-9E74-134F-B45C-CBF65578324B}" srcOrd="0" destOrd="0" presId="urn:microsoft.com/office/officeart/2005/8/layout/radial4"/>
    <dgm:cxn modelId="{46060CC3-FA62-4942-A31C-2FB4DF16BB0A}" type="presParOf" srcId="{7A817D30-D7B1-3F4C-BFD6-AB3C2D3F1523}" destId="{F163B3D4-418F-754C-B7D0-26BF9673654D}" srcOrd="0" destOrd="0" presId="urn:microsoft.com/office/officeart/2005/8/layout/radial4"/>
    <dgm:cxn modelId="{88155786-6CDF-6847-A17E-80845EF763D7}" type="presParOf" srcId="{7A817D30-D7B1-3F4C-BFD6-AB3C2D3F1523}" destId="{BE1735B3-B6D0-2C42-A1C3-DE6C13852DD7}" srcOrd="1" destOrd="0" presId="urn:microsoft.com/office/officeart/2005/8/layout/radial4"/>
    <dgm:cxn modelId="{BC6F4624-61F3-8E44-B300-7A963C3833D8}" type="presParOf" srcId="{7A817D30-D7B1-3F4C-BFD6-AB3C2D3F1523}" destId="{5052D7C8-D36F-8A49-9D4A-81C2522D6F30}" srcOrd="2" destOrd="0" presId="urn:microsoft.com/office/officeart/2005/8/layout/radial4"/>
    <dgm:cxn modelId="{49A304AC-ED81-1346-A57C-4046EEC5C196}" type="presParOf" srcId="{7A817D30-D7B1-3F4C-BFD6-AB3C2D3F1523}" destId="{4B2A314F-5F39-A84A-B6CC-679FEBB2CE5A}" srcOrd="3" destOrd="0" presId="urn:microsoft.com/office/officeart/2005/8/layout/radial4"/>
    <dgm:cxn modelId="{990716E3-0568-7F49-B1A1-0117429683F2}" type="presParOf" srcId="{7A817D30-D7B1-3F4C-BFD6-AB3C2D3F1523}" destId="{8A13B4C9-BC4F-D14A-A127-A3941510C5A1}" srcOrd="4" destOrd="0" presId="urn:microsoft.com/office/officeart/2005/8/layout/radial4"/>
    <dgm:cxn modelId="{86ED8CBE-BC8A-C74C-B63B-15CDEC068B5C}" type="presParOf" srcId="{7A817D30-D7B1-3F4C-BFD6-AB3C2D3F1523}" destId="{27F2C356-7CDA-D54B-B909-50E1FB63F69A}" srcOrd="5" destOrd="0" presId="urn:microsoft.com/office/officeart/2005/8/layout/radial4"/>
    <dgm:cxn modelId="{DCAAA06C-A5AD-FC41-9289-189DA5619EC1}" type="presParOf" srcId="{7A817D30-D7B1-3F4C-BFD6-AB3C2D3F1523}" destId="{12710595-47FD-2440-BCA9-AD3BF3923A1F}" srcOrd="6" destOrd="0" presId="urn:microsoft.com/office/officeart/2005/8/layout/radial4"/>
    <dgm:cxn modelId="{7DD0883C-9412-AE4A-8380-E370E9B42706}" type="presParOf" srcId="{7A817D30-D7B1-3F4C-BFD6-AB3C2D3F1523}" destId="{1910C51B-DC6F-E740-AEF1-12EB2F24FCDB}" srcOrd="7" destOrd="0" presId="urn:microsoft.com/office/officeart/2005/8/layout/radial4"/>
    <dgm:cxn modelId="{94965663-005F-C84E-BA6F-8D6E6E9FB78A}" type="presParOf" srcId="{7A817D30-D7B1-3F4C-BFD6-AB3C2D3F1523}" destId="{C6A267CB-B4D2-204D-8CDB-320FD8D4D0E2}" srcOrd="8" destOrd="0" presId="urn:microsoft.com/office/officeart/2005/8/layout/radial4"/>
    <dgm:cxn modelId="{F15C0EE6-0DCD-4840-A95E-C0C36D13EB2D}" type="presParOf" srcId="{7A817D30-D7B1-3F4C-BFD6-AB3C2D3F1523}" destId="{9BDF5A13-9E74-134F-B45C-CBF65578324B}" srcOrd="9" destOrd="0" presId="urn:microsoft.com/office/officeart/2005/8/layout/radial4"/>
    <dgm:cxn modelId="{82E36F63-D20C-5143-B694-7235B0A80C06}" type="presParOf" srcId="{7A817D30-D7B1-3F4C-BFD6-AB3C2D3F1523}" destId="{3A658B97-A722-E740-A8F5-B28D3A493D65}" srcOrd="10" destOrd="0" presId="urn:microsoft.com/office/officeart/2005/8/layout/radial4"/>
    <dgm:cxn modelId="{40296FBE-A027-A746-AA23-E8FCCEAFEC72}" type="presParOf" srcId="{7A817D30-D7B1-3F4C-BFD6-AB3C2D3F1523}" destId="{F94A0B65-3F1A-FF46-BB9F-6E24E5040C90}" srcOrd="11" destOrd="0" presId="urn:microsoft.com/office/officeart/2005/8/layout/radial4"/>
    <dgm:cxn modelId="{3C85FBC6-7232-934D-AAFE-90115C301E8A}" type="presParOf" srcId="{7A817D30-D7B1-3F4C-BFD6-AB3C2D3F1523}" destId="{CAAF60A9-6AB4-964F-9CB3-35A443F64E11}" srcOrd="12" destOrd="0" presId="urn:microsoft.com/office/officeart/2005/8/layout/radial4"/>
    <dgm:cxn modelId="{B00648AD-741D-3847-B835-9B13835AF41F}" type="presParOf" srcId="{7A817D30-D7B1-3F4C-BFD6-AB3C2D3F1523}" destId="{BB5C1F70-5923-DF47-92BE-508239166CA7}" srcOrd="13" destOrd="0" presId="urn:microsoft.com/office/officeart/2005/8/layout/radial4"/>
    <dgm:cxn modelId="{8B963583-4AAB-4F48-911D-B7C3C2B5F50D}" type="presParOf" srcId="{7A817D30-D7B1-3F4C-BFD6-AB3C2D3F1523}" destId="{FDD1AADE-F1E6-6049-B21C-FB0C7FA5E844}" srcOrd="14" destOrd="0" presId="urn:microsoft.com/office/officeart/2005/8/layout/radial4"/>
    <dgm:cxn modelId="{5D132E28-B5E0-6447-9124-31E2BD4F29AD}" type="presParOf" srcId="{7A817D30-D7B1-3F4C-BFD6-AB3C2D3F1523}" destId="{CB809DEB-2147-3C4D-BEFB-9B974C3BA5CC}" srcOrd="15" destOrd="0" presId="urn:microsoft.com/office/officeart/2005/8/layout/radial4"/>
    <dgm:cxn modelId="{65891BC2-33DC-1B4D-B6DB-42648ABAE221}" type="presParOf" srcId="{7A817D30-D7B1-3F4C-BFD6-AB3C2D3F1523}" destId="{0C874141-D012-6C46-94D5-FDBEEA46B323}" srcOrd="16"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F89ADD80-1DFD-5246-A09F-A9D5F1F8FD66}" type="doc">
      <dgm:prSet loTypeId="urn:microsoft.com/office/officeart/2008/layout/VerticalAccentList" loCatId="" qsTypeId="urn:microsoft.com/office/officeart/2005/8/quickstyle/simple4" qsCatId="simple" csTypeId="urn:microsoft.com/office/officeart/2005/8/colors/colorful3" csCatId="colorful" phldr="1"/>
      <dgm:spPr/>
      <dgm:t>
        <a:bodyPr/>
        <a:lstStyle/>
        <a:p>
          <a:endParaRPr lang="en-US"/>
        </a:p>
      </dgm:t>
    </dgm:pt>
    <dgm:pt modelId="{82CB1A17-D8C6-B048-A14A-B362A4955410}">
      <dgm:prSet phldrT="[Text]" custT="1"/>
      <dgm:spPr/>
      <dgm:t>
        <a:bodyPr/>
        <a:lstStyle/>
        <a:p>
          <a:r>
            <a:rPr lang="en-US" sz="1200" dirty="0" smtClean="0"/>
            <a:t> </a:t>
          </a:r>
          <a:endParaRPr lang="en-US" sz="1200" dirty="0"/>
        </a:p>
      </dgm:t>
    </dgm:pt>
    <dgm:pt modelId="{CCF664C6-E7E9-3348-816A-2B3ABA776728}" type="parTrans" cxnId="{7A47801F-5065-6044-AA25-3B2E0A66FFA7}">
      <dgm:prSet/>
      <dgm:spPr/>
      <dgm:t>
        <a:bodyPr/>
        <a:lstStyle/>
        <a:p>
          <a:endParaRPr lang="en-US" sz="1600"/>
        </a:p>
      </dgm:t>
    </dgm:pt>
    <dgm:pt modelId="{BABD3858-421C-F640-BC2B-4BDB6558453D}" type="sibTrans" cxnId="{7A47801F-5065-6044-AA25-3B2E0A66FFA7}">
      <dgm:prSet/>
      <dgm:spPr/>
      <dgm:t>
        <a:bodyPr/>
        <a:lstStyle/>
        <a:p>
          <a:endParaRPr lang="en-US" sz="1600"/>
        </a:p>
      </dgm:t>
    </dgm:pt>
    <dgm:pt modelId="{E6C8B047-3272-B341-B13F-A3BD20368A46}">
      <dgm:prSet phldrT="[Text]" custT="1"/>
      <dgm:spPr/>
      <dgm:t>
        <a:bodyPr/>
        <a:lstStyle/>
        <a:p>
          <a:r>
            <a:rPr lang="en-US" sz="1200" dirty="0" smtClean="0"/>
            <a:t> </a:t>
          </a:r>
          <a:endParaRPr lang="en-US" sz="1200" dirty="0"/>
        </a:p>
      </dgm:t>
    </dgm:pt>
    <dgm:pt modelId="{C6B8C1D3-62B9-9A4B-9513-2B7510493DBF}" type="parTrans" cxnId="{9E56A28D-CB36-554B-A687-50A826F20D45}">
      <dgm:prSet/>
      <dgm:spPr/>
      <dgm:t>
        <a:bodyPr/>
        <a:lstStyle/>
        <a:p>
          <a:endParaRPr lang="en-US" sz="1600"/>
        </a:p>
      </dgm:t>
    </dgm:pt>
    <dgm:pt modelId="{887B41AC-7181-474E-AFF5-D0D78A4AA4F9}" type="sibTrans" cxnId="{9E56A28D-CB36-554B-A687-50A826F20D45}">
      <dgm:prSet/>
      <dgm:spPr/>
      <dgm:t>
        <a:bodyPr/>
        <a:lstStyle/>
        <a:p>
          <a:endParaRPr lang="en-US" sz="1600"/>
        </a:p>
      </dgm:t>
    </dgm:pt>
    <dgm:pt modelId="{C4266244-7809-D24E-928F-C3D80BD13595}">
      <dgm:prSet phldrT="[Text]" custT="1"/>
      <dgm:spPr/>
      <dgm:t>
        <a:bodyPr/>
        <a:lstStyle/>
        <a:p>
          <a:r>
            <a:rPr lang="en-US" sz="1200" dirty="0" err="1" smtClean="0"/>
            <a:t>Millennials</a:t>
          </a:r>
          <a:r>
            <a:rPr lang="en-US" sz="1200" dirty="0" smtClean="0"/>
            <a:t> will work on z, and will even enjoy it </a:t>
          </a:r>
          <a:endParaRPr lang="en-US" sz="1200" dirty="0"/>
        </a:p>
      </dgm:t>
    </dgm:pt>
    <dgm:pt modelId="{F429B50B-98A8-B649-9BF3-2E55D69898B6}" type="parTrans" cxnId="{6E5EBA34-581A-CC4F-A372-D9CB98CDC1D4}">
      <dgm:prSet/>
      <dgm:spPr/>
      <dgm:t>
        <a:bodyPr/>
        <a:lstStyle/>
        <a:p>
          <a:endParaRPr lang="en-US" sz="1600"/>
        </a:p>
      </dgm:t>
    </dgm:pt>
    <dgm:pt modelId="{D35F90AA-A3E9-A342-9B9F-EE36E1F595AD}" type="sibTrans" cxnId="{6E5EBA34-581A-CC4F-A372-D9CB98CDC1D4}">
      <dgm:prSet/>
      <dgm:spPr/>
      <dgm:t>
        <a:bodyPr/>
        <a:lstStyle/>
        <a:p>
          <a:endParaRPr lang="en-US" sz="1600"/>
        </a:p>
      </dgm:t>
    </dgm:pt>
    <dgm:pt modelId="{56E40965-BB20-DC41-9D39-909910145ABD}">
      <dgm:prSet phldrT="[Text]" custT="1"/>
      <dgm:spPr/>
      <dgm:t>
        <a:bodyPr/>
        <a:lstStyle/>
        <a:p>
          <a:r>
            <a:rPr lang="en-US" sz="1200" dirty="0" smtClean="0"/>
            <a:t> </a:t>
          </a:r>
          <a:endParaRPr lang="en-US" sz="1200" dirty="0"/>
        </a:p>
      </dgm:t>
    </dgm:pt>
    <dgm:pt modelId="{2DDC742C-C578-3B4B-B7AF-982D8E5A359D}" type="parTrans" cxnId="{EB71448A-0BCA-A54A-80FB-DEA6210854E2}">
      <dgm:prSet/>
      <dgm:spPr/>
      <dgm:t>
        <a:bodyPr/>
        <a:lstStyle/>
        <a:p>
          <a:endParaRPr lang="en-US" sz="1600"/>
        </a:p>
      </dgm:t>
    </dgm:pt>
    <dgm:pt modelId="{8674D388-06F4-B440-B1CF-548262949C42}" type="sibTrans" cxnId="{EB71448A-0BCA-A54A-80FB-DEA6210854E2}">
      <dgm:prSet/>
      <dgm:spPr/>
      <dgm:t>
        <a:bodyPr/>
        <a:lstStyle/>
        <a:p>
          <a:endParaRPr lang="en-US" sz="1600"/>
        </a:p>
      </dgm:t>
    </dgm:pt>
    <dgm:pt modelId="{8D615E2A-CF82-7E46-97AF-42DAFF7C227D}">
      <dgm:prSet phldrT="[Text]" custT="1"/>
      <dgm:spPr/>
      <dgm:t>
        <a:bodyPr/>
        <a:lstStyle/>
        <a:p>
          <a:r>
            <a:rPr lang="en-US" sz="1200" dirty="0" smtClean="0"/>
            <a:t>Effective z training is available</a:t>
          </a:r>
          <a:endParaRPr lang="en-US" sz="1200" dirty="0"/>
        </a:p>
      </dgm:t>
    </dgm:pt>
    <dgm:pt modelId="{28317D2C-FC05-E449-B88B-7C93E578653A}" type="parTrans" cxnId="{639B7DA3-C7A1-F043-8804-C90087E64E01}">
      <dgm:prSet/>
      <dgm:spPr/>
      <dgm:t>
        <a:bodyPr/>
        <a:lstStyle/>
        <a:p>
          <a:endParaRPr lang="en-US" sz="1600"/>
        </a:p>
      </dgm:t>
    </dgm:pt>
    <dgm:pt modelId="{4EABC6F8-DB97-7A49-B206-BAB5BA60FF73}" type="sibTrans" cxnId="{639B7DA3-C7A1-F043-8804-C90087E64E01}">
      <dgm:prSet/>
      <dgm:spPr/>
      <dgm:t>
        <a:bodyPr/>
        <a:lstStyle/>
        <a:p>
          <a:endParaRPr lang="en-US" sz="1600"/>
        </a:p>
      </dgm:t>
    </dgm:pt>
    <dgm:pt modelId="{97A8E8B2-F985-DD41-B476-799A36540A81}">
      <dgm:prSet phldrT="[Text]" custT="1"/>
      <dgm:spPr/>
      <dgm:t>
        <a:bodyPr/>
        <a:lstStyle/>
        <a:p>
          <a:r>
            <a:rPr lang="en-US" sz="1200" dirty="0" smtClean="0"/>
            <a:t>Young people are building z skills</a:t>
          </a:r>
          <a:endParaRPr lang="en-US" sz="1200" dirty="0"/>
        </a:p>
      </dgm:t>
    </dgm:pt>
    <dgm:pt modelId="{F72324BE-6E75-154E-8AF0-1AD85AA31AED}" type="parTrans" cxnId="{739CE9A3-BD31-0E4F-A9A6-602B8FDFE443}">
      <dgm:prSet/>
      <dgm:spPr/>
      <dgm:t>
        <a:bodyPr/>
        <a:lstStyle/>
        <a:p>
          <a:endParaRPr lang="en-US" sz="1600"/>
        </a:p>
      </dgm:t>
    </dgm:pt>
    <dgm:pt modelId="{49EDD9D0-3BD3-0144-94E6-05E1385DA39C}" type="sibTrans" cxnId="{739CE9A3-BD31-0E4F-A9A6-602B8FDFE443}">
      <dgm:prSet/>
      <dgm:spPr/>
      <dgm:t>
        <a:bodyPr/>
        <a:lstStyle/>
        <a:p>
          <a:endParaRPr lang="en-US" sz="1600"/>
        </a:p>
      </dgm:t>
    </dgm:pt>
    <dgm:pt modelId="{793F21E8-29C9-CB49-90DD-2C142355AD8E}">
      <dgm:prSet phldrT="[Text]" custT="1"/>
      <dgm:spPr/>
      <dgm:t>
        <a:bodyPr/>
        <a:lstStyle/>
        <a:p>
          <a:r>
            <a:rPr lang="en-US" sz="1200" dirty="0" smtClean="0"/>
            <a:t> </a:t>
          </a:r>
          <a:endParaRPr lang="en-US" sz="1200" dirty="0"/>
        </a:p>
      </dgm:t>
    </dgm:pt>
    <dgm:pt modelId="{59D5E024-91D9-0642-BE62-15D9A4C144CC}" type="parTrans" cxnId="{CCF3F6D4-F6A5-2142-9C35-ECC808B3EE8D}">
      <dgm:prSet/>
      <dgm:spPr/>
      <dgm:t>
        <a:bodyPr/>
        <a:lstStyle/>
        <a:p>
          <a:endParaRPr lang="en-US" sz="1600"/>
        </a:p>
      </dgm:t>
    </dgm:pt>
    <dgm:pt modelId="{B8C2A26D-72F6-2F48-B771-D3EE45E6BB31}" type="sibTrans" cxnId="{CCF3F6D4-F6A5-2142-9C35-ECC808B3EE8D}">
      <dgm:prSet/>
      <dgm:spPr/>
      <dgm:t>
        <a:bodyPr/>
        <a:lstStyle/>
        <a:p>
          <a:endParaRPr lang="en-US" sz="1600"/>
        </a:p>
      </dgm:t>
    </dgm:pt>
    <dgm:pt modelId="{2A42D810-D364-E348-8AFA-5DB68B90634E}">
      <dgm:prSet phldrT="[Text]" custT="1"/>
      <dgm:spPr/>
      <dgm:t>
        <a:bodyPr/>
        <a:lstStyle/>
        <a:p>
          <a:r>
            <a:rPr lang="en-US" sz="1200" dirty="0" smtClean="0"/>
            <a:t>IBM is here to help!</a:t>
          </a:r>
          <a:endParaRPr lang="en-US" sz="1200" dirty="0"/>
        </a:p>
      </dgm:t>
    </dgm:pt>
    <dgm:pt modelId="{4A55A8BC-A3F9-9C47-AA9C-AED6DFE40623}" type="parTrans" cxnId="{0331C298-DACF-9741-A8F2-9DD4F8EEBAC0}">
      <dgm:prSet/>
      <dgm:spPr/>
      <dgm:t>
        <a:bodyPr/>
        <a:lstStyle/>
        <a:p>
          <a:endParaRPr lang="en-US" sz="1600"/>
        </a:p>
      </dgm:t>
    </dgm:pt>
    <dgm:pt modelId="{F6BCE884-92B2-D94C-8D78-8128E15F5D14}" type="sibTrans" cxnId="{0331C298-DACF-9741-A8F2-9DD4F8EEBAC0}">
      <dgm:prSet/>
      <dgm:spPr/>
      <dgm:t>
        <a:bodyPr/>
        <a:lstStyle/>
        <a:p>
          <a:endParaRPr lang="en-US" sz="1600"/>
        </a:p>
      </dgm:t>
    </dgm:pt>
    <dgm:pt modelId="{7215715D-2B10-D44A-A855-9A174BD6A80F}" type="pres">
      <dgm:prSet presAssocID="{F89ADD80-1DFD-5246-A09F-A9D5F1F8FD66}" presName="Name0" presStyleCnt="0">
        <dgm:presLayoutVars>
          <dgm:chMax/>
          <dgm:chPref/>
          <dgm:dir/>
        </dgm:presLayoutVars>
      </dgm:prSet>
      <dgm:spPr/>
      <dgm:t>
        <a:bodyPr/>
        <a:lstStyle/>
        <a:p>
          <a:endParaRPr lang="en-US"/>
        </a:p>
      </dgm:t>
    </dgm:pt>
    <dgm:pt modelId="{60DD53FF-F4B3-AB49-BE14-0947E6C1D541}" type="pres">
      <dgm:prSet presAssocID="{82CB1A17-D8C6-B048-A14A-B362A4955410}" presName="parenttextcomposite" presStyleCnt="0"/>
      <dgm:spPr/>
    </dgm:pt>
    <dgm:pt modelId="{513BA6DF-61D8-484E-AF39-EF6271A08D06}" type="pres">
      <dgm:prSet presAssocID="{82CB1A17-D8C6-B048-A14A-B362A4955410}" presName="parenttext" presStyleLbl="revTx" presStyleIdx="0" presStyleCnt="4">
        <dgm:presLayoutVars>
          <dgm:chMax/>
          <dgm:chPref val="2"/>
          <dgm:bulletEnabled val="1"/>
        </dgm:presLayoutVars>
      </dgm:prSet>
      <dgm:spPr/>
      <dgm:t>
        <a:bodyPr/>
        <a:lstStyle/>
        <a:p>
          <a:endParaRPr lang="en-US"/>
        </a:p>
      </dgm:t>
    </dgm:pt>
    <dgm:pt modelId="{D6EF1865-9DC6-5545-AE04-311EC376449D}" type="pres">
      <dgm:prSet presAssocID="{82CB1A17-D8C6-B048-A14A-B362A4955410}" presName="composite" presStyleCnt="0"/>
      <dgm:spPr/>
    </dgm:pt>
    <dgm:pt modelId="{E9FCF4AF-9E27-0C4A-BAAC-95DC8F811391}" type="pres">
      <dgm:prSet presAssocID="{82CB1A17-D8C6-B048-A14A-B362A4955410}" presName="chevron1" presStyleLbl="alignNode1" presStyleIdx="0" presStyleCnt="28"/>
      <dgm:spPr/>
    </dgm:pt>
    <dgm:pt modelId="{0ABADEF4-629D-944F-AE30-54AC87EDCD4B}" type="pres">
      <dgm:prSet presAssocID="{82CB1A17-D8C6-B048-A14A-B362A4955410}" presName="chevron2" presStyleLbl="alignNode1" presStyleIdx="1" presStyleCnt="28"/>
      <dgm:spPr/>
    </dgm:pt>
    <dgm:pt modelId="{3558D22E-33EA-C841-B55A-F806B60DA937}" type="pres">
      <dgm:prSet presAssocID="{82CB1A17-D8C6-B048-A14A-B362A4955410}" presName="chevron3" presStyleLbl="alignNode1" presStyleIdx="2" presStyleCnt="28"/>
      <dgm:spPr/>
    </dgm:pt>
    <dgm:pt modelId="{2683CA29-A1ED-B744-9FD5-A4C4BB9CC89D}" type="pres">
      <dgm:prSet presAssocID="{82CB1A17-D8C6-B048-A14A-B362A4955410}" presName="chevron4" presStyleLbl="alignNode1" presStyleIdx="3" presStyleCnt="28"/>
      <dgm:spPr/>
    </dgm:pt>
    <dgm:pt modelId="{B6408A64-FCA5-364E-A847-A0FDB9173E2E}" type="pres">
      <dgm:prSet presAssocID="{82CB1A17-D8C6-B048-A14A-B362A4955410}" presName="chevron5" presStyleLbl="alignNode1" presStyleIdx="4" presStyleCnt="28"/>
      <dgm:spPr/>
    </dgm:pt>
    <dgm:pt modelId="{3EACDACE-C716-A946-A2C6-2288904780D6}" type="pres">
      <dgm:prSet presAssocID="{82CB1A17-D8C6-B048-A14A-B362A4955410}" presName="chevron6" presStyleLbl="alignNode1" presStyleIdx="5" presStyleCnt="28"/>
      <dgm:spPr/>
    </dgm:pt>
    <dgm:pt modelId="{65BAF005-7E9A-6445-B378-7DF00BBF6462}" type="pres">
      <dgm:prSet presAssocID="{82CB1A17-D8C6-B048-A14A-B362A4955410}" presName="chevron7" presStyleLbl="alignNode1" presStyleIdx="6" presStyleCnt="28"/>
      <dgm:spPr/>
    </dgm:pt>
    <dgm:pt modelId="{DE2BB505-8718-DF40-B27D-0B5028BB57CF}" type="pres">
      <dgm:prSet presAssocID="{82CB1A17-D8C6-B048-A14A-B362A4955410}" presName="childtext" presStyleLbl="solidFgAcc1" presStyleIdx="0" presStyleCnt="4">
        <dgm:presLayoutVars>
          <dgm:chMax/>
          <dgm:chPref val="0"/>
          <dgm:bulletEnabled val="1"/>
        </dgm:presLayoutVars>
      </dgm:prSet>
      <dgm:spPr/>
      <dgm:t>
        <a:bodyPr/>
        <a:lstStyle/>
        <a:p>
          <a:endParaRPr lang="en-US"/>
        </a:p>
      </dgm:t>
    </dgm:pt>
    <dgm:pt modelId="{B3BCB62D-9886-8B4F-BE75-5C676EED37F7}" type="pres">
      <dgm:prSet presAssocID="{BABD3858-421C-F640-BC2B-4BDB6558453D}" presName="sibTrans" presStyleCnt="0"/>
      <dgm:spPr/>
    </dgm:pt>
    <dgm:pt modelId="{4FE41931-E950-904F-848F-ABD2FB69DD9F}" type="pres">
      <dgm:prSet presAssocID="{E6C8B047-3272-B341-B13F-A3BD20368A46}" presName="parenttextcomposite" presStyleCnt="0"/>
      <dgm:spPr/>
    </dgm:pt>
    <dgm:pt modelId="{369D9123-3E51-2648-B7FB-A2E349CDCF57}" type="pres">
      <dgm:prSet presAssocID="{E6C8B047-3272-B341-B13F-A3BD20368A46}" presName="parenttext" presStyleLbl="revTx" presStyleIdx="1" presStyleCnt="4">
        <dgm:presLayoutVars>
          <dgm:chMax/>
          <dgm:chPref val="2"/>
          <dgm:bulletEnabled val="1"/>
        </dgm:presLayoutVars>
      </dgm:prSet>
      <dgm:spPr/>
      <dgm:t>
        <a:bodyPr/>
        <a:lstStyle/>
        <a:p>
          <a:endParaRPr lang="en-US"/>
        </a:p>
      </dgm:t>
    </dgm:pt>
    <dgm:pt modelId="{8D4B677D-BBBC-3448-8CEB-D9731E7CDC9F}" type="pres">
      <dgm:prSet presAssocID="{E6C8B047-3272-B341-B13F-A3BD20368A46}" presName="composite" presStyleCnt="0"/>
      <dgm:spPr/>
    </dgm:pt>
    <dgm:pt modelId="{369E7F68-F4FB-9E46-ABC9-33091D48116A}" type="pres">
      <dgm:prSet presAssocID="{E6C8B047-3272-B341-B13F-A3BD20368A46}" presName="chevron1" presStyleLbl="alignNode1" presStyleIdx="7" presStyleCnt="28"/>
      <dgm:spPr/>
    </dgm:pt>
    <dgm:pt modelId="{B02F99A6-EEAF-654E-B440-E624619A6406}" type="pres">
      <dgm:prSet presAssocID="{E6C8B047-3272-B341-B13F-A3BD20368A46}" presName="chevron2" presStyleLbl="alignNode1" presStyleIdx="8" presStyleCnt="28"/>
      <dgm:spPr/>
    </dgm:pt>
    <dgm:pt modelId="{745BE7A2-61C6-144A-995B-F5595A6B78B8}" type="pres">
      <dgm:prSet presAssocID="{E6C8B047-3272-B341-B13F-A3BD20368A46}" presName="chevron3" presStyleLbl="alignNode1" presStyleIdx="9" presStyleCnt="28"/>
      <dgm:spPr/>
    </dgm:pt>
    <dgm:pt modelId="{15480260-1930-FE45-AADD-155FC1E3D596}" type="pres">
      <dgm:prSet presAssocID="{E6C8B047-3272-B341-B13F-A3BD20368A46}" presName="chevron4" presStyleLbl="alignNode1" presStyleIdx="10" presStyleCnt="28"/>
      <dgm:spPr/>
    </dgm:pt>
    <dgm:pt modelId="{AF43DACC-8D75-8441-929B-8E4E4C80E1A4}" type="pres">
      <dgm:prSet presAssocID="{E6C8B047-3272-B341-B13F-A3BD20368A46}" presName="chevron5" presStyleLbl="alignNode1" presStyleIdx="11" presStyleCnt="28"/>
      <dgm:spPr/>
    </dgm:pt>
    <dgm:pt modelId="{C2989EE9-B3BA-A14D-BA59-50455A89F244}" type="pres">
      <dgm:prSet presAssocID="{E6C8B047-3272-B341-B13F-A3BD20368A46}" presName="chevron6" presStyleLbl="alignNode1" presStyleIdx="12" presStyleCnt="28"/>
      <dgm:spPr/>
    </dgm:pt>
    <dgm:pt modelId="{7C1CE711-51D1-F143-8B9B-A6B939D804FD}" type="pres">
      <dgm:prSet presAssocID="{E6C8B047-3272-B341-B13F-A3BD20368A46}" presName="chevron7" presStyleLbl="alignNode1" presStyleIdx="13" presStyleCnt="28"/>
      <dgm:spPr/>
    </dgm:pt>
    <dgm:pt modelId="{0C286CD4-6FD8-574D-B2F5-ECD16467D2C1}" type="pres">
      <dgm:prSet presAssocID="{E6C8B047-3272-B341-B13F-A3BD20368A46}" presName="childtext" presStyleLbl="solidFgAcc1" presStyleIdx="1" presStyleCnt="4">
        <dgm:presLayoutVars>
          <dgm:chMax/>
          <dgm:chPref val="0"/>
          <dgm:bulletEnabled val="1"/>
        </dgm:presLayoutVars>
      </dgm:prSet>
      <dgm:spPr/>
      <dgm:t>
        <a:bodyPr/>
        <a:lstStyle/>
        <a:p>
          <a:endParaRPr lang="en-US"/>
        </a:p>
      </dgm:t>
    </dgm:pt>
    <dgm:pt modelId="{F8F5D0E0-7DAF-814F-8E1F-ABC148272869}" type="pres">
      <dgm:prSet presAssocID="{887B41AC-7181-474E-AFF5-D0D78A4AA4F9}" presName="sibTrans" presStyleCnt="0"/>
      <dgm:spPr/>
    </dgm:pt>
    <dgm:pt modelId="{1D87D3C1-0589-AF4E-8F99-D2C2B8827784}" type="pres">
      <dgm:prSet presAssocID="{56E40965-BB20-DC41-9D39-909910145ABD}" presName="parenttextcomposite" presStyleCnt="0"/>
      <dgm:spPr/>
    </dgm:pt>
    <dgm:pt modelId="{C8FB78FF-16DA-5C45-948F-1CB23BFB39DE}" type="pres">
      <dgm:prSet presAssocID="{56E40965-BB20-DC41-9D39-909910145ABD}" presName="parenttext" presStyleLbl="revTx" presStyleIdx="2" presStyleCnt="4">
        <dgm:presLayoutVars>
          <dgm:chMax/>
          <dgm:chPref val="2"/>
          <dgm:bulletEnabled val="1"/>
        </dgm:presLayoutVars>
      </dgm:prSet>
      <dgm:spPr/>
      <dgm:t>
        <a:bodyPr/>
        <a:lstStyle/>
        <a:p>
          <a:endParaRPr lang="en-US"/>
        </a:p>
      </dgm:t>
    </dgm:pt>
    <dgm:pt modelId="{0BC14961-F74C-414E-BD0F-9615160857D3}" type="pres">
      <dgm:prSet presAssocID="{56E40965-BB20-DC41-9D39-909910145ABD}" presName="composite" presStyleCnt="0"/>
      <dgm:spPr/>
    </dgm:pt>
    <dgm:pt modelId="{9CB1056E-D0A1-6E40-A558-9871CFFFD46B}" type="pres">
      <dgm:prSet presAssocID="{56E40965-BB20-DC41-9D39-909910145ABD}" presName="chevron1" presStyleLbl="alignNode1" presStyleIdx="14" presStyleCnt="28"/>
      <dgm:spPr/>
    </dgm:pt>
    <dgm:pt modelId="{4688BA6D-3617-304E-8334-91D7ED1EAF3F}" type="pres">
      <dgm:prSet presAssocID="{56E40965-BB20-DC41-9D39-909910145ABD}" presName="chevron2" presStyleLbl="alignNode1" presStyleIdx="15" presStyleCnt="28"/>
      <dgm:spPr/>
    </dgm:pt>
    <dgm:pt modelId="{703A75D6-19AE-A34D-8218-EDF3B48A529E}" type="pres">
      <dgm:prSet presAssocID="{56E40965-BB20-DC41-9D39-909910145ABD}" presName="chevron3" presStyleLbl="alignNode1" presStyleIdx="16" presStyleCnt="28"/>
      <dgm:spPr/>
    </dgm:pt>
    <dgm:pt modelId="{BFF8B42D-D81F-8541-8BA2-BF12CD94B332}" type="pres">
      <dgm:prSet presAssocID="{56E40965-BB20-DC41-9D39-909910145ABD}" presName="chevron4" presStyleLbl="alignNode1" presStyleIdx="17" presStyleCnt="28"/>
      <dgm:spPr/>
    </dgm:pt>
    <dgm:pt modelId="{C450D7CA-5C85-AB4B-84D2-D842D9EEB0FC}" type="pres">
      <dgm:prSet presAssocID="{56E40965-BB20-DC41-9D39-909910145ABD}" presName="chevron5" presStyleLbl="alignNode1" presStyleIdx="18" presStyleCnt="28"/>
      <dgm:spPr/>
    </dgm:pt>
    <dgm:pt modelId="{D73EADA7-1B7C-4844-A1D0-3FC0B0402067}" type="pres">
      <dgm:prSet presAssocID="{56E40965-BB20-DC41-9D39-909910145ABD}" presName="chevron6" presStyleLbl="alignNode1" presStyleIdx="19" presStyleCnt="28"/>
      <dgm:spPr/>
    </dgm:pt>
    <dgm:pt modelId="{44B3736E-2FFD-6C46-8360-B9AE4BCC9BBB}" type="pres">
      <dgm:prSet presAssocID="{56E40965-BB20-DC41-9D39-909910145ABD}" presName="chevron7" presStyleLbl="alignNode1" presStyleIdx="20" presStyleCnt="28"/>
      <dgm:spPr/>
    </dgm:pt>
    <dgm:pt modelId="{C998404B-9B2D-A247-8A9B-5A2D39DD6969}" type="pres">
      <dgm:prSet presAssocID="{56E40965-BB20-DC41-9D39-909910145ABD}" presName="childtext" presStyleLbl="solidFgAcc1" presStyleIdx="2" presStyleCnt="4">
        <dgm:presLayoutVars>
          <dgm:chMax/>
          <dgm:chPref val="0"/>
          <dgm:bulletEnabled val="1"/>
        </dgm:presLayoutVars>
      </dgm:prSet>
      <dgm:spPr/>
      <dgm:t>
        <a:bodyPr/>
        <a:lstStyle/>
        <a:p>
          <a:endParaRPr lang="en-US"/>
        </a:p>
      </dgm:t>
    </dgm:pt>
    <dgm:pt modelId="{8DE1C391-6F2B-7646-88F3-F42B25D04710}" type="pres">
      <dgm:prSet presAssocID="{8674D388-06F4-B440-B1CF-548262949C42}" presName="sibTrans" presStyleCnt="0"/>
      <dgm:spPr/>
    </dgm:pt>
    <dgm:pt modelId="{F06CC998-CEA7-5648-8AEF-7F27E435E9EC}" type="pres">
      <dgm:prSet presAssocID="{793F21E8-29C9-CB49-90DD-2C142355AD8E}" presName="parenttextcomposite" presStyleCnt="0"/>
      <dgm:spPr/>
    </dgm:pt>
    <dgm:pt modelId="{981719C6-767C-3749-ADE3-1F8FD85114D5}" type="pres">
      <dgm:prSet presAssocID="{793F21E8-29C9-CB49-90DD-2C142355AD8E}" presName="parenttext" presStyleLbl="revTx" presStyleIdx="3" presStyleCnt="4">
        <dgm:presLayoutVars>
          <dgm:chMax/>
          <dgm:chPref val="2"/>
          <dgm:bulletEnabled val="1"/>
        </dgm:presLayoutVars>
      </dgm:prSet>
      <dgm:spPr/>
      <dgm:t>
        <a:bodyPr/>
        <a:lstStyle/>
        <a:p>
          <a:endParaRPr lang="en-US"/>
        </a:p>
      </dgm:t>
    </dgm:pt>
    <dgm:pt modelId="{951F1082-0472-2142-BDEA-2EA7B56BD5AD}" type="pres">
      <dgm:prSet presAssocID="{793F21E8-29C9-CB49-90DD-2C142355AD8E}" presName="composite" presStyleCnt="0"/>
      <dgm:spPr/>
    </dgm:pt>
    <dgm:pt modelId="{E75EF905-4F1D-F84E-9607-A3EDA3B8A221}" type="pres">
      <dgm:prSet presAssocID="{793F21E8-29C9-CB49-90DD-2C142355AD8E}" presName="chevron1" presStyleLbl="alignNode1" presStyleIdx="21" presStyleCnt="28"/>
      <dgm:spPr/>
    </dgm:pt>
    <dgm:pt modelId="{2EF91DA2-4EAB-A144-934D-3E767B937D9B}" type="pres">
      <dgm:prSet presAssocID="{793F21E8-29C9-CB49-90DD-2C142355AD8E}" presName="chevron2" presStyleLbl="alignNode1" presStyleIdx="22" presStyleCnt="28"/>
      <dgm:spPr/>
    </dgm:pt>
    <dgm:pt modelId="{874977C9-E2F1-2640-9BF9-6272A08DF8EE}" type="pres">
      <dgm:prSet presAssocID="{793F21E8-29C9-CB49-90DD-2C142355AD8E}" presName="chevron3" presStyleLbl="alignNode1" presStyleIdx="23" presStyleCnt="28"/>
      <dgm:spPr/>
    </dgm:pt>
    <dgm:pt modelId="{46DB4729-5EB8-CA42-8B2E-17F3C8A119A0}" type="pres">
      <dgm:prSet presAssocID="{793F21E8-29C9-CB49-90DD-2C142355AD8E}" presName="chevron4" presStyleLbl="alignNode1" presStyleIdx="24" presStyleCnt="28"/>
      <dgm:spPr/>
    </dgm:pt>
    <dgm:pt modelId="{16BAF701-FDEF-2C4A-A374-AAB8F1C0CDD3}" type="pres">
      <dgm:prSet presAssocID="{793F21E8-29C9-CB49-90DD-2C142355AD8E}" presName="chevron5" presStyleLbl="alignNode1" presStyleIdx="25" presStyleCnt="28"/>
      <dgm:spPr/>
    </dgm:pt>
    <dgm:pt modelId="{44818887-FC58-6645-9BAB-F314301EEA74}" type="pres">
      <dgm:prSet presAssocID="{793F21E8-29C9-CB49-90DD-2C142355AD8E}" presName="chevron6" presStyleLbl="alignNode1" presStyleIdx="26" presStyleCnt="28"/>
      <dgm:spPr/>
    </dgm:pt>
    <dgm:pt modelId="{2A37C1E7-5A64-7C42-8F1E-149CCF328380}" type="pres">
      <dgm:prSet presAssocID="{793F21E8-29C9-CB49-90DD-2C142355AD8E}" presName="chevron7" presStyleLbl="alignNode1" presStyleIdx="27" presStyleCnt="28"/>
      <dgm:spPr/>
    </dgm:pt>
    <dgm:pt modelId="{19A2645F-3E97-0742-A6B3-668A789205CC}" type="pres">
      <dgm:prSet presAssocID="{793F21E8-29C9-CB49-90DD-2C142355AD8E}" presName="childtext" presStyleLbl="solidFgAcc1" presStyleIdx="3" presStyleCnt="4">
        <dgm:presLayoutVars>
          <dgm:chMax/>
          <dgm:chPref val="0"/>
          <dgm:bulletEnabled val="1"/>
        </dgm:presLayoutVars>
      </dgm:prSet>
      <dgm:spPr/>
      <dgm:t>
        <a:bodyPr/>
        <a:lstStyle/>
        <a:p>
          <a:endParaRPr lang="en-US"/>
        </a:p>
      </dgm:t>
    </dgm:pt>
  </dgm:ptLst>
  <dgm:cxnLst>
    <dgm:cxn modelId="{7A47801F-5065-6044-AA25-3B2E0A66FFA7}" srcId="{F89ADD80-1DFD-5246-A09F-A9D5F1F8FD66}" destId="{82CB1A17-D8C6-B048-A14A-B362A4955410}" srcOrd="0" destOrd="0" parTransId="{CCF664C6-E7E9-3348-816A-2B3ABA776728}" sibTransId="{BABD3858-421C-F640-BC2B-4BDB6558453D}"/>
    <dgm:cxn modelId="{CCF3F6D4-F6A5-2142-9C35-ECC808B3EE8D}" srcId="{F89ADD80-1DFD-5246-A09F-A9D5F1F8FD66}" destId="{793F21E8-29C9-CB49-90DD-2C142355AD8E}" srcOrd="3" destOrd="0" parTransId="{59D5E024-91D9-0642-BE62-15D9A4C144CC}" sibTransId="{B8C2A26D-72F6-2F48-B771-D3EE45E6BB31}"/>
    <dgm:cxn modelId="{481EF0A4-C6B6-1D4E-BEAF-20FE458E8117}" type="presOf" srcId="{C4266244-7809-D24E-928F-C3D80BD13595}" destId="{0C286CD4-6FD8-574D-B2F5-ECD16467D2C1}" srcOrd="0" destOrd="0" presId="urn:microsoft.com/office/officeart/2008/layout/VerticalAccentList"/>
    <dgm:cxn modelId="{D7FA1E83-7C45-2248-9618-16308204EF9F}" type="presOf" srcId="{2A42D810-D364-E348-8AFA-5DB68B90634E}" destId="{19A2645F-3E97-0742-A6B3-668A789205CC}" srcOrd="0" destOrd="0" presId="urn:microsoft.com/office/officeart/2008/layout/VerticalAccentList"/>
    <dgm:cxn modelId="{4C934118-00CE-FB47-83A2-CE65A4093BEC}" type="presOf" srcId="{F89ADD80-1DFD-5246-A09F-A9D5F1F8FD66}" destId="{7215715D-2B10-D44A-A855-9A174BD6A80F}" srcOrd="0" destOrd="0" presId="urn:microsoft.com/office/officeart/2008/layout/VerticalAccentList"/>
    <dgm:cxn modelId="{2E0390A4-FE6A-7E4F-8FD6-75A7037BDB67}" type="presOf" srcId="{8D615E2A-CF82-7E46-97AF-42DAFF7C227D}" destId="{C998404B-9B2D-A247-8A9B-5A2D39DD6969}" srcOrd="0" destOrd="0" presId="urn:microsoft.com/office/officeart/2008/layout/VerticalAccentList"/>
    <dgm:cxn modelId="{1004DC53-6A94-9441-9E8B-F4F554FD5022}" type="presOf" srcId="{82CB1A17-D8C6-B048-A14A-B362A4955410}" destId="{513BA6DF-61D8-484E-AF39-EF6271A08D06}" srcOrd="0" destOrd="0" presId="urn:microsoft.com/office/officeart/2008/layout/VerticalAccentList"/>
    <dgm:cxn modelId="{6E5EBA34-581A-CC4F-A372-D9CB98CDC1D4}" srcId="{E6C8B047-3272-B341-B13F-A3BD20368A46}" destId="{C4266244-7809-D24E-928F-C3D80BD13595}" srcOrd="0" destOrd="0" parTransId="{F429B50B-98A8-B649-9BF3-2E55D69898B6}" sibTransId="{D35F90AA-A3E9-A342-9B9F-EE36E1F595AD}"/>
    <dgm:cxn modelId="{AF94D955-B8EE-2744-8190-7C181F6CAF96}" type="presOf" srcId="{793F21E8-29C9-CB49-90DD-2C142355AD8E}" destId="{981719C6-767C-3749-ADE3-1F8FD85114D5}" srcOrd="0" destOrd="0" presId="urn:microsoft.com/office/officeart/2008/layout/VerticalAccentList"/>
    <dgm:cxn modelId="{739CE9A3-BD31-0E4F-A9A6-602B8FDFE443}" srcId="{82CB1A17-D8C6-B048-A14A-B362A4955410}" destId="{97A8E8B2-F985-DD41-B476-799A36540A81}" srcOrd="0" destOrd="0" parTransId="{F72324BE-6E75-154E-8AF0-1AD85AA31AED}" sibTransId="{49EDD9D0-3BD3-0144-94E6-05E1385DA39C}"/>
    <dgm:cxn modelId="{D417AA5F-5F4F-A34D-BAB9-698555A02567}" type="presOf" srcId="{56E40965-BB20-DC41-9D39-909910145ABD}" destId="{C8FB78FF-16DA-5C45-948F-1CB23BFB39DE}" srcOrd="0" destOrd="0" presId="urn:microsoft.com/office/officeart/2008/layout/VerticalAccentList"/>
    <dgm:cxn modelId="{E15CF55C-AA10-C840-953F-E05DB0D098DF}" type="presOf" srcId="{97A8E8B2-F985-DD41-B476-799A36540A81}" destId="{DE2BB505-8718-DF40-B27D-0B5028BB57CF}" srcOrd="0" destOrd="0" presId="urn:microsoft.com/office/officeart/2008/layout/VerticalAccentList"/>
    <dgm:cxn modelId="{9E56A28D-CB36-554B-A687-50A826F20D45}" srcId="{F89ADD80-1DFD-5246-A09F-A9D5F1F8FD66}" destId="{E6C8B047-3272-B341-B13F-A3BD20368A46}" srcOrd="1" destOrd="0" parTransId="{C6B8C1D3-62B9-9A4B-9513-2B7510493DBF}" sibTransId="{887B41AC-7181-474E-AFF5-D0D78A4AA4F9}"/>
    <dgm:cxn modelId="{EB71448A-0BCA-A54A-80FB-DEA6210854E2}" srcId="{F89ADD80-1DFD-5246-A09F-A9D5F1F8FD66}" destId="{56E40965-BB20-DC41-9D39-909910145ABD}" srcOrd="2" destOrd="0" parTransId="{2DDC742C-C578-3B4B-B7AF-982D8E5A359D}" sibTransId="{8674D388-06F4-B440-B1CF-548262949C42}"/>
    <dgm:cxn modelId="{639B7DA3-C7A1-F043-8804-C90087E64E01}" srcId="{56E40965-BB20-DC41-9D39-909910145ABD}" destId="{8D615E2A-CF82-7E46-97AF-42DAFF7C227D}" srcOrd="0" destOrd="0" parTransId="{28317D2C-FC05-E449-B88B-7C93E578653A}" sibTransId="{4EABC6F8-DB97-7A49-B206-BAB5BA60FF73}"/>
    <dgm:cxn modelId="{FB17F080-A3AD-B548-9841-2F8E72115DDE}" type="presOf" srcId="{E6C8B047-3272-B341-B13F-A3BD20368A46}" destId="{369D9123-3E51-2648-B7FB-A2E349CDCF57}" srcOrd="0" destOrd="0" presId="urn:microsoft.com/office/officeart/2008/layout/VerticalAccentList"/>
    <dgm:cxn modelId="{0331C298-DACF-9741-A8F2-9DD4F8EEBAC0}" srcId="{793F21E8-29C9-CB49-90DD-2C142355AD8E}" destId="{2A42D810-D364-E348-8AFA-5DB68B90634E}" srcOrd="0" destOrd="0" parTransId="{4A55A8BC-A3F9-9C47-AA9C-AED6DFE40623}" sibTransId="{F6BCE884-92B2-D94C-8D78-8128E15F5D14}"/>
    <dgm:cxn modelId="{CEEAB9ED-AA76-4545-A20E-EBDFA44AB70A}" type="presParOf" srcId="{7215715D-2B10-D44A-A855-9A174BD6A80F}" destId="{60DD53FF-F4B3-AB49-BE14-0947E6C1D541}" srcOrd="0" destOrd="0" presId="urn:microsoft.com/office/officeart/2008/layout/VerticalAccentList"/>
    <dgm:cxn modelId="{79F63FDE-EF67-5C4F-B5E0-504FBDF7FCA7}" type="presParOf" srcId="{60DD53FF-F4B3-AB49-BE14-0947E6C1D541}" destId="{513BA6DF-61D8-484E-AF39-EF6271A08D06}" srcOrd="0" destOrd="0" presId="urn:microsoft.com/office/officeart/2008/layout/VerticalAccentList"/>
    <dgm:cxn modelId="{7513FE2C-7355-5C4E-9FAE-ED6459F41DE2}" type="presParOf" srcId="{7215715D-2B10-D44A-A855-9A174BD6A80F}" destId="{D6EF1865-9DC6-5545-AE04-311EC376449D}" srcOrd="1" destOrd="0" presId="urn:microsoft.com/office/officeart/2008/layout/VerticalAccentList"/>
    <dgm:cxn modelId="{B6077F59-3BD3-B341-BD3D-E7D74367A2AF}" type="presParOf" srcId="{D6EF1865-9DC6-5545-AE04-311EC376449D}" destId="{E9FCF4AF-9E27-0C4A-BAAC-95DC8F811391}" srcOrd="0" destOrd="0" presId="urn:microsoft.com/office/officeart/2008/layout/VerticalAccentList"/>
    <dgm:cxn modelId="{8C945A20-F9A0-554A-93CC-26BB465B4DCC}" type="presParOf" srcId="{D6EF1865-9DC6-5545-AE04-311EC376449D}" destId="{0ABADEF4-629D-944F-AE30-54AC87EDCD4B}" srcOrd="1" destOrd="0" presId="urn:microsoft.com/office/officeart/2008/layout/VerticalAccentList"/>
    <dgm:cxn modelId="{A858358C-E524-2247-9E13-AB1DA5F62891}" type="presParOf" srcId="{D6EF1865-9DC6-5545-AE04-311EC376449D}" destId="{3558D22E-33EA-C841-B55A-F806B60DA937}" srcOrd="2" destOrd="0" presId="urn:microsoft.com/office/officeart/2008/layout/VerticalAccentList"/>
    <dgm:cxn modelId="{0F3865C3-B554-8241-8A37-E015701DFF39}" type="presParOf" srcId="{D6EF1865-9DC6-5545-AE04-311EC376449D}" destId="{2683CA29-A1ED-B744-9FD5-A4C4BB9CC89D}" srcOrd="3" destOrd="0" presId="urn:microsoft.com/office/officeart/2008/layout/VerticalAccentList"/>
    <dgm:cxn modelId="{2EFC9C24-90DB-3B46-98E3-BF3522979814}" type="presParOf" srcId="{D6EF1865-9DC6-5545-AE04-311EC376449D}" destId="{B6408A64-FCA5-364E-A847-A0FDB9173E2E}" srcOrd="4" destOrd="0" presId="urn:microsoft.com/office/officeart/2008/layout/VerticalAccentList"/>
    <dgm:cxn modelId="{06466771-134D-8A4B-85FF-F711B5E8DA1B}" type="presParOf" srcId="{D6EF1865-9DC6-5545-AE04-311EC376449D}" destId="{3EACDACE-C716-A946-A2C6-2288904780D6}" srcOrd="5" destOrd="0" presId="urn:microsoft.com/office/officeart/2008/layout/VerticalAccentList"/>
    <dgm:cxn modelId="{A956D52C-42F7-8742-BD88-E69D3018A439}" type="presParOf" srcId="{D6EF1865-9DC6-5545-AE04-311EC376449D}" destId="{65BAF005-7E9A-6445-B378-7DF00BBF6462}" srcOrd="6" destOrd="0" presId="urn:microsoft.com/office/officeart/2008/layout/VerticalAccentList"/>
    <dgm:cxn modelId="{0020F12A-4E36-1D43-8BDB-7589EBB04B4B}" type="presParOf" srcId="{D6EF1865-9DC6-5545-AE04-311EC376449D}" destId="{DE2BB505-8718-DF40-B27D-0B5028BB57CF}" srcOrd="7" destOrd="0" presId="urn:microsoft.com/office/officeart/2008/layout/VerticalAccentList"/>
    <dgm:cxn modelId="{C89BCEF8-CF19-7349-9018-EAD8C50ADDB1}" type="presParOf" srcId="{7215715D-2B10-D44A-A855-9A174BD6A80F}" destId="{B3BCB62D-9886-8B4F-BE75-5C676EED37F7}" srcOrd="2" destOrd="0" presId="urn:microsoft.com/office/officeart/2008/layout/VerticalAccentList"/>
    <dgm:cxn modelId="{34A17F57-7A75-6E41-B57A-848FF573A739}" type="presParOf" srcId="{7215715D-2B10-D44A-A855-9A174BD6A80F}" destId="{4FE41931-E950-904F-848F-ABD2FB69DD9F}" srcOrd="3" destOrd="0" presId="urn:microsoft.com/office/officeart/2008/layout/VerticalAccentList"/>
    <dgm:cxn modelId="{EE422C1D-BFCF-3340-B9B9-952679E7EB26}" type="presParOf" srcId="{4FE41931-E950-904F-848F-ABD2FB69DD9F}" destId="{369D9123-3E51-2648-B7FB-A2E349CDCF57}" srcOrd="0" destOrd="0" presId="urn:microsoft.com/office/officeart/2008/layout/VerticalAccentList"/>
    <dgm:cxn modelId="{7235FB1F-A1EB-6E40-9315-0D9093B848AD}" type="presParOf" srcId="{7215715D-2B10-D44A-A855-9A174BD6A80F}" destId="{8D4B677D-BBBC-3448-8CEB-D9731E7CDC9F}" srcOrd="4" destOrd="0" presId="urn:microsoft.com/office/officeart/2008/layout/VerticalAccentList"/>
    <dgm:cxn modelId="{98C616E9-5CBE-0742-9E59-B7919608B5A4}" type="presParOf" srcId="{8D4B677D-BBBC-3448-8CEB-D9731E7CDC9F}" destId="{369E7F68-F4FB-9E46-ABC9-33091D48116A}" srcOrd="0" destOrd="0" presId="urn:microsoft.com/office/officeart/2008/layout/VerticalAccentList"/>
    <dgm:cxn modelId="{955E3892-0F0C-C144-89EF-E1C0FA918166}" type="presParOf" srcId="{8D4B677D-BBBC-3448-8CEB-D9731E7CDC9F}" destId="{B02F99A6-EEAF-654E-B440-E624619A6406}" srcOrd="1" destOrd="0" presId="urn:microsoft.com/office/officeart/2008/layout/VerticalAccentList"/>
    <dgm:cxn modelId="{A32BD569-A56E-BE4B-86CA-5B3976EBD9B7}" type="presParOf" srcId="{8D4B677D-BBBC-3448-8CEB-D9731E7CDC9F}" destId="{745BE7A2-61C6-144A-995B-F5595A6B78B8}" srcOrd="2" destOrd="0" presId="urn:microsoft.com/office/officeart/2008/layout/VerticalAccentList"/>
    <dgm:cxn modelId="{B750999A-4B3B-EB4F-AFF3-9690296247DE}" type="presParOf" srcId="{8D4B677D-BBBC-3448-8CEB-D9731E7CDC9F}" destId="{15480260-1930-FE45-AADD-155FC1E3D596}" srcOrd="3" destOrd="0" presId="urn:microsoft.com/office/officeart/2008/layout/VerticalAccentList"/>
    <dgm:cxn modelId="{F3A70371-330E-1A47-872B-3269EF4393E4}" type="presParOf" srcId="{8D4B677D-BBBC-3448-8CEB-D9731E7CDC9F}" destId="{AF43DACC-8D75-8441-929B-8E4E4C80E1A4}" srcOrd="4" destOrd="0" presId="urn:microsoft.com/office/officeart/2008/layout/VerticalAccentList"/>
    <dgm:cxn modelId="{13EA8997-6032-D344-B121-F15866E47C86}" type="presParOf" srcId="{8D4B677D-BBBC-3448-8CEB-D9731E7CDC9F}" destId="{C2989EE9-B3BA-A14D-BA59-50455A89F244}" srcOrd="5" destOrd="0" presId="urn:microsoft.com/office/officeart/2008/layout/VerticalAccentList"/>
    <dgm:cxn modelId="{11B264F1-4B03-1843-877A-22A352BCDE91}" type="presParOf" srcId="{8D4B677D-BBBC-3448-8CEB-D9731E7CDC9F}" destId="{7C1CE711-51D1-F143-8B9B-A6B939D804FD}" srcOrd="6" destOrd="0" presId="urn:microsoft.com/office/officeart/2008/layout/VerticalAccentList"/>
    <dgm:cxn modelId="{F30A5D03-4277-0644-9175-2D393E32F793}" type="presParOf" srcId="{8D4B677D-BBBC-3448-8CEB-D9731E7CDC9F}" destId="{0C286CD4-6FD8-574D-B2F5-ECD16467D2C1}" srcOrd="7" destOrd="0" presId="urn:microsoft.com/office/officeart/2008/layout/VerticalAccentList"/>
    <dgm:cxn modelId="{A84D60B3-B8E9-CA4E-B967-048920BBCB4C}" type="presParOf" srcId="{7215715D-2B10-D44A-A855-9A174BD6A80F}" destId="{F8F5D0E0-7DAF-814F-8E1F-ABC148272869}" srcOrd="5" destOrd="0" presId="urn:microsoft.com/office/officeart/2008/layout/VerticalAccentList"/>
    <dgm:cxn modelId="{2FEFCF38-5536-0143-B612-74EBA77DF804}" type="presParOf" srcId="{7215715D-2B10-D44A-A855-9A174BD6A80F}" destId="{1D87D3C1-0589-AF4E-8F99-D2C2B8827784}" srcOrd="6" destOrd="0" presId="urn:microsoft.com/office/officeart/2008/layout/VerticalAccentList"/>
    <dgm:cxn modelId="{F06ED3FA-98D2-CE4C-A935-79628DEB2CFF}" type="presParOf" srcId="{1D87D3C1-0589-AF4E-8F99-D2C2B8827784}" destId="{C8FB78FF-16DA-5C45-948F-1CB23BFB39DE}" srcOrd="0" destOrd="0" presId="urn:microsoft.com/office/officeart/2008/layout/VerticalAccentList"/>
    <dgm:cxn modelId="{E6FB27DD-823C-2346-B8AE-63F896E7B182}" type="presParOf" srcId="{7215715D-2B10-D44A-A855-9A174BD6A80F}" destId="{0BC14961-F74C-414E-BD0F-9615160857D3}" srcOrd="7" destOrd="0" presId="urn:microsoft.com/office/officeart/2008/layout/VerticalAccentList"/>
    <dgm:cxn modelId="{B3CDB82C-45CD-A646-BB4A-4CDE2738886C}" type="presParOf" srcId="{0BC14961-F74C-414E-BD0F-9615160857D3}" destId="{9CB1056E-D0A1-6E40-A558-9871CFFFD46B}" srcOrd="0" destOrd="0" presId="urn:microsoft.com/office/officeart/2008/layout/VerticalAccentList"/>
    <dgm:cxn modelId="{963AA38A-A698-8544-BF2E-3669FD4D3FDE}" type="presParOf" srcId="{0BC14961-F74C-414E-BD0F-9615160857D3}" destId="{4688BA6D-3617-304E-8334-91D7ED1EAF3F}" srcOrd="1" destOrd="0" presId="urn:microsoft.com/office/officeart/2008/layout/VerticalAccentList"/>
    <dgm:cxn modelId="{23091E54-71C3-6C4D-8B72-45F27DD26D96}" type="presParOf" srcId="{0BC14961-F74C-414E-BD0F-9615160857D3}" destId="{703A75D6-19AE-A34D-8218-EDF3B48A529E}" srcOrd="2" destOrd="0" presId="urn:microsoft.com/office/officeart/2008/layout/VerticalAccentList"/>
    <dgm:cxn modelId="{C56C5568-6345-BA48-A108-DED35AF65C5B}" type="presParOf" srcId="{0BC14961-F74C-414E-BD0F-9615160857D3}" destId="{BFF8B42D-D81F-8541-8BA2-BF12CD94B332}" srcOrd="3" destOrd="0" presId="urn:microsoft.com/office/officeart/2008/layout/VerticalAccentList"/>
    <dgm:cxn modelId="{C1E787DF-0E18-E045-9ABE-83FF903AF141}" type="presParOf" srcId="{0BC14961-F74C-414E-BD0F-9615160857D3}" destId="{C450D7CA-5C85-AB4B-84D2-D842D9EEB0FC}" srcOrd="4" destOrd="0" presId="urn:microsoft.com/office/officeart/2008/layout/VerticalAccentList"/>
    <dgm:cxn modelId="{E640583A-FC09-2144-8669-0C1EDF288793}" type="presParOf" srcId="{0BC14961-F74C-414E-BD0F-9615160857D3}" destId="{D73EADA7-1B7C-4844-A1D0-3FC0B0402067}" srcOrd="5" destOrd="0" presId="urn:microsoft.com/office/officeart/2008/layout/VerticalAccentList"/>
    <dgm:cxn modelId="{50274A7F-63C9-0042-93CF-A39A125B3DD7}" type="presParOf" srcId="{0BC14961-F74C-414E-BD0F-9615160857D3}" destId="{44B3736E-2FFD-6C46-8360-B9AE4BCC9BBB}" srcOrd="6" destOrd="0" presId="urn:microsoft.com/office/officeart/2008/layout/VerticalAccentList"/>
    <dgm:cxn modelId="{F15CC218-F6FF-7A44-A617-A0CD6000B68B}" type="presParOf" srcId="{0BC14961-F74C-414E-BD0F-9615160857D3}" destId="{C998404B-9B2D-A247-8A9B-5A2D39DD6969}" srcOrd="7" destOrd="0" presId="urn:microsoft.com/office/officeart/2008/layout/VerticalAccentList"/>
    <dgm:cxn modelId="{5CFF577D-1D48-0F46-8B21-579C11648457}" type="presParOf" srcId="{7215715D-2B10-D44A-A855-9A174BD6A80F}" destId="{8DE1C391-6F2B-7646-88F3-F42B25D04710}" srcOrd="8" destOrd="0" presId="urn:microsoft.com/office/officeart/2008/layout/VerticalAccentList"/>
    <dgm:cxn modelId="{ED84FB3A-9915-D347-A218-C4F18291D0F8}" type="presParOf" srcId="{7215715D-2B10-D44A-A855-9A174BD6A80F}" destId="{F06CC998-CEA7-5648-8AEF-7F27E435E9EC}" srcOrd="9" destOrd="0" presId="urn:microsoft.com/office/officeart/2008/layout/VerticalAccentList"/>
    <dgm:cxn modelId="{B23F67E8-4BFF-AE42-8F69-1BC709107E3D}" type="presParOf" srcId="{F06CC998-CEA7-5648-8AEF-7F27E435E9EC}" destId="{981719C6-767C-3749-ADE3-1F8FD85114D5}" srcOrd="0" destOrd="0" presId="urn:microsoft.com/office/officeart/2008/layout/VerticalAccentList"/>
    <dgm:cxn modelId="{28E09C9D-B916-F746-81F6-664E0BCEF3DA}" type="presParOf" srcId="{7215715D-2B10-D44A-A855-9A174BD6A80F}" destId="{951F1082-0472-2142-BDEA-2EA7B56BD5AD}" srcOrd="10" destOrd="0" presId="urn:microsoft.com/office/officeart/2008/layout/VerticalAccentList"/>
    <dgm:cxn modelId="{43020C89-5311-5D46-B74D-438B0A28F10F}" type="presParOf" srcId="{951F1082-0472-2142-BDEA-2EA7B56BD5AD}" destId="{E75EF905-4F1D-F84E-9607-A3EDA3B8A221}" srcOrd="0" destOrd="0" presId="urn:microsoft.com/office/officeart/2008/layout/VerticalAccentList"/>
    <dgm:cxn modelId="{083CD750-D715-CF40-9FBC-86DC306F4F7D}" type="presParOf" srcId="{951F1082-0472-2142-BDEA-2EA7B56BD5AD}" destId="{2EF91DA2-4EAB-A144-934D-3E767B937D9B}" srcOrd="1" destOrd="0" presId="urn:microsoft.com/office/officeart/2008/layout/VerticalAccentList"/>
    <dgm:cxn modelId="{FC12A289-0CCE-B946-8DE7-5D86DC1C2355}" type="presParOf" srcId="{951F1082-0472-2142-BDEA-2EA7B56BD5AD}" destId="{874977C9-E2F1-2640-9BF9-6272A08DF8EE}" srcOrd="2" destOrd="0" presId="urn:microsoft.com/office/officeart/2008/layout/VerticalAccentList"/>
    <dgm:cxn modelId="{1E62CF40-BA57-6D47-B1A4-00079E62FCCA}" type="presParOf" srcId="{951F1082-0472-2142-BDEA-2EA7B56BD5AD}" destId="{46DB4729-5EB8-CA42-8B2E-17F3C8A119A0}" srcOrd="3" destOrd="0" presId="urn:microsoft.com/office/officeart/2008/layout/VerticalAccentList"/>
    <dgm:cxn modelId="{F516F7F9-E351-9440-A5DC-050184BD2FA8}" type="presParOf" srcId="{951F1082-0472-2142-BDEA-2EA7B56BD5AD}" destId="{16BAF701-FDEF-2C4A-A374-AAB8F1C0CDD3}" srcOrd="4" destOrd="0" presId="urn:microsoft.com/office/officeart/2008/layout/VerticalAccentList"/>
    <dgm:cxn modelId="{A3DBC331-03EC-6A47-956D-EA5AE69C341E}" type="presParOf" srcId="{951F1082-0472-2142-BDEA-2EA7B56BD5AD}" destId="{44818887-FC58-6645-9BAB-F314301EEA74}" srcOrd="5" destOrd="0" presId="urn:microsoft.com/office/officeart/2008/layout/VerticalAccentList"/>
    <dgm:cxn modelId="{FD4470C1-026C-A94F-85D7-4DDD24959952}" type="presParOf" srcId="{951F1082-0472-2142-BDEA-2EA7B56BD5AD}" destId="{2A37C1E7-5A64-7C42-8F1E-149CCF328380}" srcOrd="6" destOrd="0" presId="urn:microsoft.com/office/officeart/2008/layout/VerticalAccentList"/>
    <dgm:cxn modelId="{CA6E23FD-576E-EC46-AE1F-56871C9F13CE}" type="presParOf" srcId="{951F1082-0472-2142-BDEA-2EA7B56BD5AD}" destId="{19A2645F-3E97-0742-A6B3-668A789205CC}" srcOrd="7" destOrd="0" presId="urn:microsoft.com/office/officeart/2008/layout/VerticalAccent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7E83B93-1958-4343-9F92-91370EFE1BAD}" type="doc">
      <dgm:prSet loTypeId="urn:microsoft.com/office/officeart/2005/8/layout/vList3" loCatId="" qsTypeId="urn:microsoft.com/office/officeart/2005/8/quickstyle/simple3" qsCatId="simple" csTypeId="urn:microsoft.com/office/officeart/2005/8/colors/colorful1" csCatId="colorful" phldr="1"/>
      <dgm:spPr/>
      <dgm:t>
        <a:bodyPr/>
        <a:lstStyle/>
        <a:p>
          <a:endParaRPr lang="en-US"/>
        </a:p>
      </dgm:t>
    </dgm:pt>
    <dgm:pt modelId="{55F279B9-9A3B-004A-AE50-DDD6C95B2A1D}">
      <dgm:prSet phldrT="[Text]" custT="1"/>
      <dgm:spPr/>
      <dgm:t>
        <a:bodyPr/>
        <a:lstStyle/>
        <a:p>
          <a:r>
            <a:rPr lang="en-US" sz="1200" b="0" dirty="0" smtClean="0">
              <a:hlinkClick xmlns:r="http://schemas.openxmlformats.org/officeDocument/2006/relationships" r:id="rId1"/>
            </a:rPr>
            <a:t>Introduction to Virtualization:  z/VM Basic Concepts and Terms</a:t>
          </a:r>
          <a:endParaRPr lang="en-US" sz="1200" b="0" dirty="0" smtClean="0"/>
        </a:p>
        <a:p>
          <a:r>
            <a:rPr lang="en-US" sz="1050" dirty="0" smtClean="0"/>
            <a:t>MP3 with PDF (3 </a:t>
          </a:r>
          <a:r>
            <a:rPr lang="en-US" sz="1050" dirty="0" err="1" smtClean="0"/>
            <a:t>hrs</a:t>
          </a:r>
          <a:r>
            <a:rPr lang="en-US" sz="1050" dirty="0" smtClean="0"/>
            <a:t>)</a:t>
          </a:r>
          <a:endParaRPr lang="en-US" sz="1050" dirty="0"/>
        </a:p>
      </dgm:t>
      <dgm:extLst>
        <a:ext uri="{E40237B7-FDA0-4F09-8148-C483321AD2D9}">
          <dgm14:cNvPr xmlns:dgm14="http://schemas.microsoft.com/office/drawing/2010/diagram" id="0" name="">
            <a:hlinkClick xmlns:r="http://schemas.openxmlformats.org/officeDocument/2006/relationships" r:id="rId2"/>
          </dgm14:cNvPr>
        </a:ext>
      </dgm:extLst>
    </dgm:pt>
    <dgm:pt modelId="{60420FB1-5E04-574C-A91B-74918E689947}" type="parTrans" cxnId="{A3A54C45-2608-A849-824D-E5833C85BEFC}">
      <dgm:prSet/>
      <dgm:spPr/>
      <dgm:t>
        <a:bodyPr/>
        <a:lstStyle/>
        <a:p>
          <a:endParaRPr lang="en-US" sz="1050">
            <a:solidFill>
              <a:schemeClr val="tx1">
                <a:lumMod val="75000"/>
              </a:schemeClr>
            </a:solidFill>
          </a:endParaRPr>
        </a:p>
      </dgm:t>
    </dgm:pt>
    <dgm:pt modelId="{566B131B-386E-E64D-AF49-1E535449B8BE}" type="sibTrans" cxnId="{A3A54C45-2608-A849-824D-E5833C85BEFC}">
      <dgm:prSet/>
      <dgm:spPr/>
      <dgm:t>
        <a:bodyPr/>
        <a:lstStyle/>
        <a:p>
          <a:endParaRPr lang="en-US" sz="1050">
            <a:solidFill>
              <a:schemeClr val="tx1">
                <a:lumMod val="75000"/>
              </a:schemeClr>
            </a:solidFill>
          </a:endParaRPr>
        </a:p>
      </dgm:t>
    </dgm:pt>
    <dgm:pt modelId="{CF3D0688-0983-5D47-8844-1F63FBCAE196}">
      <dgm:prSet phldrT="[Text]" custT="1"/>
      <dgm:spPr/>
      <dgm:t>
        <a:bodyPr/>
        <a:lstStyle/>
        <a:p>
          <a:r>
            <a:rPr lang="en-US" sz="1200" b="0" dirty="0" smtClean="0">
              <a:hlinkClick xmlns:r="http://schemas.openxmlformats.org/officeDocument/2006/relationships" r:id="rId3"/>
            </a:rPr>
            <a:t>Master the Mainframe Learning Management System</a:t>
          </a:r>
          <a:endParaRPr lang="en-US" sz="1200" b="0" dirty="0" smtClean="0"/>
        </a:p>
        <a:p>
          <a:r>
            <a:rPr lang="en-US" sz="1050" b="0" dirty="0" smtClean="0">
              <a:hlinkClick xmlns:r="http://schemas.openxmlformats.org/officeDocument/2006/relationships" r:id="rId4"/>
            </a:rPr>
            <a:t>Use as an assessment tool and get reports</a:t>
          </a:r>
          <a:r>
            <a:rPr lang="en-US" sz="1050" b="0" dirty="0" smtClean="0"/>
            <a:t> and earn badges!</a:t>
          </a:r>
          <a:endParaRPr lang="en-US" sz="1050" b="0" dirty="0"/>
        </a:p>
      </dgm:t>
    </dgm:pt>
    <dgm:pt modelId="{4F10E885-415A-E244-8125-141F447F9E55}" type="sibTrans" cxnId="{9811DB2F-383B-234E-BE1B-A0F32D56A562}">
      <dgm:prSet/>
      <dgm:spPr/>
      <dgm:t>
        <a:bodyPr/>
        <a:lstStyle/>
        <a:p>
          <a:endParaRPr lang="en-US" sz="1050">
            <a:solidFill>
              <a:schemeClr val="tx1">
                <a:lumMod val="75000"/>
              </a:schemeClr>
            </a:solidFill>
          </a:endParaRPr>
        </a:p>
      </dgm:t>
    </dgm:pt>
    <dgm:pt modelId="{30CB7153-8089-024D-88B9-EF6D26E81588}" type="parTrans" cxnId="{9811DB2F-383B-234E-BE1B-A0F32D56A562}">
      <dgm:prSet/>
      <dgm:spPr/>
      <dgm:t>
        <a:bodyPr/>
        <a:lstStyle/>
        <a:p>
          <a:endParaRPr lang="en-US" sz="1050">
            <a:solidFill>
              <a:schemeClr val="tx1">
                <a:lumMod val="75000"/>
              </a:schemeClr>
            </a:solidFill>
          </a:endParaRPr>
        </a:p>
      </dgm:t>
    </dgm:pt>
    <dgm:pt modelId="{4ED4ADD9-CDC1-5D41-85E7-5E6B4A42D74B}">
      <dgm:prSet phldrT="[Text]" custT="1"/>
      <dgm:spPr/>
      <dgm:t>
        <a:bodyPr/>
        <a:lstStyle/>
        <a:p>
          <a:r>
            <a:rPr lang="en-US" sz="1200" dirty="0" smtClean="0">
              <a:hlinkClick xmlns:r="http://schemas.openxmlformats.org/officeDocument/2006/relationships" r:id="rId5"/>
            </a:rPr>
            <a:t>z/VM</a:t>
          </a:r>
          <a:r>
            <a:rPr lang="en-US" sz="1200" baseline="0" dirty="0" smtClean="0">
              <a:hlinkClick xmlns:r="http://schemas.openxmlformats.org/officeDocument/2006/relationships" r:id="rId5"/>
            </a:rPr>
            <a:t> Education Website</a:t>
          </a:r>
          <a:endParaRPr lang="en-US" sz="1200" dirty="0"/>
        </a:p>
      </dgm:t>
    </dgm:pt>
    <dgm:pt modelId="{BCF333E3-DEFA-2447-9DA1-A0808F56F66D}" type="parTrans" cxnId="{D9B70C8A-064B-234A-B5C9-D0EEAE192280}">
      <dgm:prSet/>
      <dgm:spPr/>
      <dgm:t>
        <a:bodyPr/>
        <a:lstStyle/>
        <a:p>
          <a:endParaRPr lang="en-US" sz="1100"/>
        </a:p>
      </dgm:t>
    </dgm:pt>
    <dgm:pt modelId="{0601AC80-2726-AC4D-A37F-C041368B2895}" type="sibTrans" cxnId="{D9B70C8A-064B-234A-B5C9-D0EEAE192280}">
      <dgm:prSet/>
      <dgm:spPr/>
      <dgm:t>
        <a:bodyPr/>
        <a:lstStyle/>
        <a:p>
          <a:endParaRPr lang="en-US" sz="1100"/>
        </a:p>
      </dgm:t>
    </dgm:pt>
    <dgm:pt modelId="{890FBCF8-00E1-1B46-B51A-BE0CBE3291C5}">
      <dgm:prSet phldrT="[Text]" custT="1"/>
      <dgm:spPr/>
      <dgm:t>
        <a:bodyPr/>
        <a:lstStyle/>
        <a:p>
          <a:r>
            <a:rPr lang="en-US" sz="1200" b="0" dirty="0" smtClean="0">
              <a:hlinkClick xmlns:r="http://schemas.openxmlformats.org/officeDocument/2006/relationships" r:id="rId6"/>
            </a:rPr>
            <a:t>Live Virtual Classes</a:t>
          </a:r>
          <a:endParaRPr lang="en-US" sz="1200" b="0" dirty="0" smtClean="0"/>
        </a:p>
        <a:p>
          <a:r>
            <a:rPr lang="en-US" sz="1050" b="0" dirty="0" smtClean="0"/>
            <a:t>z/VM, KVM, Linux on z, VSE </a:t>
          </a:r>
          <a:endParaRPr lang="en-US" sz="1050" b="0" dirty="0" smtClean="0"/>
        </a:p>
      </dgm:t>
    </dgm:pt>
    <dgm:pt modelId="{45A247E6-CFE4-B648-AC04-D551CC93EE77}" type="parTrans" cxnId="{0DFB47A0-EBE3-804C-AB7C-FD2EE2271A75}">
      <dgm:prSet/>
      <dgm:spPr/>
      <dgm:t>
        <a:bodyPr/>
        <a:lstStyle/>
        <a:p>
          <a:endParaRPr lang="en-US"/>
        </a:p>
      </dgm:t>
    </dgm:pt>
    <dgm:pt modelId="{861ED5DD-45DF-EC4B-BED1-A8E886337C7A}" type="sibTrans" cxnId="{0DFB47A0-EBE3-804C-AB7C-FD2EE2271A75}">
      <dgm:prSet/>
      <dgm:spPr/>
      <dgm:t>
        <a:bodyPr/>
        <a:lstStyle/>
        <a:p>
          <a:endParaRPr lang="en-US"/>
        </a:p>
      </dgm:t>
    </dgm:pt>
    <dgm:pt modelId="{F888F63D-90F2-CE4E-999D-E7F70B9AACEA}">
      <dgm:prSet phldrT="[Text]" custT="1"/>
      <dgm:spPr/>
      <dgm:t>
        <a:bodyPr/>
        <a:lstStyle/>
        <a:p>
          <a:r>
            <a:rPr lang="en-US" sz="1050" b="0" dirty="0" smtClean="0">
              <a:hlinkClick xmlns:r="http://schemas.openxmlformats.org/officeDocument/2006/relationships" r:id="rId7"/>
            </a:rPr>
            <a:t>IBM </a:t>
          </a:r>
          <a:r>
            <a:rPr lang="en-US" sz="1050" b="0" dirty="0" err="1" smtClean="0">
              <a:hlinkClick xmlns:r="http://schemas.openxmlformats.org/officeDocument/2006/relationships" r:id="rId7"/>
            </a:rPr>
            <a:t>zSystems</a:t>
          </a:r>
          <a:r>
            <a:rPr lang="en-US" sz="1050" b="0" dirty="0" smtClean="0">
              <a:hlinkClick xmlns:r="http://schemas.openxmlformats.org/officeDocument/2006/relationships" r:id="rId7"/>
            </a:rPr>
            <a:t> Course Materials for the Community</a:t>
          </a:r>
          <a:endParaRPr lang="en-US" sz="1050" b="0" dirty="0" smtClean="0"/>
        </a:p>
        <a:p>
          <a:r>
            <a:rPr lang="en-US" sz="1050" b="0" dirty="0" smtClean="0"/>
            <a:t>Includes an Intro to z/VM Course and Linux on z</a:t>
          </a:r>
          <a:endParaRPr lang="en-US" sz="1050" b="0" dirty="0" smtClean="0"/>
        </a:p>
      </dgm:t>
    </dgm:pt>
    <dgm:pt modelId="{DCB004C5-407E-754B-B022-8230CFF60DDA}" type="parTrans" cxnId="{F33072CB-2666-F645-A161-C30A4C8915B3}">
      <dgm:prSet/>
      <dgm:spPr/>
      <dgm:t>
        <a:bodyPr/>
        <a:lstStyle/>
        <a:p>
          <a:endParaRPr lang="en-US"/>
        </a:p>
      </dgm:t>
    </dgm:pt>
    <dgm:pt modelId="{7CB83799-0732-DE41-A4F9-8EEFCD33556A}" type="sibTrans" cxnId="{F33072CB-2666-F645-A161-C30A4C8915B3}">
      <dgm:prSet/>
      <dgm:spPr/>
      <dgm:t>
        <a:bodyPr/>
        <a:lstStyle/>
        <a:p>
          <a:endParaRPr lang="en-US"/>
        </a:p>
      </dgm:t>
    </dgm:pt>
    <dgm:pt modelId="{54D23569-42BF-4E4A-A37E-E4254852501C}">
      <dgm:prSet phldrT="[Text]" custT="1"/>
      <dgm:spPr/>
      <dgm:t>
        <a:bodyPr/>
        <a:lstStyle/>
        <a:p>
          <a:r>
            <a:rPr lang="en-US" sz="1200" b="0" dirty="0" smtClean="0">
              <a:hlinkClick xmlns:r="http://schemas.openxmlformats.org/officeDocument/2006/relationships" r:id="rId8"/>
            </a:rPr>
            <a:t>Introduction to the New Mainframe:  z/VM Basics</a:t>
          </a:r>
          <a:endParaRPr lang="en-US" sz="1200" b="0" dirty="0" smtClean="0"/>
        </a:p>
        <a:p>
          <a:r>
            <a:rPr lang="en-US" sz="1050" b="0" dirty="0" smtClean="0"/>
            <a:t>Redbook</a:t>
          </a:r>
          <a:endParaRPr lang="en-US" sz="1050" b="0" dirty="0" smtClean="0"/>
        </a:p>
      </dgm:t>
    </dgm:pt>
    <dgm:pt modelId="{54B7ED1A-C832-DA40-9162-1DC1CD135ED2}" type="parTrans" cxnId="{F2C7597C-167E-F24B-BF11-EB2E30A87AA5}">
      <dgm:prSet/>
      <dgm:spPr/>
      <dgm:t>
        <a:bodyPr/>
        <a:lstStyle/>
        <a:p>
          <a:endParaRPr lang="en-US"/>
        </a:p>
      </dgm:t>
    </dgm:pt>
    <dgm:pt modelId="{4B8FF95A-B798-E740-95FA-60929401F705}" type="sibTrans" cxnId="{F2C7597C-167E-F24B-BF11-EB2E30A87AA5}">
      <dgm:prSet/>
      <dgm:spPr/>
      <dgm:t>
        <a:bodyPr/>
        <a:lstStyle/>
        <a:p>
          <a:endParaRPr lang="en-US"/>
        </a:p>
      </dgm:t>
    </dgm:pt>
    <dgm:pt modelId="{4CB71ED5-3470-114C-9133-86E754C4F98A}" type="pres">
      <dgm:prSet presAssocID="{A7E83B93-1958-4343-9F92-91370EFE1BAD}" presName="linearFlow" presStyleCnt="0">
        <dgm:presLayoutVars>
          <dgm:dir/>
          <dgm:resizeHandles val="exact"/>
        </dgm:presLayoutVars>
      </dgm:prSet>
      <dgm:spPr/>
      <dgm:t>
        <a:bodyPr/>
        <a:lstStyle/>
        <a:p>
          <a:endParaRPr lang="en-US"/>
        </a:p>
      </dgm:t>
    </dgm:pt>
    <dgm:pt modelId="{EE0CE07A-6C1C-E54E-AB76-F348ED1F18B5}" type="pres">
      <dgm:prSet presAssocID="{CF3D0688-0983-5D47-8844-1F63FBCAE196}" presName="composite" presStyleCnt="0"/>
      <dgm:spPr/>
      <dgm:t>
        <a:bodyPr/>
        <a:lstStyle/>
        <a:p>
          <a:endParaRPr lang="en-US"/>
        </a:p>
      </dgm:t>
    </dgm:pt>
    <dgm:pt modelId="{261FBC0E-02B0-4545-BA22-EDDDE3A19B5B}" type="pres">
      <dgm:prSet presAssocID="{CF3D0688-0983-5D47-8844-1F63FBCAE196}" presName="imgShp" presStyleLbl="fgImgPlace1" presStyleIdx="0" presStyleCnt="6"/>
      <dgm:spPr>
        <a:blipFill rotWithShape="1">
          <a:blip xmlns:r="http://schemas.openxmlformats.org/officeDocument/2006/relationships" r:embed="rId9"/>
          <a:stretch>
            <a:fillRect/>
          </a:stretch>
        </a:blipFill>
      </dgm:spPr>
      <dgm:t>
        <a:bodyPr/>
        <a:lstStyle/>
        <a:p>
          <a:endParaRPr lang="en-US"/>
        </a:p>
      </dgm:t>
      <dgm:extLst>
        <a:ext uri="{E40237B7-FDA0-4F09-8148-C483321AD2D9}">
          <dgm14:cNvPr xmlns:dgm14="http://schemas.microsoft.com/office/drawing/2010/diagram" id="0" name="">
            <a:hlinkClick xmlns:r="http://schemas.openxmlformats.org/officeDocument/2006/relationships" r:id="rId10"/>
          </dgm14:cNvPr>
        </a:ext>
      </dgm:extLst>
    </dgm:pt>
    <dgm:pt modelId="{CBE21F78-53C7-4746-90D8-1A19239FC3AA}" type="pres">
      <dgm:prSet presAssocID="{CF3D0688-0983-5D47-8844-1F63FBCAE196}" presName="txShp" presStyleLbl="node1" presStyleIdx="0" presStyleCnt="6">
        <dgm:presLayoutVars>
          <dgm:bulletEnabled val="1"/>
        </dgm:presLayoutVars>
      </dgm:prSet>
      <dgm:spPr/>
      <dgm:t>
        <a:bodyPr/>
        <a:lstStyle/>
        <a:p>
          <a:endParaRPr lang="en-US"/>
        </a:p>
      </dgm:t>
    </dgm:pt>
    <dgm:pt modelId="{B90358BC-A449-2449-A7C0-DB228F27A047}" type="pres">
      <dgm:prSet presAssocID="{4F10E885-415A-E244-8125-141F447F9E55}" presName="spacing" presStyleCnt="0"/>
      <dgm:spPr/>
      <dgm:t>
        <a:bodyPr/>
        <a:lstStyle/>
        <a:p>
          <a:endParaRPr lang="en-US"/>
        </a:p>
      </dgm:t>
    </dgm:pt>
    <dgm:pt modelId="{CC5B757E-AE33-F044-95BA-A4F59A1E664C}" type="pres">
      <dgm:prSet presAssocID="{F888F63D-90F2-CE4E-999D-E7F70B9AACEA}" presName="composite" presStyleCnt="0"/>
      <dgm:spPr/>
    </dgm:pt>
    <dgm:pt modelId="{C1A535B5-3EAF-8F43-8353-A84872DEDA5A}" type="pres">
      <dgm:prSet presAssocID="{F888F63D-90F2-CE4E-999D-E7F70B9AACEA}" presName="imgShp" presStyleLbl="fgImgPlace1" presStyleIdx="1" presStyleCnt="6"/>
      <dgm:spPr>
        <a:blipFill rotWithShape="1">
          <a:blip xmlns:r="http://schemas.openxmlformats.org/officeDocument/2006/relationships" r:embed="rId11"/>
          <a:stretch>
            <a:fillRect/>
          </a:stretch>
        </a:blipFill>
      </dgm:spPr>
      <dgm:t>
        <a:bodyPr/>
        <a:lstStyle/>
        <a:p>
          <a:endParaRPr lang="en-US"/>
        </a:p>
      </dgm:t>
    </dgm:pt>
    <dgm:pt modelId="{A7487F09-C84C-B247-A814-86CE6C81DD9A}" type="pres">
      <dgm:prSet presAssocID="{F888F63D-90F2-CE4E-999D-E7F70B9AACEA}" presName="txShp" presStyleLbl="node1" presStyleIdx="1" presStyleCnt="6">
        <dgm:presLayoutVars>
          <dgm:bulletEnabled val="1"/>
        </dgm:presLayoutVars>
      </dgm:prSet>
      <dgm:spPr/>
      <dgm:t>
        <a:bodyPr/>
        <a:lstStyle/>
        <a:p>
          <a:endParaRPr lang="en-US"/>
        </a:p>
      </dgm:t>
    </dgm:pt>
    <dgm:pt modelId="{D2CE6116-AF46-AC4A-95EB-92CCA9D78B72}" type="pres">
      <dgm:prSet presAssocID="{7CB83799-0732-DE41-A4F9-8EEFCD33556A}" presName="spacing" presStyleCnt="0"/>
      <dgm:spPr/>
    </dgm:pt>
    <dgm:pt modelId="{8850B959-EF0E-6448-B011-ECA3DECC5F32}" type="pres">
      <dgm:prSet presAssocID="{4ED4ADD9-CDC1-5D41-85E7-5E6B4A42D74B}" presName="composite" presStyleCnt="0"/>
      <dgm:spPr/>
      <dgm:t>
        <a:bodyPr/>
        <a:lstStyle/>
        <a:p>
          <a:endParaRPr lang="en-US"/>
        </a:p>
      </dgm:t>
    </dgm:pt>
    <dgm:pt modelId="{C41A8884-8182-8A40-B181-F677B1425012}" type="pres">
      <dgm:prSet presAssocID="{4ED4ADD9-CDC1-5D41-85E7-5E6B4A42D74B}" presName="imgShp" presStyleLbl="fgImgPlace1" presStyleIdx="2" presStyleCnt="6"/>
      <dgm:spPr>
        <a:blipFill rotWithShape="1">
          <a:blip xmlns:r="http://schemas.openxmlformats.org/officeDocument/2006/relationships" r:embed="rId12"/>
          <a:stretch>
            <a:fillRect/>
          </a:stretch>
        </a:blipFill>
      </dgm:spPr>
      <dgm:t>
        <a:bodyPr/>
        <a:lstStyle/>
        <a:p>
          <a:endParaRPr lang="en-US"/>
        </a:p>
      </dgm:t>
    </dgm:pt>
    <dgm:pt modelId="{0013C755-C375-8740-A895-D8F96C59237F}" type="pres">
      <dgm:prSet presAssocID="{4ED4ADD9-CDC1-5D41-85E7-5E6B4A42D74B}" presName="txShp" presStyleLbl="node1" presStyleIdx="2" presStyleCnt="6">
        <dgm:presLayoutVars>
          <dgm:bulletEnabled val="1"/>
        </dgm:presLayoutVars>
      </dgm:prSet>
      <dgm:spPr/>
      <dgm:t>
        <a:bodyPr/>
        <a:lstStyle/>
        <a:p>
          <a:endParaRPr lang="en-US"/>
        </a:p>
      </dgm:t>
    </dgm:pt>
    <dgm:pt modelId="{C7108928-C55A-A744-B654-397587D4A17C}" type="pres">
      <dgm:prSet presAssocID="{0601AC80-2726-AC4D-A37F-C041368B2895}" presName="spacing" presStyleCnt="0"/>
      <dgm:spPr/>
    </dgm:pt>
    <dgm:pt modelId="{FC2FE497-4FCD-814C-9EF3-E27402A009D7}" type="pres">
      <dgm:prSet presAssocID="{890FBCF8-00E1-1B46-B51A-BE0CBE3291C5}" presName="composite" presStyleCnt="0"/>
      <dgm:spPr/>
    </dgm:pt>
    <dgm:pt modelId="{8AC0E7AF-48A4-5F4B-88B8-91E4AE5807E8}" type="pres">
      <dgm:prSet presAssocID="{890FBCF8-00E1-1B46-B51A-BE0CBE3291C5}" presName="imgShp" presStyleLbl="fgImgPlace1" presStyleIdx="3" presStyleCnt="6"/>
      <dgm:spPr>
        <a:blipFill rotWithShape="1">
          <a:blip xmlns:r="http://schemas.openxmlformats.org/officeDocument/2006/relationships" r:embed="rId13"/>
          <a:stretch>
            <a:fillRect/>
          </a:stretch>
        </a:blipFill>
      </dgm:spPr>
      <dgm:t>
        <a:bodyPr/>
        <a:lstStyle/>
        <a:p>
          <a:endParaRPr lang="en-US"/>
        </a:p>
      </dgm:t>
    </dgm:pt>
    <dgm:pt modelId="{181A0ADC-CB89-8D4D-B768-634DE0224CF0}" type="pres">
      <dgm:prSet presAssocID="{890FBCF8-00E1-1B46-B51A-BE0CBE3291C5}" presName="txShp" presStyleLbl="node1" presStyleIdx="3" presStyleCnt="6">
        <dgm:presLayoutVars>
          <dgm:bulletEnabled val="1"/>
        </dgm:presLayoutVars>
      </dgm:prSet>
      <dgm:spPr/>
      <dgm:t>
        <a:bodyPr/>
        <a:lstStyle/>
        <a:p>
          <a:endParaRPr lang="en-US"/>
        </a:p>
      </dgm:t>
    </dgm:pt>
    <dgm:pt modelId="{C4B39F2D-320A-F24C-8871-14E87F0C3308}" type="pres">
      <dgm:prSet presAssocID="{861ED5DD-45DF-EC4B-BED1-A8E886337C7A}" presName="spacing" presStyleCnt="0"/>
      <dgm:spPr/>
    </dgm:pt>
    <dgm:pt modelId="{E0CEAD5E-D4EA-C948-88FC-D7AABB1B7DA8}" type="pres">
      <dgm:prSet presAssocID="{55F279B9-9A3B-004A-AE50-DDD6C95B2A1D}" presName="composite" presStyleCnt="0"/>
      <dgm:spPr/>
      <dgm:t>
        <a:bodyPr/>
        <a:lstStyle/>
        <a:p>
          <a:endParaRPr lang="en-US"/>
        </a:p>
      </dgm:t>
    </dgm:pt>
    <dgm:pt modelId="{133787C6-2DC7-604C-ADBE-79EDD603AA2A}" type="pres">
      <dgm:prSet presAssocID="{55F279B9-9A3B-004A-AE50-DDD6C95B2A1D}" presName="imgShp" presStyleLbl="fgImgPlace1" presStyleIdx="4" presStyleCnt="6"/>
      <dgm:spPr>
        <a:blipFill rotWithShape="1">
          <a:blip xmlns:r="http://schemas.openxmlformats.org/officeDocument/2006/relationships" r:embed="rId14"/>
          <a:stretch>
            <a:fillRect/>
          </a:stretch>
        </a:blipFill>
      </dgm:spPr>
      <dgm:t>
        <a:bodyPr/>
        <a:lstStyle/>
        <a:p>
          <a:endParaRPr lang="en-US"/>
        </a:p>
      </dgm:t>
      <dgm:extLst>
        <a:ext uri="{E40237B7-FDA0-4F09-8148-C483321AD2D9}">
          <dgm14:cNvPr xmlns:dgm14="http://schemas.microsoft.com/office/drawing/2010/diagram" id="0" name="">
            <a:hlinkClick xmlns:r="http://schemas.openxmlformats.org/officeDocument/2006/relationships" r:id="rId15"/>
          </dgm14:cNvPr>
        </a:ext>
      </dgm:extLst>
    </dgm:pt>
    <dgm:pt modelId="{51187085-2159-4647-8C2D-FE55CC58C67C}" type="pres">
      <dgm:prSet presAssocID="{55F279B9-9A3B-004A-AE50-DDD6C95B2A1D}" presName="txShp" presStyleLbl="node1" presStyleIdx="4" presStyleCnt="6" custLinFactNeighborX="0">
        <dgm:presLayoutVars>
          <dgm:bulletEnabled val="1"/>
        </dgm:presLayoutVars>
      </dgm:prSet>
      <dgm:spPr/>
      <dgm:t>
        <a:bodyPr/>
        <a:lstStyle/>
        <a:p>
          <a:endParaRPr lang="en-US"/>
        </a:p>
      </dgm:t>
    </dgm:pt>
    <dgm:pt modelId="{2D4B3604-8B0F-8F4D-BD69-FDED56EFAB38}" type="pres">
      <dgm:prSet presAssocID="{566B131B-386E-E64D-AF49-1E535449B8BE}" presName="spacing" presStyleCnt="0"/>
      <dgm:spPr/>
      <dgm:t>
        <a:bodyPr/>
        <a:lstStyle/>
        <a:p>
          <a:endParaRPr lang="en-US"/>
        </a:p>
      </dgm:t>
    </dgm:pt>
    <dgm:pt modelId="{7BC5D104-0551-0340-AB10-D50B88394DA5}" type="pres">
      <dgm:prSet presAssocID="{54D23569-42BF-4E4A-A37E-E4254852501C}" presName="composite" presStyleCnt="0"/>
      <dgm:spPr/>
    </dgm:pt>
    <dgm:pt modelId="{C73F8DED-B588-E744-ABD7-8EAF29D6CC40}" type="pres">
      <dgm:prSet presAssocID="{54D23569-42BF-4E4A-A37E-E4254852501C}" presName="imgShp" presStyleLbl="fgImgPlace1" presStyleIdx="5" presStyleCnt="6"/>
      <dgm:spPr>
        <a:blipFill rotWithShape="1">
          <a:blip xmlns:r="http://schemas.openxmlformats.org/officeDocument/2006/relationships" r:embed="rId16"/>
          <a:stretch>
            <a:fillRect/>
          </a:stretch>
        </a:blipFill>
      </dgm:spPr>
      <dgm:t>
        <a:bodyPr/>
        <a:lstStyle/>
        <a:p>
          <a:endParaRPr lang="en-US"/>
        </a:p>
      </dgm:t>
    </dgm:pt>
    <dgm:pt modelId="{20E10B36-8388-D743-AA82-C6D5EF0613DC}" type="pres">
      <dgm:prSet presAssocID="{54D23569-42BF-4E4A-A37E-E4254852501C}" presName="txShp" presStyleLbl="node1" presStyleIdx="5" presStyleCnt="6">
        <dgm:presLayoutVars>
          <dgm:bulletEnabled val="1"/>
        </dgm:presLayoutVars>
      </dgm:prSet>
      <dgm:spPr/>
      <dgm:t>
        <a:bodyPr/>
        <a:lstStyle/>
        <a:p>
          <a:endParaRPr lang="en-US"/>
        </a:p>
      </dgm:t>
    </dgm:pt>
  </dgm:ptLst>
  <dgm:cxnLst>
    <dgm:cxn modelId="{FBD19921-7A2A-434E-9E24-BCB6D765AF15}" type="presOf" srcId="{54D23569-42BF-4E4A-A37E-E4254852501C}" destId="{20E10B36-8388-D743-AA82-C6D5EF0613DC}" srcOrd="0" destOrd="0" presId="urn:microsoft.com/office/officeart/2005/8/layout/vList3"/>
    <dgm:cxn modelId="{A3A54C45-2608-A849-824D-E5833C85BEFC}" srcId="{A7E83B93-1958-4343-9F92-91370EFE1BAD}" destId="{55F279B9-9A3B-004A-AE50-DDD6C95B2A1D}" srcOrd="4" destOrd="0" parTransId="{60420FB1-5E04-574C-A91B-74918E689947}" sibTransId="{566B131B-386E-E64D-AF49-1E535449B8BE}"/>
    <dgm:cxn modelId="{9811DB2F-383B-234E-BE1B-A0F32D56A562}" srcId="{A7E83B93-1958-4343-9F92-91370EFE1BAD}" destId="{CF3D0688-0983-5D47-8844-1F63FBCAE196}" srcOrd="0" destOrd="0" parTransId="{30CB7153-8089-024D-88B9-EF6D26E81588}" sibTransId="{4F10E885-415A-E244-8125-141F447F9E55}"/>
    <dgm:cxn modelId="{D9B70C8A-064B-234A-B5C9-D0EEAE192280}" srcId="{A7E83B93-1958-4343-9F92-91370EFE1BAD}" destId="{4ED4ADD9-CDC1-5D41-85E7-5E6B4A42D74B}" srcOrd="2" destOrd="0" parTransId="{BCF333E3-DEFA-2447-9DA1-A0808F56F66D}" sibTransId="{0601AC80-2726-AC4D-A37F-C041368B2895}"/>
    <dgm:cxn modelId="{F33072CB-2666-F645-A161-C30A4C8915B3}" srcId="{A7E83B93-1958-4343-9F92-91370EFE1BAD}" destId="{F888F63D-90F2-CE4E-999D-E7F70B9AACEA}" srcOrd="1" destOrd="0" parTransId="{DCB004C5-407E-754B-B022-8230CFF60DDA}" sibTransId="{7CB83799-0732-DE41-A4F9-8EEFCD33556A}"/>
    <dgm:cxn modelId="{DFF30B18-2010-BB46-8B68-586CB8C4ABDA}" type="presOf" srcId="{890FBCF8-00E1-1B46-B51A-BE0CBE3291C5}" destId="{181A0ADC-CB89-8D4D-B768-634DE0224CF0}" srcOrd="0" destOrd="0" presId="urn:microsoft.com/office/officeart/2005/8/layout/vList3"/>
    <dgm:cxn modelId="{7CE4C7D5-3EF2-0A40-88D0-08D1BE83A085}" type="presOf" srcId="{CF3D0688-0983-5D47-8844-1F63FBCAE196}" destId="{CBE21F78-53C7-4746-90D8-1A19239FC3AA}" srcOrd="0" destOrd="0" presId="urn:microsoft.com/office/officeart/2005/8/layout/vList3"/>
    <dgm:cxn modelId="{0DFB47A0-EBE3-804C-AB7C-FD2EE2271A75}" srcId="{A7E83B93-1958-4343-9F92-91370EFE1BAD}" destId="{890FBCF8-00E1-1B46-B51A-BE0CBE3291C5}" srcOrd="3" destOrd="0" parTransId="{45A247E6-CFE4-B648-AC04-D551CC93EE77}" sibTransId="{861ED5DD-45DF-EC4B-BED1-A8E886337C7A}"/>
    <dgm:cxn modelId="{7BF78BAD-8319-2445-9E2A-D4D74208551F}" type="presOf" srcId="{A7E83B93-1958-4343-9F92-91370EFE1BAD}" destId="{4CB71ED5-3470-114C-9133-86E754C4F98A}" srcOrd="0" destOrd="0" presId="urn:microsoft.com/office/officeart/2005/8/layout/vList3"/>
    <dgm:cxn modelId="{F2C7597C-167E-F24B-BF11-EB2E30A87AA5}" srcId="{A7E83B93-1958-4343-9F92-91370EFE1BAD}" destId="{54D23569-42BF-4E4A-A37E-E4254852501C}" srcOrd="5" destOrd="0" parTransId="{54B7ED1A-C832-DA40-9162-1DC1CD135ED2}" sibTransId="{4B8FF95A-B798-E740-95FA-60929401F705}"/>
    <dgm:cxn modelId="{9002988D-5745-8E4C-95F8-0EA1C36554F3}" type="presOf" srcId="{4ED4ADD9-CDC1-5D41-85E7-5E6B4A42D74B}" destId="{0013C755-C375-8740-A895-D8F96C59237F}" srcOrd="0" destOrd="0" presId="urn:microsoft.com/office/officeart/2005/8/layout/vList3"/>
    <dgm:cxn modelId="{5726118B-639C-5F4A-8005-7679FEC7AA0F}" type="presOf" srcId="{F888F63D-90F2-CE4E-999D-E7F70B9AACEA}" destId="{A7487F09-C84C-B247-A814-86CE6C81DD9A}" srcOrd="0" destOrd="0" presId="urn:microsoft.com/office/officeart/2005/8/layout/vList3"/>
    <dgm:cxn modelId="{31DB932D-D9FF-DE4B-97EE-EA7DE9870C2E}" type="presOf" srcId="{55F279B9-9A3B-004A-AE50-DDD6C95B2A1D}" destId="{51187085-2159-4647-8C2D-FE55CC58C67C}" srcOrd="0" destOrd="0" presId="urn:microsoft.com/office/officeart/2005/8/layout/vList3"/>
    <dgm:cxn modelId="{6C8E6E0B-C15E-3743-BF58-4CAA70960C89}" type="presParOf" srcId="{4CB71ED5-3470-114C-9133-86E754C4F98A}" destId="{EE0CE07A-6C1C-E54E-AB76-F348ED1F18B5}" srcOrd="0" destOrd="0" presId="urn:microsoft.com/office/officeart/2005/8/layout/vList3"/>
    <dgm:cxn modelId="{61B17B42-2B50-EC4F-A2EC-732BE7D1FF33}" type="presParOf" srcId="{EE0CE07A-6C1C-E54E-AB76-F348ED1F18B5}" destId="{261FBC0E-02B0-4545-BA22-EDDDE3A19B5B}" srcOrd="0" destOrd="0" presId="urn:microsoft.com/office/officeart/2005/8/layout/vList3"/>
    <dgm:cxn modelId="{7034DA5F-D483-9E4F-BADB-1B84D4A6C759}" type="presParOf" srcId="{EE0CE07A-6C1C-E54E-AB76-F348ED1F18B5}" destId="{CBE21F78-53C7-4746-90D8-1A19239FC3AA}" srcOrd="1" destOrd="0" presId="urn:microsoft.com/office/officeart/2005/8/layout/vList3"/>
    <dgm:cxn modelId="{16935CA4-99D8-344F-94A3-282B7ADAC50B}" type="presParOf" srcId="{4CB71ED5-3470-114C-9133-86E754C4F98A}" destId="{B90358BC-A449-2449-A7C0-DB228F27A047}" srcOrd="1" destOrd="0" presId="urn:microsoft.com/office/officeart/2005/8/layout/vList3"/>
    <dgm:cxn modelId="{E5FC5FCF-7556-BD4C-BF95-534C4C3BF5FB}" type="presParOf" srcId="{4CB71ED5-3470-114C-9133-86E754C4F98A}" destId="{CC5B757E-AE33-F044-95BA-A4F59A1E664C}" srcOrd="2" destOrd="0" presId="urn:microsoft.com/office/officeart/2005/8/layout/vList3"/>
    <dgm:cxn modelId="{B74E3244-222E-1846-9C14-F20EB57D7C1D}" type="presParOf" srcId="{CC5B757E-AE33-F044-95BA-A4F59A1E664C}" destId="{C1A535B5-3EAF-8F43-8353-A84872DEDA5A}" srcOrd="0" destOrd="0" presId="urn:microsoft.com/office/officeart/2005/8/layout/vList3"/>
    <dgm:cxn modelId="{1ACB3525-A312-BA44-B541-728804633B4E}" type="presParOf" srcId="{CC5B757E-AE33-F044-95BA-A4F59A1E664C}" destId="{A7487F09-C84C-B247-A814-86CE6C81DD9A}" srcOrd="1" destOrd="0" presId="urn:microsoft.com/office/officeart/2005/8/layout/vList3"/>
    <dgm:cxn modelId="{6653A7DA-4751-A44C-B945-24FFB8F26C74}" type="presParOf" srcId="{4CB71ED5-3470-114C-9133-86E754C4F98A}" destId="{D2CE6116-AF46-AC4A-95EB-92CCA9D78B72}" srcOrd="3" destOrd="0" presId="urn:microsoft.com/office/officeart/2005/8/layout/vList3"/>
    <dgm:cxn modelId="{234BB010-8A60-9E44-9EAA-D5EA76ED4F7A}" type="presParOf" srcId="{4CB71ED5-3470-114C-9133-86E754C4F98A}" destId="{8850B959-EF0E-6448-B011-ECA3DECC5F32}" srcOrd="4" destOrd="0" presId="urn:microsoft.com/office/officeart/2005/8/layout/vList3"/>
    <dgm:cxn modelId="{0D703F78-4BA2-AF49-8B95-190C2E86CCA5}" type="presParOf" srcId="{8850B959-EF0E-6448-B011-ECA3DECC5F32}" destId="{C41A8884-8182-8A40-B181-F677B1425012}" srcOrd="0" destOrd="0" presId="urn:microsoft.com/office/officeart/2005/8/layout/vList3"/>
    <dgm:cxn modelId="{96448F67-CBE7-9741-8CA0-B09E7E5FB4D4}" type="presParOf" srcId="{8850B959-EF0E-6448-B011-ECA3DECC5F32}" destId="{0013C755-C375-8740-A895-D8F96C59237F}" srcOrd="1" destOrd="0" presId="urn:microsoft.com/office/officeart/2005/8/layout/vList3"/>
    <dgm:cxn modelId="{EBC13C83-EF7C-A540-9EFD-ED2B1BB560CD}" type="presParOf" srcId="{4CB71ED5-3470-114C-9133-86E754C4F98A}" destId="{C7108928-C55A-A744-B654-397587D4A17C}" srcOrd="5" destOrd="0" presId="urn:microsoft.com/office/officeart/2005/8/layout/vList3"/>
    <dgm:cxn modelId="{E5F5486D-1443-4246-BAAC-F29125B742C1}" type="presParOf" srcId="{4CB71ED5-3470-114C-9133-86E754C4F98A}" destId="{FC2FE497-4FCD-814C-9EF3-E27402A009D7}" srcOrd="6" destOrd="0" presId="urn:microsoft.com/office/officeart/2005/8/layout/vList3"/>
    <dgm:cxn modelId="{1C7CA285-8043-5841-9E8F-870067F51A7B}" type="presParOf" srcId="{FC2FE497-4FCD-814C-9EF3-E27402A009D7}" destId="{8AC0E7AF-48A4-5F4B-88B8-91E4AE5807E8}" srcOrd="0" destOrd="0" presId="urn:microsoft.com/office/officeart/2005/8/layout/vList3"/>
    <dgm:cxn modelId="{30DC49EE-7C0F-0342-8072-623CEC65DD57}" type="presParOf" srcId="{FC2FE497-4FCD-814C-9EF3-E27402A009D7}" destId="{181A0ADC-CB89-8D4D-B768-634DE0224CF0}" srcOrd="1" destOrd="0" presId="urn:microsoft.com/office/officeart/2005/8/layout/vList3"/>
    <dgm:cxn modelId="{CEB1E2B0-3FBB-3A4B-A45E-42A3EF83187E}" type="presParOf" srcId="{4CB71ED5-3470-114C-9133-86E754C4F98A}" destId="{C4B39F2D-320A-F24C-8871-14E87F0C3308}" srcOrd="7" destOrd="0" presId="urn:microsoft.com/office/officeart/2005/8/layout/vList3"/>
    <dgm:cxn modelId="{E4546BF4-4301-9343-AAC2-1F2E11DB5B3D}" type="presParOf" srcId="{4CB71ED5-3470-114C-9133-86E754C4F98A}" destId="{E0CEAD5E-D4EA-C948-88FC-D7AABB1B7DA8}" srcOrd="8" destOrd="0" presId="urn:microsoft.com/office/officeart/2005/8/layout/vList3"/>
    <dgm:cxn modelId="{96338084-8387-E647-8C53-E8E30E15B417}" type="presParOf" srcId="{E0CEAD5E-D4EA-C948-88FC-D7AABB1B7DA8}" destId="{133787C6-2DC7-604C-ADBE-79EDD603AA2A}" srcOrd="0" destOrd="0" presId="urn:microsoft.com/office/officeart/2005/8/layout/vList3"/>
    <dgm:cxn modelId="{369E5C6C-ED73-F34D-9774-96A40AF9AF35}" type="presParOf" srcId="{E0CEAD5E-D4EA-C948-88FC-D7AABB1B7DA8}" destId="{51187085-2159-4647-8C2D-FE55CC58C67C}" srcOrd="1" destOrd="0" presId="urn:microsoft.com/office/officeart/2005/8/layout/vList3"/>
    <dgm:cxn modelId="{BDEC3441-15B2-3C49-A51F-FC366306D056}" type="presParOf" srcId="{4CB71ED5-3470-114C-9133-86E754C4F98A}" destId="{2D4B3604-8B0F-8F4D-BD69-FDED56EFAB38}" srcOrd="9" destOrd="0" presId="urn:microsoft.com/office/officeart/2005/8/layout/vList3"/>
    <dgm:cxn modelId="{80A0F441-FCFC-7447-BAD5-9D093F974D49}" type="presParOf" srcId="{4CB71ED5-3470-114C-9133-86E754C4F98A}" destId="{7BC5D104-0551-0340-AB10-D50B88394DA5}" srcOrd="10" destOrd="0" presId="urn:microsoft.com/office/officeart/2005/8/layout/vList3"/>
    <dgm:cxn modelId="{010C3F6A-E51D-E347-B630-D0602714C6D3}" type="presParOf" srcId="{7BC5D104-0551-0340-AB10-D50B88394DA5}" destId="{C73F8DED-B588-E744-ABD7-8EAF29D6CC40}" srcOrd="0" destOrd="0" presId="urn:microsoft.com/office/officeart/2005/8/layout/vList3"/>
    <dgm:cxn modelId="{8F7C6394-CC2E-AC40-8C13-592BDCC839D1}" type="presParOf" srcId="{7BC5D104-0551-0340-AB10-D50B88394DA5}" destId="{20E10B36-8388-D743-AA82-C6D5EF0613DC}"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7E83B93-1958-4343-9F92-91370EFE1BAD}" type="doc">
      <dgm:prSet loTypeId="urn:microsoft.com/office/officeart/2005/8/layout/vList3" loCatId="" qsTypeId="urn:microsoft.com/office/officeart/2005/8/quickstyle/simple3" qsCatId="simple" csTypeId="urn:microsoft.com/office/officeart/2005/8/colors/colorful1" csCatId="colorful" phldr="1"/>
      <dgm:spPr/>
      <dgm:t>
        <a:bodyPr/>
        <a:lstStyle/>
        <a:p>
          <a:endParaRPr lang="en-US"/>
        </a:p>
      </dgm:t>
    </dgm:pt>
    <dgm:pt modelId="{F8FDC85C-FF20-FD4A-AA23-529289AF0170}">
      <dgm:prSet phldrT="[Text]" custT="1"/>
      <dgm:spPr/>
      <dgm:t>
        <a:bodyPr/>
        <a:lstStyle/>
        <a:p>
          <a:r>
            <a:rPr lang="en-US" sz="1200" b="1" dirty="0" smtClean="0">
              <a:hlinkClick xmlns:r="http://schemas.openxmlformats.org/officeDocument/2006/relationships" r:id="rId1"/>
            </a:rPr>
            <a:t>z/OS Introduction and Workshop</a:t>
          </a:r>
          <a:endParaRPr lang="en-US" sz="1200" b="1" dirty="0" smtClean="0"/>
        </a:p>
        <a:p>
          <a:r>
            <a:rPr lang="en-US" sz="1050" b="0" dirty="0" smtClean="0"/>
            <a:t>October 9 - 13</a:t>
          </a:r>
          <a:endParaRPr lang="en-US" sz="1050" b="0" dirty="0" smtClean="0"/>
        </a:p>
      </dgm:t>
    </dgm:pt>
    <dgm:pt modelId="{E27547D2-164D-EA49-ACFE-C33C19EA5394}" type="parTrans" cxnId="{2E4945E4-FB59-2748-B5D7-69E1F4DDEE1C}">
      <dgm:prSet/>
      <dgm:spPr/>
      <dgm:t>
        <a:bodyPr/>
        <a:lstStyle/>
        <a:p>
          <a:endParaRPr lang="en-US" sz="1050">
            <a:solidFill>
              <a:schemeClr val="tx1">
                <a:lumMod val="75000"/>
              </a:schemeClr>
            </a:solidFill>
          </a:endParaRPr>
        </a:p>
      </dgm:t>
    </dgm:pt>
    <dgm:pt modelId="{AC208172-44ED-F847-A930-D42F03EFB642}" type="sibTrans" cxnId="{2E4945E4-FB59-2748-B5D7-69E1F4DDEE1C}">
      <dgm:prSet/>
      <dgm:spPr/>
      <dgm:t>
        <a:bodyPr/>
        <a:lstStyle/>
        <a:p>
          <a:endParaRPr lang="en-US" sz="1050">
            <a:solidFill>
              <a:schemeClr val="tx1">
                <a:lumMod val="75000"/>
              </a:schemeClr>
            </a:solidFill>
          </a:endParaRPr>
        </a:p>
      </dgm:t>
    </dgm:pt>
    <dgm:pt modelId="{55F279B9-9A3B-004A-AE50-DDD6C95B2A1D}">
      <dgm:prSet phldrT="[Text]" custT="1"/>
      <dgm:spPr/>
      <dgm:t>
        <a:bodyPr/>
        <a:lstStyle/>
        <a:p>
          <a:r>
            <a:rPr lang="en-US" sz="1200" b="1" dirty="0" smtClean="0">
              <a:hlinkClick xmlns:r="http://schemas.openxmlformats.org/officeDocument/2006/relationships" r:id="rId2"/>
            </a:rPr>
            <a:t>IMS Customer Internship Program</a:t>
          </a:r>
          <a:endParaRPr lang="en-US" sz="1200" b="1" dirty="0" smtClean="0"/>
        </a:p>
        <a:p>
          <a:r>
            <a:rPr lang="en-US" sz="1050" dirty="0" smtClean="0"/>
            <a:t>Yearly</a:t>
          </a:r>
          <a:endParaRPr lang="en-US" sz="1050" dirty="0"/>
        </a:p>
      </dgm:t>
      <dgm:extLst>
        <a:ext uri="{E40237B7-FDA0-4F09-8148-C483321AD2D9}">
          <dgm14:cNvPr xmlns:dgm14="http://schemas.microsoft.com/office/drawing/2010/diagram" id="0" name="">
            <a:hlinkClick xmlns:r="http://schemas.openxmlformats.org/officeDocument/2006/relationships" r:id="rId3"/>
          </dgm14:cNvPr>
        </a:ext>
      </dgm:extLst>
    </dgm:pt>
    <dgm:pt modelId="{60420FB1-5E04-574C-A91B-74918E689947}" type="parTrans" cxnId="{A3A54C45-2608-A849-824D-E5833C85BEFC}">
      <dgm:prSet/>
      <dgm:spPr/>
      <dgm:t>
        <a:bodyPr/>
        <a:lstStyle/>
        <a:p>
          <a:endParaRPr lang="en-US" sz="1050">
            <a:solidFill>
              <a:schemeClr val="tx1">
                <a:lumMod val="75000"/>
              </a:schemeClr>
            </a:solidFill>
          </a:endParaRPr>
        </a:p>
      </dgm:t>
    </dgm:pt>
    <dgm:pt modelId="{566B131B-386E-E64D-AF49-1E535449B8BE}" type="sibTrans" cxnId="{A3A54C45-2608-A849-824D-E5833C85BEFC}">
      <dgm:prSet/>
      <dgm:spPr/>
      <dgm:t>
        <a:bodyPr/>
        <a:lstStyle/>
        <a:p>
          <a:endParaRPr lang="en-US" sz="1050">
            <a:solidFill>
              <a:schemeClr val="tx1">
                <a:lumMod val="75000"/>
              </a:schemeClr>
            </a:solidFill>
          </a:endParaRPr>
        </a:p>
      </dgm:t>
    </dgm:pt>
    <dgm:pt modelId="{FB0E6A2B-1B31-7F44-B694-46553F34ABAA}">
      <dgm:prSet phldrT="[Text]" custT="1"/>
      <dgm:spPr/>
      <dgm:t>
        <a:bodyPr/>
        <a:lstStyle/>
        <a:p>
          <a:r>
            <a:rPr lang="en-US" sz="1200" b="1" dirty="0" smtClean="0">
              <a:hlinkClick xmlns:r="http://schemas.openxmlformats.org/officeDocument/2006/relationships" r:id="rId4"/>
            </a:rPr>
            <a:t>z/OS Customer Internship</a:t>
          </a:r>
          <a:endParaRPr lang="en-US" sz="1200" b="1" dirty="0" smtClean="0"/>
        </a:p>
        <a:p>
          <a:r>
            <a:rPr lang="en-US" sz="1050" dirty="0" smtClean="0"/>
            <a:t>October 23 - 27</a:t>
          </a:r>
          <a:endParaRPr lang="en-US" sz="1050" dirty="0"/>
        </a:p>
      </dgm:t>
    </dgm:pt>
    <dgm:pt modelId="{FB4661FD-EDD4-E04E-9BF7-9A28A1C13D76}" type="parTrans" cxnId="{BD84C459-90AD-834B-A06C-94E3ABF71B34}">
      <dgm:prSet/>
      <dgm:spPr/>
      <dgm:t>
        <a:bodyPr/>
        <a:lstStyle/>
        <a:p>
          <a:endParaRPr lang="en-US" sz="1100">
            <a:solidFill>
              <a:schemeClr val="tx1">
                <a:lumMod val="75000"/>
              </a:schemeClr>
            </a:solidFill>
          </a:endParaRPr>
        </a:p>
      </dgm:t>
    </dgm:pt>
    <dgm:pt modelId="{2205CD33-6911-F344-9AEC-FC0B6561746A}" type="sibTrans" cxnId="{BD84C459-90AD-834B-A06C-94E3ABF71B34}">
      <dgm:prSet/>
      <dgm:spPr/>
      <dgm:t>
        <a:bodyPr/>
        <a:lstStyle/>
        <a:p>
          <a:endParaRPr lang="en-US" sz="1100">
            <a:solidFill>
              <a:schemeClr val="tx1">
                <a:lumMod val="75000"/>
              </a:schemeClr>
            </a:solidFill>
          </a:endParaRPr>
        </a:p>
      </dgm:t>
    </dgm:pt>
    <dgm:pt modelId="{4ED4ADD9-CDC1-5D41-85E7-5E6B4A42D74B}">
      <dgm:prSet phldrT="[Text]" custT="1"/>
      <dgm:spPr/>
      <dgm:t>
        <a:bodyPr/>
        <a:lstStyle/>
        <a:p>
          <a:r>
            <a:rPr lang="en-US" sz="1200" b="1" smtClean="0"/>
            <a:t>Redbooks CICS Video Course</a:t>
          </a:r>
        </a:p>
        <a:p>
          <a:r>
            <a:rPr lang="en-US" sz="1050" smtClean="0">
              <a:hlinkClick xmlns:r="http://schemas.openxmlformats.org/officeDocument/2006/relationships" r:id="rId5"/>
            </a:rPr>
            <a:t>Developing a RESTful Web application with Liberty for CICS</a:t>
          </a:r>
          <a:endParaRPr lang="en-US" sz="1050" dirty="0"/>
        </a:p>
      </dgm:t>
    </dgm:pt>
    <dgm:pt modelId="{BCF333E3-DEFA-2447-9DA1-A0808F56F66D}" type="parTrans" cxnId="{D9B70C8A-064B-234A-B5C9-D0EEAE192280}">
      <dgm:prSet/>
      <dgm:spPr/>
      <dgm:t>
        <a:bodyPr/>
        <a:lstStyle/>
        <a:p>
          <a:endParaRPr lang="en-US" sz="1100"/>
        </a:p>
      </dgm:t>
    </dgm:pt>
    <dgm:pt modelId="{0601AC80-2726-AC4D-A37F-C041368B2895}" type="sibTrans" cxnId="{D9B70C8A-064B-234A-B5C9-D0EEAE192280}">
      <dgm:prSet/>
      <dgm:spPr/>
      <dgm:t>
        <a:bodyPr/>
        <a:lstStyle/>
        <a:p>
          <a:endParaRPr lang="en-US" sz="1100"/>
        </a:p>
      </dgm:t>
    </dgm:pt>
    <dgm:pt modelId="{890FBCF8-00E1-1B46-B51A-BE0CBE3291C5}">
      <dgm:prSet phldrT="[Text]" custT="1"/>
      <dgm:spPr/>
      <dgm:t>
        <a:bodyPr/>
        <a:lstStyle/>
        <a:p>
          <a:r>
            <a:rPr lang="en-US" sz="1200" b="0" dirty="0" smtClean="0">
              <a:hlinkClick xmlns:r="http://schemas.openxmlformats.org/officeDocument/2006/relationships" r:id="rId6"/>
            </a:rPr>
            <a:t>Mainframe MOOC</a:t>
          </a:r>
          <a:endParaRPr lang="en-US" sz="1200" b="0" dirty="0" smtClean="0"/>
        </a:p>
        <a:p>
          <a:r>
            <a:rPr lang="en-US" sz="1050" b="0" dirty="0" smtClean="0"/>
            <a:t>June 5 </a:t>
          </a:r>
          <a:r>
            <a:rPr lang="mr-IN" sz="1050" b="0" dirty="0" smtClean="0"/>
            <a:t>–</a:t>
          </a:r>
          <a:r>
            <a:rPr lang="en-US" sz="1050" b="0" dirty="0" smtClean="0"/>
            <a:t> July 17</a:t>
          </a:r>
          <a:endParaRPr lang="en-US" sz="1050" b="0" dirty="0" smtClean="0"/>
        </a:p>
      </dgm:t>
    </dgm:pt>
    <dgm:pt modelId="{45A247E6-CFE4-B648-AC04-D551CC93EE77}" type="parTrans" cxnId="{0DFB47A0-EBE3-804C-AB7C-FD2EE2271A75}">
      <dgm:prSet/>
      <dgm:spPr/>
      <dgm:t>
        <a:bodyPr/>
        <a:lstStyle/>
        <a:p>
          <a:endParaRPr lang="en-US"/>
        </a:p>
      </dgm:t>
    </dgm:pt>
    <dgm:pt modelId="{861ED5DD-45DF-EC4B-BED1-A8E886337C7A}" type="sibTrans" cxnId="{0DFB47A0-EBE3-804C-AB7C-FD2EE2271A75}">
      <dgm:prSet/>
      <dgm:spPr/>
      <dgm:t>
        <a:bodyPr/>
        <a:lstStyle/>
        <a:p>
          <a:endParaRPr lang="en-US"/>
        </a:p>
      </dgm:t>
    </dgm:pt>
    <dgm:pt modelId="{4CB71ED5-3470-114C-9133-86E754C4F98A}" type="pres">
      <dgm:prSet presAssocID="{A7E83B93-1958-4343-9F92-91370EFE1BAD}" presName="linearFlow" presStyleCnt="0">
        <dgm:presLayoutVars>
          <dgm:dir/>
          <dgm:resizeHandles val="exact"/>
        </dgm:presLayoutVars>
      </dgm:prSet>
      <dgm:spPr/>
      <dgm:t>
        <a:bodyPr/>
        <a:lstStyle/>
        <a:p>
          <a:endParaRPr lang="en-US"/>
        </a:p>
      </dgm:t>
    </dgm:pt>
    <dgm:pt modelId="{FC2FE497-4FCD-814C-9EF3-E27402A009D7}" type="pres">
      <dgm:prSet presAssocID="{890FBCF8-00E1-1B46-B51A-BE0CBE3291C5}" presName="composite" presStyleCnt="0"/>
      <dgm:spPr/>
    </dgm:pt>
    <dgm:pt modelId="{8AC0E7AF-48A4-5F4B-88B8-91E4AE5807E8}" type="pres">
      <dgm:prSet presAssocID="{890FBCF8-00E1-1B46-B51A-BE0CBE3291C5}" presName="imgShp" presStyleLbl="fgImgPlace1" presStyleIdx="0" presStyleCnt="5"/>
      <dgm:spPr>
        <a:blipFill rotWithShape="1">
          <a:blip xmlns:r="http://schemas.openxmlformats.org/officeDocument/2006/relationships" r:embed="rId7"/>
          <a:stretch>
            <a:fillRect/>
          </a:stretch>
        </a:blipFill>
      </dgm:spPr>
      <dgm:t>
        <a:bodyPr/>
        <a:lstStyle/>
        <a:p>
          <a:endParaRPr lang="en-US"/>
        </a:p>
      </dgm:t>
    </dgm:pt>
    <dgm:pt modelId="{181A0ADC-CB89-8D4D-B768-634DE0224CF0}" type="pres">
      <dgm:prSet presAssocID="{890FBCF8-00E1-1B46-B51A-BE0CBE3291C5}" presName="txShp" presStyleLbl="node1" presStyleIdx="0" presStyleCnt="5">
        <dgm:presLayoutVars>
          <dgm:bulletEnabled val="1"/>
        </dgm:presLayoutVars>
      </dgm:prSet>
      <dgm:spPr/>
      <dgm:t>
        <a:bodyPr/>
        <a:lstStyle/>
        <a:p>
          <a:endParaRPr lang="en-US"/>
        </a:p>
      </dgm:t>
    </dgm:pt>
    <dgm:pt modelId="{C4B39F2D-320A-F24C-8871-14E87F0C3308}" type="pres">
      <dgm:prSet presAssocID="{861ED5DD-45DF-EC4B-BED1-A8E886337C7A}" presName="spacing" presStyleCnt="0"/>
      <dgm:spPr/>
    </dgm:pt>
    <dgm:pt modelId="{2D9A6416-35B9-A14B-A3BD-D3278A17FA3E}" type="pres">
      <dgm:prSet presAssocID="{F8FDC85C-FF20-FD4A-AA23-529289AF0170}" presName="composite" presStyleCnt="0"/>
      <dgm:spPr/>
      <dgm:t>
        <a:bodyPr/>
        <a:lstStyle/>
        <a:p>
          <a:endParaRPr lang="en-US"/>
        </a:p>
      </dgm:t>
    </dgm:pt>
    <dgm:pt modelId="{23D7BDF3-6BDC-1E43-A935-BC5C6728DE25}" type="pres">
      <dgm:prSet presAssocID="{F8FDC85C-FF20-FD4A-AA23-529289AF0170}" presName="imgShp" presStyleLbl="fgImgPlace1" presStyleIdx="1" presStyleCnt="5" custLinFactNeighborX="0"/>
      <dgm:spPr>
        <a:blipFill rotWithShape="1">
          <a:blip xmlns:r="http://schemas.openxmlformats.org/officeDocument/2006/relationships" r:embed="rId8"/>
          <a:stretch>
            <a:fillRect/>
          </a:stretch>
        </a:blipFill>
      </dgm:spPr>
      <dgm:t>
        <a:bodyPr/>
        <a:lstStyle/>
        <a:p>
          <a:endParaRPr lang="en-US"/>
        </a:p>
      </dgm:t>
      <dgm:extLst>
        <a:ext uri="{E40237B7-FDA0-4F09-8148-C483321AD2D9}">
          <dgm14:cNvPr xmlns:dgm14="http://schemas.microsoft.com/office/drawing/2010/diagram" id="0" name="">
            <a:hlinkClick xmlns:r="http://schemas.openxmlformats.org/officeDocument/2006/relationships" r:id="rId9"/>
          </dgm14:cNvPr>
        </a:ext>
      </dgm:extLst>
    </dgm:pt>
    <dgm:pt modelId="{39E2264C-36EA-8541-8B28-594E27CEBF67}" type="pres">
      <dgm:prSet presAssocID="{F8FDC85C-FF20-FD4A-AA23-529289AF0170}" presName="txShp" presStyleLbl="node1" presStyleIdx="1" presStyleCnt="5">
        <dgm:presLayoutVars>
          <dgm:bulletEnabled val="1"/>
        </dgm:presLayoutVars>
      </dgm:prSet>
      <dgm:spPr/>
      <dgm:t>
        <a:bodyPr/>
        <a:lstStyle/>
        <a:p>
          <a:endParaRPr lang="en-US"/>
        </a:p>
      </dgm:t>
    </dgm:pt>
    <dgm:pt modelId="{6152A5EE-891A-9A48-BAE3-9C1EFD339117}" type="pres">
      <dgm:prSet presAssocID="{AC208172-44ED-F847-A930-D42F03EFB642}" presName="spacing" presStyleCnt="0"/>
      <dgm:spPr/>
      <dgm:t>
        <a:bodyPr/>
        <a:lstStyle/>
        <a:p>
          <a:endParaRPr lang="en-US"/>
        </a:p>
      </dgm:t>
    </dgm:pt>
    <dgm:pt modelId="{9DC0F41E-E868-B544-81B9-E139E2630EA0}" type="pres">
      <dgm:prSet presAssocID="{FB0E6A2B-1B31-7F44-B694-46553F34ABAA}" presName="composite" presStyleCnt="0"/>
      <dgm:spPr/>
      <dgm:t>
        <a:bodyPr/>
        <a:lstStyle/>
        <a:p>
          <a:endParaRPr lang="en-US"/>
        </a:p>
      </dgm:t>
    </dgm:pt>
    <dgm:pt modelId="{1425EB89-A447-454C-B6D5-A2775EEAF21C}" type="pres">
      <dgm:prSet presAssocID="{FB0E6A2B-1B31-7F44-B694-46553F34ABAA}" presName="imgShp" presStyleLbl="fgImgPlace1" presStyleIdx="2" presStyleCnt="5"/>
      <dgm:spPr>
        <a:blipFill rotWithShape="1">
          <a:blip xmlns:r="http://schemas.openxmlformats.org/officeDocument/2006/relationships" r:embed="rId10"/>
          <a:stretch>
            <a:fillRect/>
          </a:stretch>
        </a:blipFill>
      </dgm:spPr>
      <dgm:t>
        <a:bodyPr/>
        <a:lstStyle/>
        <a:p>
          <a:endParaRPr lang="en-US"/>
        </a:p>
      </dgm:t>
      <dgm:extLst/>
    </dgm:pt>
    <dgm:pt modelId="{371329A8-0CFE-B34D-9DB0-4B07E6791068}" type="pres">
      <dgm:prSet presAssocID="{FB0E6A2B-1B31-7F44-B694-46553F34ABAA}" presName="txShp" presStyleLbl="node1" presStyleIdx="2" presStyleCnt="5" custLinFactNeighborY="2404">
        <dgm:presLayoutVars>
          <dgm:bulletEnabled val="1"/>
        </dgm:presLayoutVars>
      </dgm:prSet>
      <dgm:spPr/>
      <dgm:t>
        <a:bodyPr/>
        <a:lstStyle/>
        <a:p>
          <a:endParaRPr lang="en-US"/>
        </a:p>
      </dgm:t>
    </dgm:pt>
    <dgm:pt modelId="{6BD9BA3B-B4C4-FA47-A097-65227609032F}" type="pres">
      <dgm:prSet presAssocID="{2205CD33-6911-F344-9AEC-FC0B6561746A}" presName="spacing" presStyleCnt="0"/>
      <dgm:spPr/>
      <dgm:t>
        <a:bodyPr/>
        <a:lstStyle/>
        <a:p>
          <a:endParaRPr lang="en-US"/>
        </a:p>
      </dgm:t>
    </dgm:pt>
    <dgm:pt modelId="{E0CEAD5E-D4EA-C948-88FC-D7AABB1B7DA8}" type="pres">
      <dgm:prSet presAssocID="{55F279B9-9A3B-004A-AE50-DDD6C95B2A1D}" presName="composite" presStyleCnt="0"/>
      <dgm:spPr/>
      <dgm:t>
        <a:bodyPr/>
        <a:lstStyle/>
        <a:p>
          <a:endParaRPr lang="en-US"/>
        </a:p>
      </dgm:t>
    </dgm:pt>
    <dgm:pt modelId="{133787C6-2DC7-604C-ADBE-79EDD603AA2A}" type="pres">
      <dgm:prSet presAssocID="{55F279B9-9A3B-004A-AE50-DDD6C95B2A1D}" presName="imgShp" presStyleLbl="fgImgPlace1" presStyleIdx="3" presStyleCnt="5"/>
      <dgm:spPr>
        <a:blipFill rotWithShape="1">
          <a:blip xmlns:r="http://schemas.openxmlformats.org/officeDocument/2006/relationships" r:embed="rId11"/>
          <a:stretch>
            <a:fillRect/>
          </a:stretch>
        </a:blipFill>
      </dgm:spPr>
      <dgm:t>
        <a:bodyPr/>
        <a:lstStyle/>
        <a:p>
          <a:endParaRPr lang="en-US"/>
        </a:p>
      </dgm:t>
      <dgm:extLst>
        <a:ext uri="{E40237B7-FDA0-4F09-8148-C483321AD2D9}">
          <dgm14:cNvPr xmlns:dgm14="http://schemas.microsoft.com/office/drawing/2010/diagram" id="0" name="">
            <a:hlinkClick xmlns:r="http://schemas.openxmlformats.org/officeDocument/2006/relationships" r:id="rId2"/>
          </dgm14:cNvPr>
        </a:ext>
      </dgm:extLst>
    </dgm:pt>
    <dgm:pt modelId="{51187085-2159-4647-8C2D-FE55CC58C67C}" type="pres">
      <dgm:prSet presAssocID="{55F279B9-9A3B-004A-AE50-DDD6C95B2A1D}" presName="txShp" presStyleLbl="node1" presStyleIdx="3" presStyleCnt="5">
        <dgm:presLayoutVars>
          <dgm:bulletEnabled val="1"/>
        </dgm:presLayoutVars>
      </dgm:prSet>
      <dgm:spPr/>
      <dgm:t>
        <a:bodyPr/>
        <a:lstStyle/>
        <a:p>
          <a:endParaRPr lang="en-US"/>
        </a:p>
      </dgm:t>
    </dgm:pt>
    <dgm:pt modelId="{2D4B3604-8B0F-8F4D-BD69-FDED56EFAB38}" type="pres">
      <dgm:prSet presAssocID="{566B131B-386E-E64D-AF49-1E535449B8BE}" presName="spacing" presStyleCnt="0"/>
      <dgm:spPr/>
      <dgm:t>
        <a:bodyPr/>
        <a:lstStyle/>
        <a:p>
          <a:endParaRPr lang="en-US"/>
        </a:p>
      </dgm:t>
    </dgm:pt>
    <dgm:pt modelId="{8850B959-EF0E-6448-B011-ECA3DECC5F32}" type="pres">
      <dgm:prSet presAssocID="{4ED4ADD9-CDC1-5D41-85E7-5E6B4A42D74B}" presName="composite" presStyleCnt="0"/>
      <dgm:spPr/>
      <dgm:t>
        <a:bodyPr/>
        <a:lstStyle/>
        <a:p>
          <a:endParaRPr lang="en-US"/>
        </a:p>
      </dgm:t>
    </dgm:pt>
    <dgm:pt modelId="{C41A8884-8182-8A40-B181-F677B1425012}" type="pres">
      <dgm:prSet presAssocID="{4ED4ADD9-CDC1-5D41-85E7-5E6B4A42D74B}" presName="imgShp" presStyleLbl="fgImgPlace1" presStyleIdx="4" presStyleCnt="5"/>
      <dgm:spPr>
        <a:blipFill rotWithShape="1">
          <a:blip xmlns:r="http://schemas.openxmlformats.org/officeDocument/2006/relationships" r:embed="rId12"/>
          <a:stretch>
            <a:fillRect/>
          </a:stretch>
        </a:blipFill>
      </dgm:spPr>
      <dgm:t>
        <a:bodyPr/>
        <a:lstStyle/>
        <a:p>
          <a:endParaRPr lang="en-US"/>
        </a:p>
      </dgm:t>
    </dgm:pt>
    <dgm:pt modelId="{0013C755-C375-8740-A895-D8F96C59237F}" type="pres">
      <dgm:prSet presAssocID="{4ED4ADD9-CDC1-5D41-85E7-5E6B4A42D74B}" presName="txShp" presStyleLbl="node1" presStyleIdx="4" presStyleCnt="5">
        <dgm:presLayoutVars>
          <dgm:bulletEnabled val="1"/>
        </dgm:presLayoutVars>
      </dgm:prSet>
      <dgm:spPr/>
      <dgm:t>
        <a:bodyPr/>
        <a:lstStyle/>
        <a:p>
          <a:endParaRPr lang="en-US"/>
        </a:p>
      </dgm:t>
    </dgm:pt>
  </dgm:ptLst>
  <dgm:cxnLst>
    <dgm:cxn modelId="{E5510589-056B-0344-9D33-CBA922B9CD16}" type="presOf" srcId="{4ED4ADD9-CDC1-5D41-85E7-5E6B4A42D74B}" destId="{0013C755-C375-8740-A895-D8F96C59237F}" srcOrd="0" destOrd="0" presId="urn:microsoft.com/office/officeart/2005/8/layout/vList3"/>
    <dgm:cxn modelId="{1F55ADA6-04F6-364F-99E1-D232CBE30050}" type="presOf" srcId="{A7E83B93-1958-4343-9F92-91370EFE1BAD}" destId="{4CB71ED5-3470-114C-9133-86E754C4F98A}" srcOrd="0" destOrd="0" presId="urn:microsoft.com/office/officeart/2005/8/layout/vList3"/>
    <dgm:cxn modelId="{0DFB47A0-EBE3-804C-AB7C-FD2EE2271A75}" srcId="{A7E83B93-1958-4343-9F92-91370EFE1BAD}" destId="{890FBCF8-00E1-1B46-B51A-BE0CBE3291C5}" srcOrd="0" destOrd="0" parTransId="{45A247E6-CFE4-B648-AC04-D551CC93EE77}" sibTransId="{861ED5DD-45DF-EC4B-BED1-A8E886337C7A}"/>
    <dgm:cxn modelId="{A3A54C45-2608-A849-824D-E5833C85BEFC}" srcId="{A7E83B93-1958-4343-9F92-91370EFE1BAD}" destId="{55F279B9-9A3B-004A-AE50-DDD6C95B2A1D}" srcOrd="3" destOrd="0" parTransId="{60420FB1-5E04-574C-A91B-74918E689947}" sibTransId="{566B131B-386E-E64D-AF49-1E535449B8BE}"/>
    <dgm:cxn modelId="{2E4945E4-FB59-2748-B5D7-69E1F4DDEE1C}" srcId="{A7E83B93-1958-4343-9F92-91370EFE1BAD}" destId="{F8FDC85C-FF20-FD4A-AA23-529289AF0170}" srcOrd="1" destOrd="0" parTransId="{E27547D2-164D-EA49-ACFE-C33C19EA5394}" sibTransId="{AC208172-44ED-F847-A930-D42F03EFB642}"/>
    <dgm:cxn modelId="{E15ED85C-FB4B-564F-91BE-218EFF01A6E9}" type="presOf" srcId="{F8FDC85C-FF20-FD4A-AA23-529289AF0170}" destId="{39E2264C-36EA-8541-8B28-594E27CEBF67}" srcOrd="0" destOrd="0" presId="urn:microsoft.com/office/officeart/2005/8/layout/vList3"/>
    <dgm:cxn modelId="{156592AC-89D4-7F4B-A794-13606A38BC76}" type="presOf" srcId="{FB0E6A2B-1B31-7F44-B694-46553F34ABAA}" destId="{371329A8-0CFE-B34D-9DB0-4B07E6791068}" srcOrd="0" destOrd="0" presId="urn:microsoft.com/office/officeart/2005/8/layout/vList3"/>
    <dgm:cxn modelId="{FE0778A6-174E-6D43-9714-14A2CCE2B1BD}" type="presOf" srcId="{890FBCF8-00E1-1B46-B51A-BE0CBE3291C5}" destId="{181A0ADC-CB89-8D4D-B768-634DE0224CF0}" srcOrd="0" destOrd="0" presId="urn:microsoft.com/office/officeart/2005/8/layout/vList3"/>
    <dgm:cxn modelId="{A3BBC254-4B27-9C47-9905-538581663A1E}" type="presOf" srcId="{55F279B9-9A3B-004A-AE50-DDD6C95B2A1D}" destId="{51187085-2159-4647-8C2D-FE55CC58C67C}" srcOrd="0" destOrd="0" presId="urn:microsoft.com/office/officeart/2005/8/layout/vList3"/>
    <dgm:cxn modelId="{D9B70C8A-064B-234A-B5C9-D0EEAE192280}" srcId="{A7E83B93-1958-4343-9F92-91370EFE1BAD}" destId="{4ED4ADD9-CDC1-5D41-85E7-5E6B4A42D74B}" srcOrd="4" destOrd="0" parTransId="{BCF333E3-DEFA-2447-9DA1-A0808F56F66D}" sibTransId="{0601AC80-2726-AC4D-A37F-C041368B2895}"/>
    <dgm:cxn modelId="{BD84C459-90AD-834B-A06C-94E3ABF71B34}" srcId="{A7E83B93-1958-4343-9F92-91370EFE1BAD}" destId="{FB0E6A2B-1B31-7F44-B694-46553F34ABAA}" srcOrd="2" destOrd="0" parTransId="{FB4661FD-EDD4-E04E-9BF7-9A28A1C13D76}" sibTransId="{2205CD33-6911-F344-9AEC-FC0B6561746A}"/>
    <dgm:cxn modelId="{EFB85236-F52C-4F45-9A92-BCA33EFE4D06}" type="presParOf" srcId="{4CB71ED5-3470-114C-9133-86E754C4F98A}" destId="{FC2FE497-4FCD-814C-9EF3-E27402A009D7}" srcOrd="0" destOrd="0" presId="urn:microsoft.com/office/officeart/2005/8/layout/vList3"/>
    <dgm:cxn modelId="{AFCA61E7-E9A8-A240-8C04-A02FB4476350}" type="presParOf" srcId="{FC2FE497-4FCD-814C-9EF3-E27402A009D7}" destId="{8AC0E7AF-48A4-5F4B-88B8-91E4AE5807E8}" srcOrd="0" destOrd="0" presId="urn:microsoft.com/office/officeart/2005/8/layout/vList3"/>
    <dgm:cxn modelId="{4118DFE9-8704-B142-B493-500EDE8B1F02}" type="presParOf" srcId="{FC2FE497-4FCD-814C-9EF3-E27402A009D7}" destId="{181A0ADC-CB89-8D4D-B768-634DE0224CF0}" srcOrd="1" destOrd="0" presId="urn:microsoft.com/office/officeart/2005/8/layout/vList3"/>
    <dgm:cxn modelId="{CB3145EA-FCBC-164F-BDEC-AB8321ED8CC9}" type="presParOf" srcId="{4CB71ED5-3470-114C-9133-86E754C4F98A}" destId="{C4B39F2D-320A-F24C-8871-14E87F0C3308}" srcOrd="1" destOrd="0" presId="urn:microsoft.com/office/officeart/2005/8/layout/vList3"/>
    <dgm:cxn modelId="{77FA252D-E6CE-8048-9ED5-06397403A2D3}" type="presParOf" srcId="{4CB71ED5-3470-114C-9133-86E754C4F98A}" destId="{2D9A6416-35B9-A14B-A3BD-D3278A17FA3E}" srcOrd="2" destOrd="0" presId="urn:microsoft.com/office/officeart/2005/8/layout/vList3"/>
    <dgm:cxn modelId="{DE220EAC-0A23-1643-8BD1-41A0023F1EFB}" type="presParOf" srcId="{2D9A6416-35B9-A14B-A3BD-D3278A17FA3E}" destId="{23D7BDF3-6BDC-1E43-A935-BC5C6728DE25}" srcOrd="0" destOrd="0" presId="urn:microsoft.com/office/officeart/2005/8/layout/vList3"/>
    <dgm:cxn modelId="{6089D31B-A190-164E-8299-C8AEA1493549}" type="presParOf" srcId="{2D9A6416-35B9-A14B-A3BD-D3278A17FA3E}" destId="{39E2264C-36EA-8541-8B28-594E27CEBF67}" srcOrd="1" destOrd="0" presId="urn:microsoft.com/office/officeart/2005/8/layout/vList3"/>
    <dgm:cxn modelId="{FB274DB6-C1F7-0442-AA74-45DFA8D23358}" type="presParOf" srcId="{4CB71ED5-3470-114C-9133-86E754C4F98A}" destId="{6152A5EE-891A-9A48-BAE3-9C1EFD339117}" srcOrd="3" destOrd="0" presId="urn:microsoft.com/office/officeart/2005/8/layout/vList3"/>
    <dgm:cxn modelId="{B09C07F6-3859-384F-984B-3AEED6FE19B2}" type="presParOf" srcId="{4CB71ED5-3470-114C-9133-86E754C4F98A}" destId="{9DC0F41E-E868-B544-81B9-E139E2630EA0}" srcOrd="4" destOrd="0" presId="urn:microsoft.com/office/officeart/2005/8/layout/vList3"/>
    <dgm:cxn modelId="{5D60F17C-CCB0-DA44-8B48-17C8B9AC0622}" type="presParOf" srcId="{9DC0F41E-E868-B544-81B9-E139E2630EA0}" destId="{1425EB89-A447-454C-B6D5-A2775EEAF21C}" srcOrd="0" destOrd="0" presId="urn:microsoft.com/office/officeart/2005/8/layout/vList3"/>
    <dgm:cxn modelId="{BEAB9047-5F2A-F648-828B-2A819A25CDF6}" type="presParOf" srcId="{9DC0F41E-E868-B544-81B9-E139E2630EA0}" destId="{371329A8-0CFE-B34D-9DB0-4B07E6791068}" srcOrd="1" destOrd="0" presId="urn:microsoft.com/office/officeart/2005/8/layout/vList3"/>
    <dgm:cxn modelId="{4EDEC65D-EE12-AF46-B287-936DE75E5ECA}" type="presParOf" srcId="{4CB71ED5-3470-114C-9133-86E754C4F98A}" destId="{6BD9BA3B-B4C4-FA47-A097-65227609032F}" srcOrd="5" destOrd="0" presId="urn:microsoft.com/office/officeart/2005/8/layout/vList3"/>
    <dgm:cxn modelId="{6DB9CA03-05E3-954C-86E4-915C503D75E1}" type="presParOf" srcId="{4CB71ED5-3470-114C-9133-86E754C4F98A}" destId="{E0CEAD5E-D4EA-C948-88FC-D7AABB1B7DA8}" srcOrd="6" destOrd="0" presId="urn:microsoft.com/office/officeart/2005/8/layout/vList3"/>
    <dgm:cxn modelId="{A1858404-DD20-2F49-93AE-49C4B3BEFA26}" type="presParOf" srcId="{E0CEAD5E-D4EA-C948-88FC-D7AABB1B7DA8}" destId="{133787C6-2DC7-604C-ADBE-79EDD603AA2A}" srcOrd="0" destOrd="0" presId="urn:microsoft.com/office/officeart/2005/8/layout/vList3"/>
    <dgm:cxn modelId="{80278C40-4642-8245-A646-1B7EF3515D75}" type="presParOf" srcId="{E0CEAD5E-D4EA-C948-88FC-D7AABB1B7DA8}" destId="{51187085-2159-4647-8C2D-FE55CC58C67C}" srcOrd="1" destOrd="0" presId="urn:microsoft.com/office/officeart/2005/8/layout/vList3"/>
    <dgm:cxn modelId="{66C681C0-D27F-9B44-ACC6-82BB18641D6C}" type="presParOf" srcId="{4CB71ED5-3470-114C-9133-86E754C4F98A}" destId="{2D4B3604-8B0F-8F4D-BD69-FDED56EFAB38}" srcOrd="7" destOrd="0" presId="urn:microsoft.com/office/officeart/2005/8/layout/vList3"/>
    <dgm:cxn modelId="{599BA487-5D82-3F4F-B52D-FD3ADA6B3638}" type="presParOf" srcId="{4CB71ED5-3470-114C-9133-86E754C4F98A}" destId="{8850B959-EF0E-6448-B011-ECA3DECC5F32}" srcOrd="8" destOrd="0" presId="urn:microsoft.com/office/officeart/2005/8/layout/vList3"/>
    <dgm:cxn modelId="{AC042EBA-D134-B64B-B5C8-7FF181020506}" type="presParOf" srcId="{8850B959-EF0E-6448-B011-ECA3DECC5F32}" destId="{C41A8884-8182-8A40-B181-F677B1425012}" srcOrd="0" destOrd="0" presId="urn:microsoft.com/office/officeart/2005/8/layout/vList3"/>
    <dgm:cxn modelId="{4E75F4FD-7747-BE4F-9ED0-F31A349F0393}" type="presParOf" srcId="{8850B959-EF0E-6448-B011-ECA3DECC5F32}" destId="{0013C755-C375-8740-A895-D8F96C59237F}"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7E83B93-1958-4343-9F92-91370EFE1BAD}" type="doc">
      <dgm:prSet loTypeId="urn:microsoft.com/office/officeart/2005/8/layout/vList3" loCatId="" qsTypeId="urn:microsoft.com/office/officeart/2005/8/quickstyle/simple3" qsCatId="simple" csTypeId="urn:microsoft.com/office/officeart/2005/8/colors/colorful4" csCatId="colorful" phldr="1"/>
      <dgm:spPr/>
      <dgm:t>
        <a:bodyPr/>
        <a:lstStyle/>
        <a:p>
          <a:endParaRPr lang="en-US"/>
        </a:p>
      </dgm:t>
    </dgm:pt>
    <dgm:pt modelId="{F5D49A98-CD2E-2D4D-BC67-DD326DDF2C8D}">
      <dgm:prSet phldrT="[Text]" custT="1"/>
      <dgm:spPr/>
      <dgm:t>
        <a:bodyPr/>
        <a:lstStyle/>
        <a:p>
          <a:r>
            <a:rPr lang="en-US" sz="1200" b="1" dirty="0" smtClean="0">
              <a:hlinkClick xmlns:r="http://schemas.openxmlformats.org/officeDocument/2006/relationships" r:id="rId1"/>
            </a:rPr>
            <a:t>IBM Systems Magazine z Webinars</a:t>
          </a:r>
          <a:endParaRPr lang="en-US" sz="1200" b="1" dirty="0"/>
        </a:p>
      </dgm:t>
    </dgm:pt>
    <dgm:pt modelId="{86EC0A53-3BC3-004F-B589-FA1A9ED07AFD}" type="parTrans" cxnId="{E8009ED2-4150-104D-B715-556DDFCFB67F}">
      <dgm:prSet/>
      <dgm:spPr/>
      <dgm:t>
        <a:bodyPr/>
        <a:lstStyle/>
        <a:p>
          <a:endParaRPr lang="en-US" sz="1050">
            <a:solidFill>
              <a:schemeClr val="tx1">
                <a:lumMod val="75000"/>
              </a:schemeClr>
            </a:solidFill>
          </a:endParaRPr>
        </a:p>
      </dgm:t>
    </dgm:pt>
    <dgm:pt modelId="{80441890-8776-CF4B-9B7A-A49C23C94677}" type="sibTrans" cxnId="{E8009ED2-4150-104D-B715-556DDFCFB67F}">
      <dgm:prSet/>
      <dgm:spPr/>
      <dgm:t>
        <a:bodyPr/>
        <a:lstStyle/>
        <a:p>
          <a:endParaRPr lang="en-US" sz="1050">
            <a:solidFill>
              <a:schemeClr val="tx1">
                <a:lumMod val="75000"/>
              </a:schemeClr>
            </a:solidFill>
          </a:endParaRPr>
        </a:p>
      </dgm:t>
    </dgm:pt>
    <dgm:pt modelId="{CBE2A904-7044-6B45-A10E-57A92321FED3}">
      <dgm:prSet phldrT="[Text]" custT="1"/>
      <dgm:spPr/>
      <dgm:t>
        <a:bodyPr/>
        <a:lstStyle/>
        <a:p>
          <a:r>
            <a:rPr lang="en-US" sz="1200" b="1" dirty="0" smtClean="0">
              <a:hlinkClick xmlns:r="http://schemas.openxmlformats.org/officeDocument/2006/relationships" r:id="rId2"/>
            </a:rPr>
            <a:t>IBM Z Systems Channel</a:t>
          </a:r>
          <a:endParaRPr lang="en-US" sz="1200" b="1" dirty="0"/>
        </a:p>
      </dgm:t>
    </dgm:pt>
    <dgm:pt modelId="{C31D0ABE-0141-2746-8ACD-33DA9BA13672}" type="parTrans" cxnId="{AFE8090F-672D-644D-A5A0-51E86B07488F}">
      <dgm:prSet/>
      <dgm:spPr/>
      <dgm:t>
        <a:bodyPr/>
        <a:lstStyle/>
        <a:p>
          <a:endParaRPr lang="en-US" sz="1050">
            <a:solidFill>
              <a:schemeClr val="tx1">
                <a:lumMod val="75000"/>
              </a:schemeClr>
            </a:solidFill>
          </a:endParaRPr>
        </a:p>
      </dgm:t>
    </dgm:pt>
    <dgm:pt modelId="{42B829F5-C55D-9B4E-8496-85864B91E940}" type="sibTrans" cxnId="{AFE8090F-672D-644D-A5A0-51E86B07488F}">
      <dgm:prSet/>
      <dgm:spPr/>
      <dgm:t>
        <a:bodyPr/>
        <a:lstStyle/>
        <a:p>
          <a:endParaRPr lang="en-US" sz="1050">
            <a:solidFill>
              <a:schemeClr val="tx1">
                <a:lumMod val="75000"/>
              </a:schemeClr>
            </a:solidFill>
          </a:endParaRPr>
        </a:p>
      </dgm:t>
    </dgm:pt>
    <dgm:pt modelId="{B8468CF2-E1ED-434A-8239-8B1F042CF73C}">
      <dgm:prSet phldrT="[Text]" custT="1"/>
      <dgm:spPr/>
      <dgm:t>
        <a:bodyPr/>
        <a:lstStyle/>
        <a:p>
          <a:r>
            <a:rPr lang="en-US" sz="1200" b="1" dirty="0" smtClean="0">
              <a:hlinkClick xmlns:r="http://schemas.openxmlformats.org/officeDocument/2006/relationships" r:id="rId3"/>
            </a:rPr>
            <a:t>Mainframe Playground </a:t>
          </a:r>
          <a:endParaRPr lang="en-US" sz="1200" b="1" dirty="0" smtClean="0"/>
        </a:p>
        <a:p>
          <a:r>
            <a:rPr lang="en-US" sz="1050" dirty="0" smtClean="0"/>
            <a:t>z/OS,  196 Exercises, 41 Assignments,  Self-Study</a:t>
          </a:r>
          <a:endParaRPr lang="en-US" sz="1050" dirty="0"/>
        </a:p>
      </dgm:t>
    </dgm:pt>
    <dgm:pt modelId="{6A729969-4B63-AD4A-8807-2C24934545D2}" type="parTrans" cxnId="{AD43EA82-C558-C345-A05F-7BD8C4C3A85C}">
      <dgm:prSet/>
      <dgm:spPr/>
      <dgm:t>
        <a:bodyPr/>
        <a:lstStyle/>
        <a:p>
          <a:endParaRPr lang="en-US" sz="1100"/>
        </a:p>
      </dgm:t>
    </dgm:pt>
    <dgm:pt modelId="{C1AD86FD-ED70-4145-BDCA-577E9FCEF388}" type="sibTrans" cxnId="{AD43EA82-C558-C345-A05F-7BD8C4C3A85C}">
      <dgm:prSet/>
      <dgm:spPr/>
      <dgm:t>
        <a:bodyPr/>
        <a:lstStyle/>
        <a:p>
          <a:endParaRPr lang="en-US" sz="1100"/>
        </a:p>
      </dgm:t>
    </dgm:pt>
    <dgm:pt modelId="{2B37A0FE-9678-C745-9F55-48B6869E0963}">
      <dgm:prSet phldrT="[Text]" custT="1"/>
      <dgm:spPr/>
      <dgm:t>
        <a:bodyPr/>
        <a:lstStyle/>
        <a:p>
          <a:r>
            <a:rPr lang="en-US" sz="1200" b="1" dirty="0" smtClean="0">
              <a:hlinkClick xmlns:r="http://schemas.openxmlformats.org/officeDocument/2006/relationships" r:id="rId4"/>
            </a:rPr>
            <a:t>z Systems eLearning for IBM Customers</a:t>
          </a:r>
          <a:endParaRPr lang="en-US" sz="1200" b="1" dirty="0" smtClean="0"/>
        </a:p>
        <a:p>
          <a:r>
            <a:rPr lang="en-US" sz="1050" dirty="0" smtClean="0"/>
            <a:t>z Fundamentals, Value &amp; Differentiation, Linux, Security, Cloud, Analytics, Mobile</a:t>
          </a:r>
          <a:endParaRPr lang="en-US" sz="1050" dirty="0"/>
        </a:p>
      </dgm:t>
    </dgm:pt>
    <dgm:pt modelId="{3DBF717F-4501-5A4A-8088-1B6D1230CC83}" type="sibTrans" cxnId="{B6D5D5C6-2EBC-F14E-8381-4D2C6DB40098}">
      <dgm:prSet/>
      <dgm:spPr/>
      <dgm:t>
        <a:bodyPr/>
        <a:lstStyle/>
        <a:p>
          <a:endParaRPr lang="en-US" sz="1100"/>
        </a:p>
      </dgm:t>
    </dgm:pt>
    <dgm:pt modelId="{C7A71C88-C7D4-0A4A-AE23-A0CD27E45B47}" type="parTrans" cxnId="{B6D5D5C6-2EBC-F14E-8381-4D2C6DB40098}">
      <dgm:prSet/>
      <dgm:spPr/>
      <dgm:t>
        <a:bodyPr/>
        <a:lstStyle/>
        <a:p>
          <a:endParaRPr lang="en-US" sz="1100"/>
        </a:p>
      </dgm:t>
    </dgm:pt>
    <dgm:pt modelId="{5C0E8D2A-2780-7046-96D5-410F13B148E2}">
      <dgm:prSet phldrT="[Text]" custT="1"/>
      <dgm:spPr/>
      <dgm:t>
        <a:bodyPr/>
        <a:lstStyle/>
        <a:p>
          <a:r>
            <a:rPr lang="en-US" sz="1200" b="1" dirty="0" smtClean="0">
              <a:hlinkClick xmlns:r="http://schemas.openxmlformats.org/officeDocument/2006/relationships" r:id="rId5"/>
            </a:rPr>
            <a:t>What are Mainframes?</a:t>
          </a:r>
          <a:endParaRPr lang="en-US" sz="1200" b="1" dirty="0" smtClean="0"/>
        </a:p>
      </dgm:t>
    </dgm:pt>
    <dgm:pt modelId="{BFA0B4FD-93EA-1F42-A25C-1C83D6689C3C}" type="parTrans" cxnId="{9C0717B2-B48C-0946-BE6E-3D2C4E1DCAFD}">
      <dgm:prSet/>
      <dgm:spPr/>
      <dgm:t>
        <a:bodyPr/>
        <a:lstStyle/>
        <a:p>
          <a:endParaRPr lang="en-US"/>
        </a:p>
      </dgm:t>
    </dgm:pt>
    <dgm:pt modelId="{A67A07B9-130D-774C-9FE7-433FC5F69463}" type="sibTrans" cxnId="{9C0717B2-B48C-0946-BE6E-3D2C4E1DCAFD}">
      <dgm:prSet/>
      <dgm:spPr/>
      <dgm:t>
        <a:bodyPr/>
        <a:lstStyle/>
        <a:p>
          <a:endParaRPr lang="en-US"/>
        </a:p>
      </dgm:t>
    </dgm:pt>
    <dgm:pt modelId="{7BEF05DE-5AD3-7A42-9CA3-A74890300999}">
      <dgm:prSet phldrT="[Text]" custT="1"/>
      <dgm:spPr/>
      <dgm:t>
        <a:bodyPr/>
        <a:lstStyle/>
        <a:p>
          <a:r>
            <a:rPr lang="en-US" sz="1200" b="1" dirty="0" smtClean="0"/>
            <a:t>Assembler Language Programming for z Servers</a:t>
          </a:r>
        </a:p>
        <a:p>
          <a:r>
            <a:rPr lang="en-US" sz="1050" b="1" dirty="0" smtClean="0"/>
            <a:t>1,200 page book by John </a:t>
          </a:r>
          <a:r>
            <a:rPr lang="en-US" sz="1050" b="1" dirty="0" err="1" smtClean="0"/>
            <a:t>Ehrman</a:t>
          </a:r>
          <a:endParaRPr lang="en-US" sz="1000" b="1" dirty="0" smtClean="0"/>
        </a:p>
      </dgm:t>
    </dgm:pt>
    <dgm:pt modelId="{BC715555-D7E9-1444-8936-2DF737DA5A43}" type="parTrans" cxnId="{6307FEC6-7A96-F14C-9D98-3E32A77CAC9E}">
      <dgm:prSet/>
      <dgm:spPr/>
      <dgm:t>
        <a:bodyPr/>
        <a:lstStyle/>
        <a:p>
          <a:endParaRPr lang="en-US"/>
        </a:p>
      </dgm:t>
    </dgm:pt>
    <dgm:pt modelId="{6D20FD31-678B-DD40-81CE-446FA97A69AA}" type="sibTrans" cxnId="{6307FEC6-7A96-F14C-9D98-3E32A77CAC9E}">
      <dgm:prSet/>
      <dgm:spPr/>
      <dgm:t>
        <a:bodyPr/>
        <a:lstStyle/>
        <a:p>
          <a:endParaRPr lang="en-US"/>
        </a:p>
      </dgm:t>
    </dgm:pt>
    <dgm:pt modelId="{4CB71ED5-3470-114C-9133-86E754C4F98A}" type="pres">
      <dgm:prSet presAssocID="{A7E83B93-1958-4343-9F92-91370EFE1BAD}" presName="linearFlow" presStyleCnt="0">
        <dgm:presLayoutVars>
          <dgm:dir/>
          <dgm:resizeHandles val="exact"/>
        </dgm:presLayoutVars>
      </dgm:prSet>
      <dgm:spPr/>
      <dgm:t>
        <a:bodyPr/>
        <a:lstStyle/>
        <a:p>
          <a:endParaRPr lang="en-US"/>
        </a:p>
      </dgm:t>
    </dgm:pt>
    <dgm:pt modelId="{CEE8C2F1-A0F8-B740-9946-8BACB36C1D9A}" type="pres">
      <dgm:prSet presAssocID="{2B37A0FE-9678-C745-9F55-48B6869E0963}" presName="composite" presStyleCnt="0"/>
      <dgm:spPr/>
      <dgm:t>
        <a:bodyPr/>
        <a:lstStyle/>
        <a:p>
          <a:endParaRPr lang="en-US"/>
        </a:p>
      </dgm:t>
    </dgm:pt>
    <dgm:pt modelId="{76C2679D-E069-2640-B5E4-236A16B047E6}" type="pres">
      <dgm:prSet presAssocID="{2B37A0FE-9678-C745-9F55-48B6869E0963}" presName="imgShp" presStyleLbl="fgImgPlace1" presStyleIdx="0" presStyleCnt="6"/>
      <dgm:spPr>
        <a:blipFill rotWithShape="1">
          <a:blip xmlns:r="http://schemas.openxmlformats.org/officeDocument/2006/relationships" r:embed="rId6"/>
          <a:stretch>
            <a:fillRect/>
          </a:stretch>
        </a:blipFill>
      </dgm:spPr>
      <dgm:t>
        <a:bodyPr/>
        <a:lstStyle/>
        <a:p>
          <a:endParaRPr lang="en-US"/>
        </a:p>
      </dgm:t>
    </dgm:pt>
    <dgm:pt modelId="{41B83341-3E90-9943-83E4-E1BCBF798943}" type="pres">
      <dgm:prSet presAssocID="{2B37A0FE-9678-C745-9F55-48B6869E0963}" presName="txShp" presStyleLbl="node1" presStyleIdx="0" presStyleCnt="6">
        <dgm:presLayoutVars>
          <dgm:bulletEnabled val="1"/>
        </dgm:presLayoutVars>
      </dgm:prSet>
      <dgm:spPr/>
      <dgm:t>
        <a:bodyPr/>
        <a:lstStyle/>
        <a:p>
          <a:endParaRPr lang="en-US"/>
        </a:p>
      </dgm:t>
    </dgm:pt>
    <dgm:pt modelId="{64E6A09A-74CC-EC4E-A5F3-D630B283EB69}" type="pres">
      <dgm:prSet presAssocID="{3DBF717F-4501-5A4A-8088-1B6D1230CC83}" presName="spacing" presStyleCnt="0"/>
      <dgm:spPr/>
      <dgm:t>
        <a:bodyPr/>
        <a:lstStyle/>
        <a:p>
          <a:endParaRPr lang="en-US"/>
        </a:p>
      </dgm:t>
    </dgm:pt>
    <dgm:pt modelId="{5DA3D062-5ED1-D447-82DB-068C1C0F8336}" type="pres">
      <dgm:prSet presAssocID="{B8468CF2-E1ED-434A-8239-8B1F042CF73C}" presName="composite" presStyleCnt="0"/>
      <dgm:spPr/>
      <dgm:t>
        <a:bodyPr/>
        <a:lstStyle/>
        <a:p>
          <a:endParaRPr lang="en-US"/>
        </a:p>
      </dgm:t>
    </dgm:pt>
    <dgm:pt modelId="{34A819C4-B660-C246-9C18-2862883526B1}" type="pres">
      <dgm:prSet presAssocID="{B8468CF2-E1ED-434A-8239-8B1F042CF73C}" presName="imgShp" presStyleLbl="fgImgPlace1" presStyleIdx="1" presStyleCnt="6"/>
      <dgm:spPr>
        <a:blipFill rotWithShape="1">
          <a:blip xmlns:r="http://schemas.openxmlformats.org/officeDocument/2006/relationships" r:embed="rId7"/>
          <a:stretch>
            <a:fillRect/>
          </a:stretch>
        </a:blipFill>
      </dgm:spPr>
      <dgm:t>
        <a:bodyPr/>
        <a:lstStyle/>
        <a:p>
          <a:endParaRPr lang="en-US"/>
        </a:p>
      </dgm:t>
    </dgm:pt>
    <dgm:pt modelId="{A78F4B27-01F1-1F48-BA6B-4D42814F5512}" type="pres">
      <dgm:prSet presAssocID="{B8468CF2-E1ED-434A-8239-8B1F042CF73C}" presName="txShp" presStyleLbl="node1" presStyleIdx="1" presStyleCnt="6">
        <dgm:presLayoutVars>
          <dgm:bulletEnabled val="1"/>
        </dgm:presLayoutVars>
      </dgm:prSet>
      <dgm:spPr/>
      <dgm:t>
        <a:bodyPr/>
        <a:lstStyle/>
        <a:p>
          <a:endParaRPr lang="en-US"/>
        </a:p>
      </dgm:t>
    </dgm:pt>
    <dgm:pt modelId="{784302D1-971E-774F-BAE8-9DB007F285E6}" type="pres">
      <dgm:prSet presAssocID="{C1AD86FD-ED70-4145-BDCA-577E9FCEF388}" presName="spacing" presStyleCnt="0"/>
      <dgm:spPr/>
      <dgm:t>
        <a:bodyPr/>
        <a:lstStyle/>
        <a:p>
          <a:endParaRPr lang="en-US"/>
        </a:p>
      </dgm:t>
    </dgm:pt>
    <dgm:pt modelId="{822AFDC9-24D7-1548-841D-E77CE245B35E}" type="pres">
      <dgm:prSet presAssocID="{5C0E8D2A-2780-7046-96D5-410F13B148E2}" presName="composite" presStyleCnt="0"/>
      <dgm:spPr/>
    </dgm:pt>
    <dgm:pt modelId="{9246DDBA-0050-FE4E-83FB-10E18415D6CB}" type="pres">
      <dgm:prSet presAssocID="{5C0E8D2A-2780-7046-96D5-410F13B148E2}" presName="imgShp" presStyleLbl="fgImgPlace1" presStyleIdx="2" presStyleCnt="6"/>
      <dgm:spPr>
        <a:blipFill rotWithShape="1">
          <a:blip xmlns:r="http://schemas.openxmlformats.org/officeDocument/2006/relationships" r:embed="rId8"/>
          <a:stretch>
            <a:fillRect/>
          </a:stretch>
        </a:blipFill>
      </dgm:spPr>
      <dgm:t>
        <a:bodyPr/>
        <a:lstStyle/>
        <a:p>
          <a:endParaRPr lang="en-US"/>
        </a:p>
      </dgm:t>
    </dgm:pt>
    <dgm:pt modelId="{DFE5DBA7-1AD7-414B-88A1-BFE0858B2A02}" type="pres">
      <dgm:prSet presAssocID="{5C0E8D2A-2780-7046-96D5-410F13B148E2}" presName="txShp" presStyleLbl="node1" presStyleIdx="2" presStyleCnt="6">
        <dgm:presLayoutVars>
          <dgm:bulletEnabled val="1"/>
        </dgm:presLayoutVars>
      </dgm:prSet>
      <dgm:spPr/>
      <dgm:t>
        <a:bodyPr/>
        <a:lstStyle/>
        <a:p>
          <a:endParaRPr lang="en-US"/>
        </a:p>
      </dgm:t>
    </dgm:pt>
    <dgm:pt modelId="{2F414C21-BBF8-C547-AAAF-90AF8303D286}" type="pres">
      <dgm:prSet presAssocID="{A67A07B9-130D-774C-9FE7-433FC5F69463}" presName="spacing" presStyleCnt="0"/>
      <dgm:spPr/>
    </dgm:pt>
    <dgm:pt modelId="{284E45A2-7D93-2848-8927-8E8779441994}" type="pres">
      <dgm:prSet presAssocID="{7BEF05DE-5AD3-7A42-9CA3-A74890300999}" presName="composite" presStyleCnt="0"/>
      <dgm:spPr/>
    </dgm:pt>
    <dgm:pt modelId="{594ED9FC-9999-9547-883A-89AF021D15D6}" type="pres">
      <dgm:prSet presAssocID="{7BEF05DE-5AD3-7A42-9CA3-A74890300999}" presName="imgShp" presStyleLbl="fgImgPlace1" presStyleIdx="3" presStyleCnt="6"/>
      <dgm:spPr>
        <a:blipFill rotWithShape="1">
          <a:blip xmlns:r="http://schemas.openxmlformats.org/officeDocument/2006/relationships" r:embed="rId9"/>
          <a:stretch>
            <a:fillRect/>
          </a:stretch>
        </a:blipFill>
      </dgm:spPr>
      <dgm:t>
        <a:bodyPr/>
        <a:lstStyle/>
        <a:p>
          <a:endParaRPr lang="en-US"/>
        </a:p>
      </dgm:t>
    </dgm:pt>
    <dgm:pt modelId="{F3F02056-7ED1-5B41-A9EA-B5586C236DC8}" type="pres">
      <dgm:prSet presAssocID="{7BEF05DE-5AD3-7A42-9CA3-A74890300999}" presName="txShp" presStyleLbl="node1" presStyleIdx="3" presStyleCnt="6">
        <dgm:presLayoutVars>
          <dgm:bulletEnabled val="1"/>
        </dgm:presLayoutVars>
      </dgm:prSet>
      <dgm:spPr/>
      <dgm:t>
        <a:bodyPr/>
        <a:lstStyle/>
        <a:p>
          <a:endParaRPr lang="en-US"/>
        </a:p>
      </dgm:t>
    </dgm:pt>
    <dgm:pt modelId="{8D79E520-16CA-D248-84D3-12B1AAE7A0C5}" type="pres">
      <dgm:prSet presAssocID="{6D20FD31-678B-DD40-81CE-446FA97A69AA}" presName="spacing" presStyleCnt="0"/>
      <dgm:spPr/>
    </dgm:pt>
    <dgm:pt modelId="{9EBEFD92-DC04-1F42-B329-89B7D2E634B3}" type="pres">
      <dgm:prSet presAssocID="{F5D49A98-CD2E-2D4D-BC67-DD326DDF2C8D}" presName="composite" presStyleCnt="0"/>
      <dgm:spPr/>
      <dgm:t>
        <a:bodyPr/>
        <a:lstStyle/>
        <a:p>
          <a:endParaRPr lang="en-US"/>
        </a:p>
      </dgm:t>
    </dgm:pt>
    <dgm:pt modelId="{83021CFC-B9AE-0649-AEFF-F7CC01C385C9}" type="pres">
      <dgm:prSet presAssocID="{F5D49A98-CD2E-2D4D-BC67-DD326DDF2C8D}" presName="imgShp" presStyleLbl="fgImgPlace1" presStyleIdx="4" presStyleCnt="6"/>
      <dgm:spPr>
        <a:blipFill rotWithShape="1">
          <a:blip xmlns:r="http://schemas.openxmlformats.org/officeDocument/2006/relationships" r:embed="rId10"/>
          <a:stretch>
            <a:fillRect/>
          </a:stretch>
        </a:blipFill>
      </dgm:spPr>
      <dgm:t>
        <a:bodyPr/>
        <a:lstStyle/>
        <a:p>
          <a:endParaRPr lang="en-US"/>
        </a:p>
      </dgm:t>
      <dgm:extLst>
        <a:ext uri="{E40237B7-FDA0-4F09-8148-C483321AD2D9}">
          <dgm14:cNvPr xmlns:dgm14="http://schemas.microsoft.com/office/drawing/2010/diagram" id="0" name="">
            <a:hlinkClick xmlns:r="http://schemas.openxmlformats.org/officeDocument/2006/relationships" r:id="rId11"/>
          </dgm14:cNvPr>
        </a:ext>
      </dgm:extLst>
    </dgm:pt>
    <dgm:pt modelId="{A809D854-7A64-F14C-8E66-0BEB15CDE411}" type="pres">
      <dgm:prSet presAssocID="{F5D49A98-CD2E-2D4D-BC67-DD326DDF2C8D}" presName="txShp" presStyleLbl="node1" presStyleIdx="4" presStyleCnt="6" custLinFactNeighborX="487">
        <dgm:presLayoutVars>
          <dgm:bulletEnabled val="1"/>
        </dgm:presLayoutVars>
      </dgm:prSet>
      <dgm:spPr/>
      <dgm:t>
        <a:bodyPr/>
        <a:lstStyle/>
        <a:p>
          <a:endParaRPr lang="en-US"/>
        </a:p>
      </dgm:t>
    </dgm:pt>
    <dgm:pt modelId="{9B27AEC4-5854-0849-B7BA-02C5A2F2632A}" type="pres">
      <dgm:prSet presAssocID="{80441890-8776-CF4B-9B7A-A49C23C94677}" presName="spacing" presStyleCnt="0"/>
      <dgm:spPr/>
      <dgm:t>
        <a:bodyPr/>
        <a:lstStyle/>
        <a:p>
          <a:endParaRPr lang="en-US"/>
        </a:p>
      </dgm:t>
    </dgm:pt>
    <dgm:pt modelId="{3ADE4EDD-E44D-4846-B7BF-DBFEC6953887}" type="pres">
      <dgm:prSet presAssocID="{CBE2A904-7044-6B45-A10E-57A92321FED3}" presName="composite" presStyleCnt="0"/>
      <dgm:spPr/>
      <dgm:t>
        <a:bodyPr/>
        <a:lstStyle/>
        <a:p>
          <a:endParaRPr lang="en-US"/>
        </a:p>
      </dgm:t>
    </dgm:pt>
    <dgm:pt modelId="{90BBA311-6A7F-4445-B90C-07437AD6B61F}" type="pres">
      <dgm:prSet presAssocID="{CBE2A904-7044-6B45-A10E-57A92321FED3}" presName="imgShp" presStyleLbl="fgImgPlace1" presStyleIdx="5" presStyleCnt="6" custLinFactNeighborY="-2405"/>
      <dgm:spPr>
        <a:blipFill rotWithShape="1">
          <a:blip xmlns:r="http://schemas.openxmlformats.org/officeDocument/2006/relationships" r:embed="rId12"/>
          <a:stretch>
            <a:fillRect/>
          </a:stretch>
        </a:blipFill>
      </dgm:spPr>
      <dgm:t>
        <a:bodyPr/>
        <a:lstStyle/>
        <a:p>
          <a:endParaRPr lang="en-US"/>
        </a:p>
      </dgm:t>
      <dgm:extLst>
        <a:ext uri="{E40237B7-FDA0-4F09-8148-C483321AD2D9}">
          <dgm14:cNvPr xmlns:dgm14="http://schemas.microsoft.com/office/drawing/2010/diagram" id="0" name="">
            <a:hlinkClick xmlns:r="http://schemas.openxmlformats.org/officeDocument/2006/relationships" r:id="rId13"/>
          </dgm14:cNvPr>
        </a:ext>
      </dgm:extLst>
    </dgm:pt>
    <dgm:pt modelId="{8840D64B-9BC7-2C44-AD13-5B07DB697FF4}" type="pres">
      <dgm:prSet presAssocID="{CBE2A904-7044-6B45-A10E-57A92321FED3}" presName="txShp" presStyleLbl="node1" presStyleIdx="5" presStyleCnt="6">
        <dgm:presLayoutVars>
          <dgm:bulletEnabled val="1"/>
        </dgm:presLayoutVars>
      </dgm:prSet>
      <dgm:spPr/>
      <dgm:t>
        <a:bodyPr/>
        <a:lstStyle/>
        <a:p>
          <a:endParaRPr lang="en-US"/>
        </a:p>
      </dgm:t>
    </dgm:pt>
  </dgm:ptLst>
  <dgm:cxnLst>
    <dgm:cxn modelId="{6307FEC6-7A96-F14C-9D98-3E32A77CAC9E}" srcId="{A7E83B93-1958-4343-9F92-91370EFE1BAD}" destId="{7BEF05DE-5AD3-7A42-9CA3-A74890300999}" srcOrd="3" destOrd="0" parTransId="{BC715555-D7E9-1444-8936-2DF737DA5A43}" sibTransId="{6D20FD31-678B-DD40-81CE-446FA97A69AA}"/>
    <dgm:cxn modelId="{FC7B8AAD-E896-D547-BEC1-82251DFE8C34}" type="presOf" srcId="{CBE2A904-7044-6B45-A10E-57A92321FED3}" destId="{8840D64B-9BC7-2C44-AD13-5B07DB697FF4}" srcOrd="0" destOrd="0" presId="urn:microsoft.com/office/officeart/2005/8/layout/vList3"/>
    <dgm:cxn modelId="{AD43EA82-C558-C345-A05F-7BD8C4C3A85C}" srcId="{A7E83B93-1958-4343-9F92-91370EFE1BAD}" destId="{B8468CF2-E1ED-434A-8239-8B1F042CF73C}" srcOrd="1" destOrd="0" parTransId="{6A729969-4B63-AD4A-8807-2C24934545D2}" sibTransId="{C1AD86FD-ED70-4145-BDCA-577E9FCEF388}"/>
    <dgm:cxn modelId="{E8009ED2-4150-104D-B715-556DDFCFB67F}" srcId="{A7E83B93-1958-4343-9F92-91370EFE1BAD}" destId="{F5D49A98-CD2E-2D4D-BC67-DD326DDF2C8D}" srcOrd="4" destOrd="0" parTransId="{86EC0A53-3BC3-004F-B589-FA1A9ED07AFD}" sibTransId="{80441890-8776-CF4B-9B7A-A49C23C94677}"/>
    <dgm:cxn modelId="{7917C57E-D6B6-7144-806A-6045CED1B16F}" type="presOf" srcId="{F5D49A98-CD2E-2D4D-BC67-DD326DDF2C8D}" destId="{A809D854-7A64-F14C-8E66-0BEB15CDE411}" srcOrd="0" destOrd="0" presId="urn:microsoft.com/office/officeart/2005/8/layout/vList3"/>
    <dgm:cxn modelId="{2EEE12C8-8193-D140-8AC8-BE8DFEC3413D}" type="presOf" srcId="{5C0E8D2A-2780-7046-96D5-410F13B148E2}" destId="{DFE5DBA7-1AD7-414B-88A1-BFE0858B2A02}" srcOrd="0" destOrd="0" presId="urn:microsoft.com/office/officeart/2005/8/layout/vList3"/>
    <dgm:cxn modelId="{8B4CE425-DAEA-6F46-ABE2-2D2124C1823B}" type="presOf" srcId="{B8468CF2-E1ED-434A-8239-8B1F042CF73C}" destId="{A78F4B27-01F1-1F48-BA6B-4D42814F5512}" srcOrd="0" destOrd="0" presId="urn:microsoft.com/office/officeart/2005/8/layout/vList3"/>
    <dgm:cxn modelId="{B6D5D5C6-2EBC-F14E-8381-4D2C6DB40098}" srcId="{A7E83B93-1958-4343-9F92-91370EFE1BAD}" destId="{2B37A0FE-9678-C745-9F55-48B6869E0963}" srcOrd="0" destOrd="0" parTransId="{C7A71C88-C7D4-0A4A-AE23-A0CD27E45B47}" sibTransId="{3DBF717F-4501-5A4A-8088-1B6D1230CC83}"/>
    <dgm:cxn modelId="{C8DDBCD9-33C3-0743-A392-4AED4A589D23}" type="presOf" srcId="{7BEF05DE-5AD3-7A42-9CA3-A74890300999}" destId="{F3F02056-7ED1-5B41-A9EA-B5586C236DC8}" srcOrd="0" destOrd="0" presId="urn:microsoft.com/office/officeart/2005/8/layout/vList3"/>
    <dgm:cxn modelId="{9C0717B2-B48C-0946-BE6E-3D2C4E1DCAFD}" srcId="{A7E83B93-1958-4343-9F92-91370EFE1BAD}" destId="{5C0E8D2A-2780-7046-96D5-410F13B148E2}" srcOrd="2" destOrd="0" parTransId="{BFA0B4FD-93EA-1F42-A25C-1C83D6689C3C}" sibTransId="{A67A07B9-130D-774C-9FE7-433FC5F69463}"/>
    <dgm:cxn modelId="{5245F504-016A-F345-BF05-3DBABD32F37D}" type="presOf" srcId="{A7E83B93-1958-4343-9F92-91370EFE1BAD}" destId="{4CB71ED5-3470-114C-9133-86E754C4F98A}" srcOrd="0" destOrd="0" presId="urn:microsoft.com/office/officeart/2005/8/layout/vList3"/>
    <dgm:cxn modelId="{7DFADA04-93B4-5549-8D63-A28160F87F8A}" type="presOf" srcId="{2B37A0FE-9678-C745-9F55-48B6869E0963}" destId="{41B83341-3E90-9943-83E4-E1BCBF798943}" srcOrd="0" destOrd="0" presId="urn:microsoft.com/office/officeart/2005/8/layout/vList3"/>
    <dgm:cxn modelId="{AFE8090F-672D-644D-A5A0-51E86B07488F}" srcId="{A7E83B93-1958-4343-9F92-91370EFE1BAD}" destId="{CBE2A904-7044-6B45-A10E-57A92321FED3}" srcOrd="5" destOrd="0" parTransId="{C31D0ABE-0141-2746-8ACD-33DA9BA13672}" sibTransId="{42B829F5-C55D-9B4E-8496-85864B91E940}"/>
    <dgm:cxn modelId="{64C7E6BC-DE9D-4F40-B6B2-F2515E17F7F3}" type="presParOf" srcId="{4CB71ED5-3470-114C-9133-86E754C4F98A}" destId="{CEE8C2F1-A0F8-B740-9946-8BACB36C1D9A}" srcOrd="0" destOrd="0" presId="urn:microsoft.com/office/officeart/2005/8/layout/vList3"/>
    <dgm:cxn modelId="{6152C115-D321-2441-9F79-198562C54BDB}" type="presParOf" srcId="{CEE8C2F1-A0F8-B740-9946-8BACB36C1D9A}" destId="{76C2679D-E069-2640-B5E4-236A16B047E6}" srcOrd="0" destOrd="0" presId="urn:microsoft.com/office/officeart/2005/8/layout/vList3"/>
    <dgm:cxn modelId="{DECB67BB-707E-CD42-8476-6DDF83A5C7BC}" type="presParOf" srcId="{CEE8C2F1-A0F8-B740-9946-8BACB36C1D9A}" destId="{41B83341-3E90-9943-83E4-E1BCBF798943}" srcOrd="1" destOrd="0" presId="urn:microsoft.com/office/officeart/2005/8/layout/vList3"/>
    <dgm:cxn modelId="{CB3E81FF-606E-7E4B-8813-2C4465565A32}" type="presParOf" srcId="{4CB71ED5-3470-114C-9133-86E754C4F98A}" destId="{64E6A09A-74CC-EC4E-A5F3-D630B283EB69}" srcOrd="1" destOrd="0" presId="urn:microsoft.com/office/officeart/2005/8/layout/vList3"/>
    <dgm:cxn modelId="{278CDDAC-0F64-704D-9FE7-8A61B4E69CC5}" type="presParOf" srcId="{4CB71ED5-3470-114C-9133-86E754C4F98A}" destId="{5DA3D062-5ED1-D447-82DB-068C1C0F8336}" srcOrd="2" destOrd="0" presId="urn:microsoft.com/office/officeart/2005/8/layout/vList3"/>
    <dgm:cxn modelId="{C2864445-1373-4C49-8DF5-EDECC36B413F}" type="presParOf" srcId="{5DA3D062-5ED1-D447-82DB-068C1C0F8336}" destId="{34A819C4-B660-C246-9C18-2862883526B1}" srcOrd="0" destOrd="0" presId="urn:microsoft.com/office/officeart/2005/8/layout/vList3"/>
    <dgm:cxn modelId="{CD81F7D9-0013-7B4F-9B91-9FD6922D88A9}" type="presParOf" srcId="{5DA3D062-5ED1-D447-82DB-068C1C0F8336}" destId="{A78F4B27-01F1-1F48-BA6B-4D42814F5512}" srcOrd="1" destOrd="0" presId="urn:microsoft.com/office/officeart/2005/8/layout/vList3"/>
    <dgm:cxn modelId="{1E06AEBC-B3AE-C34A-B633-D9270A2D86B0}" type="presParOf" srcId="{4CB71ED5-3470-114C-9133-86E754C4F98A}" destId="{784302D1-971E-774F-BAE8-9DB007F285E6}" srcOrd="3" destOrd="0" presId="urn:microsoft.com/office/officeart/2005/8/layout/vList3"/>
    <dgm:cxn modelId="{0DA80EEB-C9F0-FB44-976F-9158F90C5416}" type="presParOf" srcId="{4CB71ED5-3470-114C-9133-86E754C4F98A}" destId="{822AFDC9-24D7-1548-841D-E77CE245B35E}" srcOrd="4" destOrd="0" presId="urn:microsoft.com/office/officeart/2005/8/layout/vList3"/>
    <dgm:cxn modelId="{7071B08C-D464-0748-8475-A7435D55104F}" type="presParOf" srcId="{822AFDC9-24D7-1548-841D-E77CE245B35E}" destId="{9246DDBA-0050-FE4E-83FB-10E18415D6CB}" srcOrd="0" destOrd="0" presId="urn:microsoft.com/office/officeart/2005/8/layout/vList3"/>
    <dgm:cxn modelId="{12E38FF7-26D0-CA48-9542-645221C8E40B}" type="presParOf" srcId="{822AFDC9-24D7-1548-841D-E77CE245B35E}" destId="{DFE5DBA7-1AD7-414B-88A1-BFE0858B2A02}" srcOrd="1" destOrd="0" presId="urn:microsoft.com/office/officeart/2005/8/layout/vList3"/>
    <dgm:cxn modelId="{9BC73FCC-BEA3-3C4E-84AE-7FE5E55560BF}" type="presParOf" srcId="{4CB71ED5-3470-114C-9133-86E754C4F98A}" destId="{2F414C21-BBF8-C547-AAAF-90AF8303D286}" srcOrd="5" destOrd="0" presId="urn:microsoft.com/office/officeart/2005/8/layout/vList3"/>
    <dgm:cxn modelId="{AB577D35-F1EB-BB4F-8F7C-B4C4EF2BCDF6}" type="presParOf" srcId="{4CB71ED5-3470-114C-9133-86E754C4F98A}" destId="{284E45A2-7D93-2848-8927-8E8779441994}" srcOrd="6" destOrd="0" presId="urn:microsoft.com/office/officeart/2005/8/layout/vList3"/>
    <dgm:cxn modelId="{A39091D3-1D0F-0D47-ACD7-1F097C1B00DE}" type="presParOf" srcId="{284E45A2-7D93-2848-8927-8E8779441994}" destId="{594ED9FC-9999-9547-883A-89AF021D15D6}" srcOrd="0" destOrd="0" presId="urn:microsoft.com/office/officeart/2005/8/layout/vList3"/>
    <dgm:cxn modelId="{5FEA704E-A5A0-4743-9030-9734E339409F}" type="presParOf" srcId="{284E45A2-7D93-2848-8927-8E8779441994}" destId="{F3F02056-7ED1-5B41-A9EA-B5586C236DC8}" srcOrd="1" destOrd="0" presId="urn:microsoft.com/office/officeart/2005/8/layout/vList3"/>
    <dgm:cxn modelId="{B5F19D84-76EB-2A4D-B3B0-AD749873D1FA}" type="presParOf" srcId="{4CB71ED5-3470-114C-9133-86E754C4F98A}" destId="{8D79E520-16CA-D248-84D3-12B1AAE7A0C5}" srcOrd="7" destOrd="0" presId="urn:microsoft.com/office/officeart/2005/8/layout/vList3"/>
    <dgm:cxn modelId="{1405F2E8-AEC3-BF4F-B8EE-2026F6CFBEAD}" type="presParOf" srcId="{4CB71ED5-3470-114C-9133-86E754C4F98A}" destId="{9EBEFD92-DC04-1F42-B329-89B7D2E634B3}" srcOrd="8" destOrd="0" presId="urn:microsoft.com/office/officeart/2005/8/layout/vList3"/>
    <dgm:cxn modelId="{AD146978-61B9-0248-A75F-96ED3AAE2C16}" type="presParOf" srcId="{9EBEFD92-DC04-1F42-B329-89B7D2E634B3}" destId="{83021CFC-B9AE-0649-AEFF-F7CC01C385C9}" srcOrd="0" destOrd="0" presId="urn:microsoft.com/office/officeart/2005/8/layout/vList3"/>
    <dgm:cxn modelId="{C5501AB5-17A6-4C46-A69D-CBB5129D0214}" type="presParOf" srcId="{9EBEFD92-DC04-1F42-B329-89B7D2E634B3}" destId="{A809D854-7A64-F14C-8E66-0BEB15CDE411}" srcOrd="1" destOrd="0" presId="urn:microsoft.com/office/officeart/2005/8/layout/vList3"/>
    <dgm:cxn modelId="{26308468-B992-2340-8DB7-4C248E29589E}" type="presParOf" srcId="{4CB71ED5-3470-114C-9133-86E754C4F98A}" destId="{9B27AEC4-5854-0849-B7BA-02C5A2F2632A}" srcOrd="9" destOrd="0" presId="urn:microsoft.com/office/officeart/2005/8/layout/vList3"/>
    <dgm:cxn modelId="{31640D81-2790-6447-A70B-21CE29EAB3C3}" type="presParOf" srcId="{4CB71ED5-3470-114C-9133-86E754C4F98A}" destId="{3ADE4EDD-E44D-4846-B7BF-DBFEC6953887}" srcOrd="10" destOrd="0" presId="urn:microsoft.com/office/officeart/2005/8/layout/vList3"/>
    <dgm:cxn modelId="{7707681D-0262-9040-BF90-4D84FC6CDD6C}" type="presParOf" srcId="{3ADE4EDD-E44D-4846-B7BF-DBFEC6953887}" destId="{90BBA311-6A7F-4445-B90C-07437AD6B61F}" srcOrd="0" destOrd="0" presId="urn:microsoft.com/office/officeart/2005/8/layout/vList3"/>
    <dgm:cxn modelId="{000F8747-A106-1E4E-A360-CD8560C71A81}" type="presParOf" srcId="{3ADE4EDD-E44D-4846-B7BF-DBFEC6953887}" destId="{8840D64B-9BC7-2C44-AD13-5B07DB697FF4}"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FAAD1F7-D0CC-354D-8894-BC3C725C041E}" type="doc">
      <dgm:prSet loTypeId="urn:microsoft.com/office/officeart/2005/8/layout/vList3" loCatId="" qsTypeId="urn:microsoft.com/office/officeart/2005/8/quickstyle/simple3" qsCatId="simple" csTypeId="urn:microsoft.com/office/officeart/2005/8/colors/colorful1" csCatId="colorful" phldr="1"/>
      <dgm:spPr/>
    </dgm:pt>
    <dgm:pt modelId="{21477D7F-0006-D544-82D2-CBA5F7E5AF7B}">
      <dgm:prSet phldrT="[Text]" custT="1"/>
      <dgm:spPr/>
      <dgm:t>
        <a:bodyPr/>
        <a:lstStyle/>
        <a:p>
          <a:r>
            <a:rPr lang="en-US" sz="1200" b="1" smtClean="0">
              <a:hlinkClick xmlns:r="http://schemas.openxmlformats.org/officeDocument/2006/relationships" r:id="rId1"/>
            </a:rPr>
            <a:t>VM User Groups</a:t>
          </a:r>
          <a:endParaRPr lang="en-US" sz="1200" b="1" dirty="0"/>
        </a:p>
      </dgm:t>
    </dgm:pt>
    <dgm:pt modelId="{61867A2A-0868-AF44-AE26-B5D548842F17}" type="parTrans" cxnId="{57394855-936E-934B-A0CD-55B71728FD0C}">
      <dgm:prSet/>
      <dgm:spPr/>
      <dgm:t>
        <a:bodyPr/>
        <a:lstStyle/>
        <a:p>
          <a:endParaRPr lang="en-US" sz="1200">
            <a:solidFill>
              <a:srgbClr val="002F4F"/>
            </a:solidFill>
          </a:endParaRPr>
        </a:p>
      </dgm:t>
    </dgm:pt>
    <dgm:pt modelId="{F2D93818-46D5-6040-AEA7-67FFC4792F1C}" type="sibTrans" cxnId="{57394855-936E-934B-A0CD-55B71728FD0C}">
      <dgm:prSet/>
      <dgm:spPr/>
      <dgm:t>
        <a:bodyPr/>
        <a:lstStyle/>
        <a:p>
          <a:endParaRPr lang="en-US" sz="1200">
            <a:solidFill>
              <a:srgbClr val="002F4F"/>
            </a:solidFill>
          </a:endParaRPr>
        </a:p>
      </dgm:t>
    </dgm:pt>
    <dgm:pt modelId="{99ED2451-EF64-0A46-A456-04193B817A90}">
      <dgm:prSet phldrT="[Text]" custT="1"/>
      <dgm:spPr/>
      <dgm:t>
        <a:bodyPr/>
        <a:lstStyle/>
        <a:p>
          <a:r>
            <a:rPr lang="en-US" sz="1200" b="1" smtClean="0">
              <a:hlinkClick xmlns:r="http://schemas.openxmlformats.org/officeDocument/2006/relationships" r:id="rId2"/>
            </a:rPr>
            <a:t>DB2 Regional User Groups</a:t>
          </a:r>
          <a:endParaRPr lang="en-US" sz="1200" b="1" dirty="0" smtClean="0"/>
        </a:p>
      </dgm:t>
    </dgm:pt>
    <dgm:pt modelId="{A02D6F6F-D85E-AB4E-9F38-FBDE80C800A4}" type="parTrans" cxnId="{6847FAD3-090F-B941-BA17-FF0317B01299}">
      <dgm:prSet/>
      <dgm:spPr/>
      <dgm:t>
        <a:bodyPr/>
        <a:lstStyle/>
        <a:p>
          <a:endParaRPr lang="en-US" sz="1200">
            <a:solidFill>
              <a:srgbClr val="002F4F"/>
            </a:solidFill>
          </a:endParaRPr>
        </a:p>
      </dgm:t>
    </dgm:pt>
    <dgm:pt modelId="{BFB0C2FD-7C3C-C146-A5B0-631367B06F94}" type="sibTrans" cxnId="{6847FAD3-090F-B941-BA17-FF0317B01299}">
      <dgm:prSet/>
      <dgm:spPr/>
      <dgm:t>
        <a:bodyPr/>
        <a:lstStyle/>
        <a:p>
          <a:endParaRPr lang="en-US" sz="1200">
            <a:solidFill>
              <a:srgbClr val="002F4F"/>
            </a:solidFill>
          </a:endParaRPr>
        </a:p>
      </dgm:t>
    </dgm:pt>
    <dgm:pt modelId="{F23D81D8-5581-5C4E-9677-B3A7002680CA}">
      <dgm:prSet phldrT="[Text]" custT="1"/>
      <dgm:spPr/>
      <dgm:t>
        <a:bodyPr/>
        <a:lstStyle/>
        <a:p>
          <a:pPr algn="ctr"/>
          <a:r>
            <a:rPr lang="en-US" sz="1200" b="1" dirty="0" smtClean="0">
              <a:hlinkClick xmlns:r="http://schemas.openxmlformats.org/officeDocument/2006/relationships" r:id="rId3"/>
            </a:rPr>
            <a:t>IBM z Council Meetings</a:t>
          </a:r>
          <a:endParaRPr lang="en-US" sz="1100" dirty="0"/>
        </a:p>
      </dgm:t>
    </dgm:pt>
    <dgm:pt modelId="{B70C0B08-9A01-E84E-A2BC-F47C6034C81B}" type="parTrans" cxnId="{BAA7E97E-D31B-DB43-B6D0-A3A38C060210}">
      <dgm:prSet/>
      <dgm:spPr/>
      <dgm:t>
        <a:bodyPr/>
        <a:lstStyle/>
        <a:p>
          <a:endParaRPr lang="en-US" sz="1200">
            <a:solidFill>
              <a:srgbClr val="002F4F"/>
            </a:solidFill>
          </a:endParaRPr>
        </a:p>
      </dgm:t>
    </dgm:pt>
    <dgm:pt modelId="{A8BDC005-6E7C-5D45-A853-C6F3602E9DBB}" type="sibTrans" cxnId="{BAA7E97E-D31B-DB43-B6D0-A3A38C060210}">
      <dgm:prSet/>
      <dgm:spPr/>
      <dgm:t>
        <a:bodyPr/>
        <a:lstStyle/>
        <a:p>
          <a:endParaRPr lang="en-US" sz="1200">
            <a:solidFill>
              <a:srgbClr val="002F4F"/>
            </a:solidFill>
          </a:endParaRPr>
        </a:p>
      </dgm:t>
    </dgm:pt>
    <dgm:pt modelId="{7C646F2A-2906-6747-9B76-C8255668EF87}">
      <dgm:prSet phldrT="[Text]" custT="1"/>
      <dgm:spPr/>
      <dgm:t>
        <a:bodyPr/>
        <a:lstStyle/>
        <a:p>
          <a:r>
            <a:rPr lang="en-US" sz="1200" b="1" smtClean="0">
              <a:hlinkClick xmlns:r="http://schemas.openxmlformats.org/officeDocument/2006/relationships" r:id="rId4"/>
            </a:rPr>
            <a:t>RACF User Groups</a:t>
          </a:r>
          <a:endParaRPr lang="en-US" sz="1200" b="1" dirty="0"/>
        </a:p>
      </dgm:t>
    </dgm:pt>
    <dgm:pt modelId="{E400161B-AE01-044A-8DA1-2A77059FFD43}" type="parTrans" cxnId="{DD048A9C-2D8B-F648-B7E9-B62442C2D9DA}">
      <dgm:prSet/>
      <dgm:spPr/>
      <dgm:t>
        <a:bodyPr/>
        <a:lstStyle/>
        <a:p>
          <a:endParaRPr lang="en-US" sz="1200"/>
        </a:p>
      </dgm:t>
    </dgm:pt>
    <dgm:pt modelId="{39A55169-B642-434D-ADCC-ADD20BC230EA}" type="sibTrans" cxnId="{DD048A9C-2D8B-F648-B7E9-B62442C2D9DA}">
      <dgm:prSet/>
      <dgm:spPr/>
      <dgm:t>
        <a:bodyPr/>
        <a:lstStyle/>
        <a:p>
          <a:endParaRPr lang="en-US" sz="1200"/>
        </a:p>
      </dgm:t>
    </dgm:pt>
    <dgm:pt modelId="{A082FBD5-3E08-4144-9293-E8F4D3CD762D}">
      <dgm:prSet phldrT="[Text]" custT="1"/>
      <dgm:spPr/>
      <dgm:t>
        <a:bodyPr/>
        <a:lstStyle/>
        <a:p>
          <a:r>
            <a:rPr lang="en-US" sz="1200" b="1" smtClean="0">
              <a:hlinkClick xmlns:r="http://schemas.openxmlformats.org/officeDocument/2006/relationships" r:id="rId5"/>
            </a:rPr>
            <a:t>Virtual CICS User Group</a:t>
          </a:r>
          <a:endParaRPr lang="en-US" sz="1200" b="1" dirty="0" smtClean="0"/>
        </a:p>
      </dgm:t>
    </dgm:pt>
    <dgm:pt modelId="{28456440-20F4-F442-816D-EA15DA7BC155}" type="parTrans" cxnId="{D2382D22-1980-494E-922C-7601373E227F}">
      <dgm:prSet/>
      <dgm:spPr/>
      <dgm:t>
        <a:bodyPr/>
        <a:lstStyle/>
        <a:p>
          <a:endParaRPr lang="en-US" sz="1400"/>
        </a:p>
      </dgm:t>
    </dgm:pt>
    <dgm:pt modelId="{C6CBA06B-D225-EA49-9B46-6B89B2E9B73A}" type="sibTrans" cxnId="{D2382D22-1980-494E-922C-7601373E227F}">
      <dgm:prSet/>
      <dgm:spPr/>
      <dgm:t>
        <a:bodyPr/>
        <a:lstStyle/>
        <a:p>
          <a:endParaRPr lang="en-US" sz="1400"/>
        </a:p>
      </dgm:t>
    </dgm:pt>
    <dgm:pt modelId="{5B4CC042-DDB2-8943-8004-858598C5B829}">
      <dgm:prSet phldrT="[Text]" custT="1"/>
      <dgm:spPr/>
      <dgm:t>
        <a:bodyPr/>
        <a:lstStyle/>
        <a:p>
          <a:r>
            <a:rPr lang="en-US" sz="1200" b="1" smtClean="0">
              <a:hlinkClick xmlns:r="http://schemas.openxmlformats.org/officeDocument/2006/relationships" r:id="rId6"/>
            </a:rPr>
            <a:t>Virtual IMS </a:t>
          </a:r>
          <a:r>
            <a:rPr lang="en-US" sz="1200" b="1" smtClean="0">
              <a:hlinkClick xmlns:r="http://schemas.openxmlformats.org/officeDocument/2006/relationships" r:id="rId7"/>
            </a:rPr>
            <a:t>User </a:t>
          </a:r>
          <a:r>
            <a:rPr lang="en-US" sz="1200" b="1" smtClean="0">
              <a:hlinkClick xmlns:r="http://schemas.openxmlformats.org/officeDocument/2006/relationships" r:id="rId6"/>
            </a:rPr>
            <a:t>Group</a:t>
          </a:r>
          <a:endParaRPr lang="en-US" sz="1200" b="1" dirty="0" smtClean="0"/>
        </a:p>
      </dgm:t>
    </dgm:pt>
    <dgm:pt modelId="{A359051E-F8CC-AA44-9616-BE958B12C36A}" type="parTrans" cxnId="{2591680B-4A70-B84D-963B-FE762CEE0EA5}">
      <dgm:prSet/>
      <dgm:spPr/>
      <dgm:t>
        <a:bodyPr/>
        <a:lstStyle/>
        <a:p>
          <a:endParaRPr lang="en-US" sz="1200"/>
        </a:p>
      </dgm:t>
    </dgm:pt>
    <dgm:pt modelId="{F5F87849-28C1-894C-866B-8A8DA37BC8D5}" type="sibTrans" cxnId="{2591680B-4A70-B84D-963B-FE762CEE0EA5}">
      <dgm:prSet/>
      <dgm:spPr/>
      <dgm:t>
        <a:bodyPr/>
        <a:lstStyle/>
        <a:p>
          <a:endParaRPr lang="en-US" sz="1200"/>
        </a:p>
      </dgm:t>
    </dgm:pt>
    <dgm:pt modelId="{3F1A5550-B0A6-9D43-AB02-D8E3CC4ACA7D}" type="pres">
      <dgm:prSet presAssocID="{BFAAD1F7-D0CC-354D-8894-BC3C725C041E}" presName="linearFlow" presStyleCnt="0">
        <dgm:presLayoutVars>
          <dgm:dir/>
          <dgm:resizeHandles val="exact"/>
        </dgm:presLayoutVars>
      </dgm:prSet>
      <dgm:spPr/>
    </dgm:pt>
    <dgm:pt modelId="{25EA6699-1C16-C240-9E7F-F128FC3671F7}" type="pres">
      <dgm:prSet presAssocID="{F23D81D8-5581-5C4E-9677-B3A7002680CA}" presName="composite" presStyleCnt="0"/>
      <dgm:spPr/>
    </dgm:pt>
    <dgm:pt modelId="{3E767E73-2628-D049-AD09-30A6F6B618D0}" type="pres">
      <dgm:prSet presAssocID="{F23D81D8-5581-5C4E-9677-B3A7002680CA}" presName="imgShp" presStyleLbl="fgImgPlace1" presStyleIdx="0" presStyleCnt="6" custLinFactNeighborY="-7860"/>
      <dgm:spPr>
        <a:blipFill rotWithShape="1">
          <a:blip xmlns:r="http://schemas.openxmlformats.org/officeDocument/2006/relationships" r:embed="rId8"/>
          <a:stretch>
            <a:fillRect/>
          </a:stretch>
        </a:blipFill>
      </dgm:spPr>
    </dgm:pt>
    <dgm:pt modelId="{B0BA0919-3007-FB40-9F16-8401024CFB1F}" type="pres">
      <dgm:prSet presAssocID="{F23D81D8-5581-5C4E-9677-B3A7002680CA}" presName="txShp" presStyleLbl="node1" presStyleIdx="0" presStyleCnt="6" custScaleY="120607" custLinFactNeighborX="-180" custLinFactNeighborY="-257">
        <dgm:presLayoutVars>
          <dgm:bulletEnabled val="1"/>
        </dgm:presLayoutVars>
      </dgm:prSet>
      <dgm:spPr/>
      <dgm:t>
        <a:bodyPr/>
        <a:lstStyle/>
        <a:p>
          <a:endParaRPr lang="en-US"/>
        </a:p>
      </dgm:t>
    </dgm:pt>
    <dgm:pt modelId="{C5ADCF90-B99F-024E-9D73-7E3436A208F0}" type="pres">
      <dgm:prSet presAssocID="{A8BDC005-6E7C-5D45-A853-C6F3602E9DBB}" presName="spacing" presStyleCnt="0"/>
      <dgm:spPr/>
    </dgm:pt>
    <dgm:pt modelId="{C179B840-864A-F546-9CC1-CE75E2E0111A}" type="pres">
      <dgm:prSet presAssocID="{99ED2451-EF64-0A46-A456-04193B817A90}" presName="composite" presStyleCnt="0"/>
      <dgm:spPr/>
    </dgm:pt>
    <dgm:pt modelId="{0D19E2D0-BD20-A745-A6FF-4E6B6869AF93}" type="pres">
      <dgm:prSet presAssocID="{99ED2451-EF64-0A46-A456-04193B817A90}" presName="imgShp" presStyleLbl="fgImgPlace1" presStyleIdx="1" presStyleCnt="6"/>
      <dgm:spPr>
        <a:blipFill rotWithShape="1">
          <a:blip xmlns:r="http://schemas.openxmlformats.org/officeDocument/2006/relationships" r:embed="rId9"/>
          <a:stretch>
            <a:fillRect/>
          </a:stretch>
        </a:blipFill>
      </dgm:spPr>
    </dgm:pt>
    <dgm:pt modelId="{20E5854D-D4D1-284B-B4EF-81CD2B1D5DDE}" type="pres">
      <dgm:prSet presAssocID="{99ED2451-EF64-0A46-A456-04193B817A90}" presName="txShp" presStyleLbl="node1" presStyleIdx="1" presStyleCnt="6" custScaleY="99487">
        <dgm:presLayoutVars>
          <dgm:bulletEnabled val="1"/>
        </dgm:presLayoutVars>
      </dgm:prSet>
      <dgm:spPr/>
      <dgm:t>
        <a:bodyPr/>
        <a:lstStyle/>
        <a:p>
          <a:endParaRPr lang="en-US"/>
        </a:p>
      </dgm:t>
    </dgm:pt>
    <dgm:pt modelId="{FF928F12-8263-964E-949C-42E27D05BDD6}" type="pres">
      <dgm:prSet presAssocID="{BFB0C2FD-7C3C-C146-A5B0-631367B06F94}" presName="spacing" presStyleCnt="0"/>
      <dgm:spPr/>
    </dgm:pt>
    <dgm:pt modelId="{673E197A-FEDD-E044-9BDC-E1908B75A501}" type="pres">
      <dgm:prSet presAssocID="{A082FBD5-3E08-4144-9293-E8F4D3CD762D}" presName="composite" presStyleCnt="0"/>
      <dgm:spPr/>
    </dgm:pt>
    <dgm:pt modelId="{57B55603-BF94-F74B-9EC6-6A6CCA6B4D42}" type="pres">
      <dgm:prSet presAssocID="{A082FBD5-3E08-4144-9293-E8F4D3CD762D}" presName="imgShp" presStyleLbl="fgImgPlace1" presStyleIdx="2" presStyleCnt="6"/>
      <dgm:spPr>
        <a:blipFill rotWithShape="1">
          <a:blip xmlns:r="http://schemas.openxmlformats.org/officeDocument/2006/relationships" r:embed="rId10"/>
          <a:stretch>
            <a:fillRect/>
          </a:stretch>
        </a:blipFill>
      </dgm:spPr>
    </dgm:pt>
    <dgm:pt modelId="{12B3F834-E26E-F14A-AA0B-318901309E7B}" type="pres">
      <dgm:prSet presAssocID="{A082FBD5-3E08-4144-9293-E8F4D3CD762D}" presName="txShp" presStyleLbl="node1" presStyleIdx="2" presStyleCnt="6">
        <dgm:presLayoutVars>
          <dgm:bulletEnabled val="1"/>
        </dgm:presLayoutVars>
      </dgm:prSet>
      <dgm:spPr/>
      <dgm:t>
        <a:bodyPr/>
        <a:lstStyle/>
        <a:p>
          <a:endParaRPr lang="en-US"/>
        </a:p>
      </dgm:t>
    </dgm:pt>
    <dgm:pt modelId="{0DD10F2A-489D-6340-BD68-732DA70D170A}" type="pres">
      <dgm:prSet presAssocID="{C6CBA06B-D225-EA49-9B46-6B89B2E9B73A}" presName="spacing" presStyleCnt="0"/>
      <dgm:spPr/>
    </dgm:pt>
    <dgm:pt modelId="{45210D35-844A-5A43-8A27-19E511B25D84}" type="pres">
      <dgm:prSet presAssocID="{5B4CC042-DDB2-8943-8004-858598C5B829}" presName="composite" presStyleCnt="0"/>
      <dgm:spPr/>
    </dgm:pt>
    <dgm:pt modelId="{1E20A081-7052-DE49-9E60-B94438691D6E}" type="pres">
      <dgm:prSet presAssocID="{5B4CC042-DDB2-8943-8004-858598C5B829}" presName="imgShp" presStyleLbl="fgImgPlace1" presStyleIdx="3" presStyleCnt="6"/>
      <dgm:spPr>
        <a:blipFill rotWithShape="1">
          <a:blip xmlns:r="http://schemas.openxmlformats.org/officeDocument/2006/relationships" r:embed="rId11"/>
          <a:stretch>
            <a:fillRect/>
          </a:stretch>
        </a:blipFill>
      </dgm:spPr>
    </dgm:pt>
    <dgm:pt modelId="{D5AECF51-B664-0042-8804-E4EE91908681}" type="pres">
      <dgm:prSet presAssocID="{5B4CC042-DDB2-8943-8004-858598C5B829}" presName="txShp" presStyleLbl="node1" presStyleIdx="3" presStyleCnt="6">
        <dgm:presLayoutVars>
          <dgm:bulletEnabled val="1"/>
        </dgm:presLayoutVars>
      </dgm:prSet>
      <dgm:spPr/>
      <dgm:t>
        <a:bodyPr/>
        <a:lstStyle/>
        <a:p>
          <a:endParaRPr lang="en-US"/>
        </a:p>
      </dgm:t>
    </dgm:pt>
    <dgm:pt modelId="{499B2D34-0032-A345-A62C-2E4AC85715F4}" type="pres">
      <dgm:prSet presAssocID="{F5F87849-28C1-894C-866B-8A8DA37BC8D5}" presName="spacing" presStyleCnt="0"/>
      <dgm:spPr/>
    </dgm:pt>
    <dgm:pt modelId="{00DCA90F-453C-F44C-B862-3C55C99AA847}" type="pres">
      <dgm:prSet presAssocID="{7C646F2A-2906-6747-9B76-C8255668EF87}" presName="composite" presStyleCnt="0"/>
      <dgm:spPr/>
    </dgm:pt>
    <dgm:pt modelId="{C8EB264A-0CC5-8F47-900A-41AB52947145}" type="pres">
      <dgm:prSet presAssocID="{7C646F2A-2906-6747-9B76-C8255668EF87}" presName="imgShp" presStyleLbl="fgImgPlace1" presStyleIdx="4" presStyleCnt="6"/>
      <dgm:spPr>
        <a:blipFill rotWithShape="1">
          <a:blip xmlns:r="http://schemas.openxmlformats.org/officeDocument/2006/relationships" r:embed="rId12"/>
          <a:stretch>
            <a:fillRect/>
          </a:stretch>
        </a:blipFill>
      </dgm:spPr>
    </dgm:pt>
    <dgm:pt modelId="{E73E6A24-93F2-8940-B798-B5BB43A742C1}" type="pres">
      <dgm:prSet presAssocID="{7C646F2A-2906-6747-9B76-C8255668EF87}" presName="txShp" presStyleLbl="node1" presStyleIdx="4" presStyleCnt="6" custScaleY="96850">
        <dgm:presLayoutVars>
          <dgm:bulletEnabled val="1"/>
        </dgm:presLayoutVars>
      </dgm:prSet>
      <dgm:spPr/>
      <dgm:t>
        <a:bodyPr/>
        <a:lstStyle/>
        <a:p>
          <a:endParaRPr lang="en-US"/>
        </a:p>
      </dgm:t>
    </dgm:pt>
    <dgm:pt modelId="{86F569FB-3930-A148-A414-0F15860D01DA}" type="pres">
      <dgm:prSet presAssocID="{39A55169-B642-434D-ADCC-ADD20BC230EA}" presName="spacing" presStyleCnt="0"/>
      <dgm:spPr/>
    </dgm:pt>
    <dgm:pt modelId="{98838D19-3324-0B47-8AAC-3070DC8995E8}" type="pres">
      <dgm:prSet presAssocID="{21477D7F-0006-D544-82D2-CBA5F7E5AF7B}" presName="composite" presStyleCnt="0"/>
      <dgm:spPr/>
    </dgm:pt>
    <dgm:pt modelId="{C376560C-A926-A64E-AFC4-F74196F1A28A}" type="pres">
      <dgm:prSet presAssocID="{21477D7F-0006-D544-82D2-CBA5F7E5AF7B}" presName="imgShp" presStyleLbl="fgImgPlace1" presStyleIdx="5" presStyleCnt="6"/>
      <dgm:spPr>
        <a:blipFill rotWithShape="1">
          <a:blip xmlns:r="http://schemas.openxmlformats.org/officeDocument/2006/relationships" r:embed="rId13"/>
          <a:stretch>
            <a:fillRect/>
          </a:stretch>
        </a:blipFill>
      </dgm:spPr>
      <dgm:t>
        <a:bodyPr/>
        <a:lstStyle/>
        <a:p>
          <a:endParaRPr lang="en-US"/>
        </a:p>
      </dgm:t>
    </dgm:pt>
    <dgm:pt modelId="{E4688B5D-2FB0-0948-937C-898AF3120624}" type="pres">
      <dgm:prSet presAssocID="{21477D7F-0006-D544-82D2-CBA5F7E5AF7B}" presName="txShp" presStyleLbl="node1" presStyleIdx="5" presStyleCnt="6">
        <dgm:presLayoutVars>
          <dgm:bulletEnabled val="1"/>
        </dgm:presLayoutVars>
      </dgm:prSet>
      <dgm:spPr/>
      <dgm:t>
        <a:bodyPr/>
        <a:lstStyle/>
        <a:p>
          <a:endParaRPr lang="en-US"/>
        </a:p>
      </dgm:t>
    </dgm:pt>
  </dgm:ptLst>
  <dgm:cxnLst>
    <dgm:cxn modelId="{BAA7E97E-D31B-DB43-B6D0-A3A38C060210}" srcId="{BFAAD1F7-D0CC-354D-8894-BC3C725C041E}" destId="{F23D81D8-5581-5C4E-9677-B3A7002680CA}" srcOrd="0" destOrd="0" parTransId="{B70C0B08-9A01-E84E-A2BC-F47C6034C81B}" sibTransId="{A8BDC005-6E7C-5D45-A853-C6F3602E9DBB}"/>
    <dgm:cxn modelId="{2591680B-4A70-B84D-963B-FE762CEE0EA5}" srcId="{BFAAD1F7-D0CC-354D-8894-BC3C725C041E}" destId="{5B4CC042-DDB2-8943-8004-858598C5B829}" srcOrd="3" destOrd="0" parTransId="{A359051E-F8CC-AA44-9616-BE958B12C36A}" sibTransId="{F5F87849-28C1-894C-866B-8A8DA37BC8D5}"/>
    <dgm:cxn modelId="{6AFEE8D7-308D-8D40-8D70-2B8287BCCE38}" type="presOf" srcId="{BFAAD1F7-D0CC-354D-8894-BC3C725C041E}" destId="{3F1A5550-B0A6-9D43-AB02-D8E3CC4ACA7D}" srcOrd="0" destOrd="0" presId="urn:microsoft.com/office/officeart/2005/8/layout/vList3"/>
    <dgm:cxn modelId="{29C0022D-E345-F24A-9A7D-02C1FE17F72C}" type="presOf" srcId="{5B4CC042-DDB2-8943-8004-858598C5B829}" destId="{D5AECF51-B664-0042-8804-E4EE91908681}" srcOrd="0" destOrd="0" presId="urn:microsoft.com/office/officeart/2005/8/layout/vList3"/>
    <dgm:cxn modelId="{DD048A9C-2D8B-F648-B7E9-B62442C2D9DA}" srcId="{BFAAD1F7-D0CC-354D-8894-BC3C725C041E}" destId="{7C646F2A-2906-6747-9B76-C8255668EF87}" srcOrd="4" destOrd="0" parTransId="{E400161B-AE01-044A-8DA1-2A77059FFD43}" sibTransId="{39A55169-B642-434D-ADCC-ADD20BC230EA}"/>
    <dgm:cxn modelId="{6847FAD3-090F-B941-BA17-FF0317B01299}" srcId="{BFAAD1F7-D0CC-354D-8894-BC3C725C041E}" destId="{99ED2451-EF64-0A46-A456-04193B817A90}" srcOrd="1" destOrd="0" parTransId="{A02D6F6F-D85E-AB4E-9F38-FBDE80C800A4}" sibTransId="{BFB0C2FD-7C3C-C146-A5B0-631367B06F94}"/>
    <dgm:cxn modelId="{D361B665-4FF8-F345-8E17-BB8A0594F6FD}" type="presOf" srcId="{7C646F2A-2906-6747-9B76-C8255668EF87}" destId="{E73E6A24-93F2-8940-B798-B5BB43A742C1}" srcOrd="0" destOrd="0" presId="urn:microsoft.com/office/officeart/2005/8/layout/vList3"/>
    <dgm:cxn modelId="{57394855-936E-934B-A0CD-55B71728FD0C}" srcId="{BFAAD1F7-D0CC-354D-8894-BC3C725C041E}" destId="{21477D7F-0006-D544-82D2-CBA5F7E5AF7B}" srcOrd="5" destOrd="0" parTransId="{61867A2A-0868-AF44-AE26-B5D548842F17}" sibTransId="{F2D93818-46D5-6040-AEA7-67FFC4792F1C}"/>
    <dgm:cxn modelId="{D2382D22-1980-494E-922C-7601373E227F}" srcId="{BFAAD1F7-D0CC-354D-8894-BC3C725C041E}" destId="{A082FBD5-3E08-4144-9293-E8F4D3CD762D}" srcOrd="2" destOrd="0" parTransId="{28456440-20F4-F442-816D-EA15DA7BC155}" sibTransId="{C6CBA06B-D225-EA49-9B46-6B89B2E9B73A}"/>
    <dgm:cxn modelId="{B4593C24-1089-2149-95BA-9E77B376884C}" type="presOf" srcId="{99ED2451-EF64-0A46-A456-04193B817A90}" destId="{20E5854D-D4D1-284B-B4EF-81CD2B1D5DDE}" srcOrd="0" destOrd="0" presId="urn:microsoft.com/office/officeart/2005/8/layout/vList3"/>
    <dgm:cxn modelId="{642D9F49-A152-5B40-BC6B-17961233202C}" type="presOf" srcId="{F23D81D8-5581-5C4E-9677-B3A7002680CA}" destId="{B0BA0919-3007-FB40-9F16-8401024CFB1F}" srcOrd="0" destOrd="0" presId="urn:microsoft.com/office/officeart/2005/8/layout/vList3"/>
    <dgm:cxn modelId="{0019E83B-5535-BF43-A87A-39365BC52F18}" type="presOf" srcId="{A082FBD5-3E08-4144-9293-E8F4D3CD762D}" destId="{12B3F834-E26E-F14A-AA0B-318901309E7B}" srcOrd="0" destOrd="0" presId="urn:microsoft.com/office/officeart/2005/8/layout/vList3"/>
    <dgm:cxn modelId="{32F86985-7F45-3E4E-93AA-4F1D3F4AFD33}" type="presOf" srcId="{21477D7F-0006-D544-82D2-CBA5F7E5AF7B}" destId="{E4688B5D-2FB0-0948-937C-898AF3120624}" srcOrd="0" destOrd="0" presId="urn:microsoft.com/office/officeart/2005/8/layout/vList3"/>
    <dgm:cxn modelId="{272451AA-483E-7B45-A33A-239C5CD705ED}" type="presParOf" srcId="{3F1A5550-B0A6-9D43-AB02-D8E3CC4ACA7D}" destId="{25EA6699-1C16-C240-9E7F-F128FC3671F7}" srcOrd="0" destOrd="0" presId="urn:microsoft.com/office/officeart/2005/8/layout/vList3"/>
    <dgm:cxn modelId="{020F9EAA-0B9F-0545-A2DE-23FE432187F9}" type="presParOf" srcId="{25EA6699-1C16-C240-9E7F-F128FC3671F7}" destId="{3E767E73-2628-D049-AD09-30A6F6B618D0}" srcOrd="0" destOrd="0" presId="urn:microsoft.com/office/officeart/2005/8/layout/vList3"/>
    <dgm:cxn modelId="{01B47E55-6339-DF4A-A8C4-2418AF310514}" type="presParOf" srcId="{25EA6699-1C16-C240-9E7F-F128FC3671F7}" destId="{B0BA0919-3007-FB40-9F16-8401024CFB1F}" srcOrd="1" destOrd="0" presId="urn:microsoft.com/office/officeart/2005/8/layout/vList3"/>
    <dgm:cxn modelId="{FB9C2850-FCA5-A641-B722-D0E4280F2046}" type="presParOf" srcId="{3F1A5550-B0A6-9D43-AB02-D8E3CC4ACA7D}" destId="{C5ADCF90-B99F-024E-9D73-7E3436A208F0}" srcOrd="1" destOrd="0" presId="urn:microsoft.com/office/officeart/2005/8/layout/vList3"/>
    <dgm:cxn modelId="{1843BD99-C9DA-1745-9E24-5DF4453C01C8}" type="presParOf" srcId="{3F1A5550-B0A6-9D43-AB02-D8E3CC4ACA7D}" destId="{C179B840-864A-F546-9CC1-CE75E2E0111A}" srcOrd="2" destOrd="0" presId="urn:microsoft.com/office/officeart/2005/8/layout/vList3"/>
    <dgm:cxn modelId="{EBD1E692-AEB8-EE4C-A5B8-D8BBD6E50AE3}" type="presParOf" srcId="{C179B840-864A-F546-9CC1-CE75E2E0111A}" destId="{0D19E2D0-BD20-A745-A6FF-4E6B6869AF93}" srcOrd="0" destOrd="0" presId="urn:microsoft.com/office/officeart/2005/8/layout/vList3"/>
    <dgm:cxn modelId="{FA391DBC-707E-954B-82B5-9E5FCA4CD159}" type="presParOf" srcId="{C179B840-864A-F546-9CC1-CE75E2E0111A}" destId="{20E5854D-D4D1-284B-B4EF-81CD2B1D5DDE}" srcOrd="1" destOrd="0" presId="urn:microsoft.com/office/officeart/2005/8/layout/vList3"/>
    <dgm:cxn modelId="{809DDEB9-8CA1-DC4F-A595-D010CD683FE0}" type="presParOf" srcId="{3F1A5550-B0A6-9D43-AB02-D8E3CC4ACA7D}" destId="{FF928F12-8263-964E-949C-42E27D05BDD6}" srcOrd="3" destOrd="0" presId="urn:microsoft.com/office/officeart/2005/8/layout/vList3"/>
    <dgm:cxn modelId="{D093480D-3C89-6A43-9A33-87519A0D69FD}" type="presParOf" srcId="{3F1A5550-B0A6-9D43-AB02-D8E3CC4ACA7D}" destId="{673E197A-FEDD-E044-9BDC-E1908B75A501}" srcOrd="4" destOrd="0" presId="urn:microsoft.com/office/officeart/2005/8/layout/vList3"/>
    <dgm:cxn modelId="{88A2C7C7-0BB6-AA47-A9EB-2B794B3C329E}" type="presParOf" srcId="{673E197A-FEDD-E044-9BDC-E1908B75A501}" destId="{57B55603-BF94-F74B-9EC6-6A6CCA6B4D42}" srcOrd="0" destOrd="0" presId="urn:microsoft.com/office/officeart/2005/8/layout/vList3"/>
    <dgm:cxn modelId="{2ED395D9-3F9D-C74D-9A4A-5499A8413207}" type="presParOf" srcId="{673E197A-FEDD-E044-9BDC-E1908B75A501}" destId="{12B3F834-E26E-F14A-AA0B-318901309E7B}" srcOrd="1" destOrd="0" presId="urn:microsoft.com/office/officeart/2005/8/layout/vList3"/>
    <dgm:cxn modelId="{09FCC838-DF24-EF4F-81E6-04FDAF1EC607}" type="presParOf" srcId="{3F1A5550-B0A6-9D43-AB02-D8E3CC4ACA7D}" destId="{0DD10F2A-489D-6340-BD68-732DA70D170A}" srcOrd="5" destOrd="0" presId="urn:microsoft.com/office/officeart/2005/8/layout/vList3"/>
    <dgm:cxn modelId="{0A0BCDF5-F08E-DA4A-BA24-3693A36B0C64}" type="presParOf" srcId="{3F1A5550-B0A6-9D43-AB02-D8E3CC4ACA7D}" destId="{45210D35-844A-5A43-8A27-19E511B25D84}" srcOrd="6" destOrd="0" presId="urn:microsoft.com/office/officeart/2005/8/layout/vList3"/>
    <dgm:cxn modelId="{75087114-2FB6-DE4A-8EF6-8BFFD74C082B}" type="presParOf" srcId="{45210D35-844A-5A43-8A27-19E511B25D84}" destId="{1E20A081-7052-DE49-9E60-B94438691D6E}" srcOrd="0" destOrd="0" presId="urn:microsoft.com/office/officeart/2005/8/layout/vList3"/>
    <dgm:cxn modelId="{225EDC7B-73BC-E04F-80D3-1B18EA2BD5DB}" type="presParOf" srcId="{45210D35-844A-5A43-8A27-19E511B25D84}" destId="{D5AECF51-B664-0042-8804-E4EE91908681}" srcOrd="1" destOrd="0" presId="urn:microsoft.com/office/officeart/2005/8/layout/vList3"/>
    <dgm:cxn modelId="{6A1734DF-72ED-3249-825C-8061DFFF1A7D}" type="presParOf" srcId="{3F1A5550-B0A6-9D43-AB02-D8E3CC4ACA7D}" destId="{499B2D34-0032-A345-A62C-2E4AC85715F4}" srcOrd="7" destOrd="0" presId="urn:microsoft.com/office/officeart/2005/8/layout/vList3"/>
    <dgm:cxn modelId="{411FC1E2-4FE6-614A-8F0E-3E6003741DAA}" type="presParOf" srcId="{3F1A5550-B0A6-9D43-AB02-D8E3CC4ACA7D}" destId="{00DCA90F-453C-F44C-B862-3C55C99AA847}" srcOrd="8" destOrd="0" presId="urn:microsoft.com/office/officeart/2005/8/layout/vList3"/>
    <dgm:cxn modelId="{E546D2D6-9B29-7D43-97DA-FFA9B5FBEB7F}" type="presParOf" srcId="{00DCA90F-453C-F44C-B862-3C55C99AA847}" destId="{C8EB264A-0CC5-8F47-900A-41AB52947145}" srcOrd="0" destOrd="0" presId="urn:microsoft.com/office/officeart/2005/8/layout/vList3"/>
    <dgm:cxn modelId="{281CD4AC-6D36-9A49-8730-8B1AD01ED97D}" type="presParOf" srcId="{00DCA90F-453C-F44C-B862-3C55C99AA847}" destId="{E73E6A24-93F2-8940-B798-B5BB43A742C1}" srcOrd="1" destOrd="0" presId="urn:microsoft.com/office/officeart/2005/8/layout/vList3"/>
    <dgm:cxn modelId="{1291B10A-B33F-9045-AB60-5B2E19EF02A6}" type="presParOf" srcId="{3F1A5550-B0A6-9D43-AB02-D8E3CC4ACA7D}" destId="{86F569FB-3930-A148-A414-0F15860D01DA}" srcOrd="9" destOrd="0" presId="urn:microsoft.com/office/officeart/2005/8/layout/vList3"/>
    <dgm:cxn modelId="{69A3E77E-4172-6842-8AA3-69BD9B2A41E9}" type="presParOf" srcId="{3F1A5550-B0A6-9D43-AB02-D8E3CC4ACA7D}" destId="{98838D19-3324-0B47-8AAC-3070DC8995E8}" srcOrd="10" destOrd="0" presId="urn:microsoft.com/office/officeart/2005/8/layout/vList3"/>
    <dgm:cxn modelId="{74AC18AD-83ED-C640-B859-FE199015183C}" type="presParOf" srcId="{98838D19-3324-0B47-8AAC-3070DC8995E8}" destId="{C376560C-A926-A64E-AFC4-F74196F1A28A}" srcOrd="0" destOrd="0" presId="urn:microsoft.com/office/officeart/2005/8/layout/vList3"/>
    <dgm:cxn modelId="{7A3AB57A-D12C-EF43-B4AA-BF75BD51CAF8}" type="presParOf" srcId="{98838D19-3324-0B47-8AAC-3070DC8995E8}" destId="{E4688B5D-2FB0-0948-937C-898AF3120624}"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96F8332-BD47-2D4B-BDB2-7C9F457C359F}" type="doc">
      <dgm:prSet loTypeId="urn:microsoft.com/office/officeart/2008/layout/VerticalCurvedList" loCatId="" qsTypeId="urn:microsoft.com/office/officeart/2005/8/quickstyle/simple3" qsCatId="simple" csTypeId="urn:microsoft.com/office/officeart/2005/8/colors/colorful1" csCatId="colorful" phldr="1"/>
      <dgm:spPr/>
      <dgm:t>
        <a:bodyPr/>
        <a:lstStyle/>
        <a:p>
          <a:endParaRPr lang="en-US"/>
        </a:p>
      </dgm:t>
    </dgm:pt>
    <dgm:pt modelId="{F9DC750E-116F-7549-BC56-1F3B4AF42F67}">
      <dgm:prSet phldrT="[Text]" custT="1"/>
      <dgm:spPr/>
      <dgm:t>
        <a:bodyPr/>
        <a:lstStyle/>
        <a:p>
          <a:r>
            <a:rPr lang="en-US" sz="1200" b="1" smtClean="0">
              <a:hlinkClick xmlns:r="http://schemas.openxmlformats.org/officeDocument/2006/relationships" r:id="rId1"/>
            </a:rPr>
            <a:t>Badges </a:t>
          </a:r>
          <a:r>
            <a:rPr lang="en-US" sz="1200" smtClean="0">
              <a:hlinkClick xmlns:r="http://schemas.openxmlformats.org/officeDocument/2006/relationships" r:id="rId1"/>
            </a:rPr>
            <a:t> </a:t>
          </a:r>
          <a:r>
            <a:rPr lang="en-US" sz="1050" smtClean="0">
              <a:hlinkClick xmlns:r="http://schemas.openxmlformats.org/officeDocument/2006/relationships" r:id="rId1"/>
            </a:rPr>
            <a:t>for z/OS System z Developers (</a:t>
          </a:r>
          <a:r>
            <a:rPr lang="en-US" sz="1050" smtClean="0"/>
            <a:t>Intro, Intermediate, and Advanced), CICS, and a z/OS Bootcamp, along with </a:t>
          </a:r>
          <a:r>
            <a:rPr lang="en-US" sz="1050" smtClean="0">
              <a:hlinkClick xmlns:r="http://schemas.openxmlformats.org/officeDocument/2006/relationships" r:id="rId2"/>
            </a:rPr>
            <a:t>Interskill z e-learning</a:t>
          </a:r>
          <a:endParaRPr lang="en-US" sz="1100" dirty="0"/>
        </a:p>
      </dgm:t>
    </dgm:pt>
    <dgm:pt modelId="{59985EEC-CCFE-6447-8F8B-8A5697955478}" type="parTrans" cxnId="{8D4851A8-160E-D842-8311-439A999BFED6}">
      <dgm:prSet/>
      <dgm:spPr/>
      <dgm:t>
        <a:bodyPr/>
        <a:lstStyle/>
        <a:p>
          <a:endParaRPr lang="en-US" sz="1200">
            <a:solidFill>
              <a:srgbClr val="002F4F"/>
            </a:solidFill>
          </a:endParaRPr>
        </a:p>
      </dgm:t>
    </dgm:pt>
    <dgm:pt modelId="{24FFB351-EBD3-F74B-B9D0-9B54A25FD7F7}" type="sibTrans" cxnId="{8D4851A8-160E-D842-8311-439A999BFED6}">
      <dgm:prSet/>
      <dgm:spPr/>
      <dgm:t>
        <a:bodyPr/>
        <a:lstStyle/>
        <a:p>
          <a:endParaRPr lang="en-US" sz="1200">
            <a:solidFill>
              <a:srgbClr val="002F4F"/>
            </a:solidFill>
          </a:endParaRPr>
        </a:p>
      </dgm:t>
    </dgm:pt>
    <dgm:pt modelId="{93E3257B-C930-FA44-852D-EACF6EDFB35B}">
      <dgm:prSet phldrT="[Text]" custT="1"/>
      <dgm:spPr/>
      <dgm:t>
        <a:bodyPr/>
        <a:lstStyle/>
        <a:p>
          <a:r>
            <a:rPr lang="en-US" sz="1200" b="1" dirty="0" smtClean="0">
              <a:hlinkClick xmlns:r="http://schemas.openxmlformats.org/officeDocument/2006/relationships" r:id="rId3"/>
            </a:rPr>
            <a:t>z/OS  Professional Certificates </a:t>
          </a:r>
          <a:r>
            <a:rPr lang="en-US" sz="1050" dirty="0" smtClean="0"/>
            <a:t>in z/OS Associate, Professional and Expert, COBOL, DB2, IMS, and  Assembler </a:t>
          </a:r>
          <a:endParaRPr lang="en-US" sz="1200" dirty="0"/>
        </a:p>
      </dgm:t>
    </dgm:pt>
    <dgm:pt modelId="{38471630-E2A4-0442-A687-90C73FB3F271}" type="parTrans" cxnId="{5054B177-88AA-DB42-A03B-0103313F4762}">
      <dgm:prSet/>
      <dgm:spPr/>
      <dgm:t>
        <a:bodyPr/>
        <a:lstStyle/>
        <a:p>
          <a:endParaRPr lang="en-US" sz="1200">
            <a:solidFill>
              <a:srgbClr val="002F4F"/>
            </a:solidFill>
          </a:endParaRPr>
        </a:p>
      </dgm:t>
    </dgm:pt>
    <dgm:pt modelId="{29E196D7-FBCA-A34D-B12E-39B0BFE7DAAA}" type="sibTrans" cxnId="{5054B177-88AA-DB42-A03B-0103313F4762}">
      <dgm:prSet/>
      <dgm:spPr/>
      <dgm:t>
        <a:bodyPr/>
        <a:lstStyle/>
        <a:p>
          <a:endParaRPr lang="en-US" sz="1200">
            <a:solidFill>
              <a:srgbClr val="002F4F"/>
            </a:solidFill>
          </a:endParaRPr>
        </a:p>
      </dgm:t>
    </dgm:pt>
    <dgm:pt modelId="{964BCBBC-046A-D344-A3F2-DC59A3B5F8EC}">
      <dgm:prSet phldrT="[Text]" custT="1"/>
      <dgm:spPr/>
      <dgm:t>
        <a:bodyPr/>
        <a:lstStyle/>
        <a:p>
          <a:r>
            <a:rPr lang="en-US" sz="1200" b="1" smtClean="0">
              <a:hlinkClick xmlns:r="http://schemas.openxmlformats.org/officeDocument/2006/relationships" r:id="rId4"/>
            </a:rPr>
            <a:t>Undergraduate and Graduate Certificates</a:t>
          </a:r>
          <a:r>
            <a:rPr lang="en-US" sz="1200" smtClean="0"/>
            <a:t> </a:t>
          </a:r>
          <a:r>
            <a:rPr lang="en-US" sz="1050" smtClean="0"/>
            <a:t>in Enterprise OS, CICS, COBOL and Java  </a:t>
          </a:r>
          <a:endParaRPr lang="en-US" sz="1050" dirty="0"/>
        </a:p>
      </dgm:t>
    </dgm:pt>
    <dgm:pt modelId="{66E93A3E-5692-F444-BBD1-3D205CE9C54A}" type="parTrans" cxnId="{45B9F812-A118-8646-867E-FF147B179C1E}">
      <dgm:prSet/>
      <dgm:spPr/>
      <dgm:t>
        <a:bodyPr/>
        <a:lstStyle/>
        <a:p>
          <a:endParaRPr lang="en-US" sz="1200">
            <a:solidFill>
              <a:srgbClr val="002F4F"/>
            </a:solidFill>
          </a:endParaRPr>
        </a:p>
      </dgm:t>
    </dgm:pt>
    <dgm:pt modelId="{1425DA1D-DA26-7548-A71C-1BDA7B23CAC4}" type="sibTrans" cxnId="{45B9F812-A118-8646-867E-FF147B179C1E}">
      <dgm:prSet/>
      <dgm:spPr/>
      <dgm:t>
        <a:bodyPr/>
        <a:lstStyle/>
        <a:p>
          <a:endParaRPr lang="en-US" sz="1200">
            <a:solidFill>
              <a:srgbClr val="002F4F"/>
            </a:solidFill>
          </a:endParaRPr>
        </a:p>
      </dgm:t>
    </dgm:pt>
    <dgm:pt modelId="{4F871C04-B15E-7946-8059-94E0A1AFD29B}">
      <dgm:prSet phldrT="[Text]" custT="1"/>
      <dgm:spPr/>
      <dgm:t>
        <a:bodyPr/>
        <a:lstStyle/>
        <a:p>
          <a:r>
            <a:rPr lang="en-US" sz="1200" b="1" smtClean="0">
              <a:hlinkClick xmlns:r="http://schemas.openxmlformats.org/officeDocument/2006/relationships" r:id="rId5"/>
            </a:rPr>
            <a:t>Undergraduate certificates </a:t>
          </a:r>
          <a:r>
            <a:rPr lang="en-US" sz="1050" smtClean="0"/>
            <a:t>in z/OS, COBOL, Networking, DB2, and Assembler  </a:t>
          </a:r>
          <a:endParaRPr lang="en-US" sz="1050" dirty="0"/>
        </a:p>
      </dgm:t>
    </dgm:pt>
    <dgm:pt modelId="{4265C4F7-2CDF-324F-8629-8329CA56279D}" type="parTrans" cxnId="{2FCE08A9-3C20-A542-8589-690E91470409}">
      <dgm:prSet/>
      <dgm:spPr/>
      <dgm:t>
        <a:bodyPr/>
        <a:lstStyle/>
        <a:p>
          <a:endParaRPr lang="en-US" sz="1200"/>
        </a:p>
      </dgm:t>
    </dgm:pt>
    <dgm:pt modelId="{74A8902C-3129-3D4B-B141-2E825DA74F53}" type="sibTrans" cxnId="{2FCE08A9-3C20-A542-8589-690E91470409}">
      <dgm:prSet/>
      <dgm:spPr/>
      <dgm:t>
        <a:bodyPr/>
        <a:lstStyle/>
        <a:p>
          <a:endParaRPr lang="en-US" sz="1200"/>
        </a:p>
      </dgm:t>
    </dgm:pt>
    <dgm:pt modelId="{15F81E74-AD9E-BF4A-BC14-9DA3BC0B7643}">
      <dgm:prSet phldrT="[Text]" custT="1"/>
      <dgm:spPr/>
      <dgm:t>
        <a:bodyPr/>
        <a:lstStyle/>
        <a:p>
          <a:r>
            <a:rPr lang="en-US" sz="1200" b="1" smtClean="0">
              <a:hlinkClick xmlns:r="http://schemas.openxmlformats.org/officeDocument/2006/relationships" r:id="rId6"/>
            </a:rPr>
            <a:t>z Systems Specialization </a:t>
          </a:r>
          <a:r>
            <a:rPr lang="en-US" sz="1050" smtClean="0"/>
            <a:t>for System Operators and System Specialists (18 – 24 month programs) </a:t>
          </a:r>
          <a:endParaRPr lang="en-US" sz="1050" dirty="0"/>
        </a:p>
      </dgm:t>
    </dgm:pt>
    <dgm:pt modelId="{F968A7D8-AD87-EC4A-8E7A-52F4787A6EA9}" type="parTrans" cxnId="{AB1F3F30-460F-CA4B-B58A-F686FA71EE67}">
      <dgm:prSet/>
      <dgm:spPr/>
      <dgm:t>
        <a:bodyPr/>
        <a:lstStyle/>
        <a:p>
          <a:endParaRPr lang="en-US" sz="1200"/>
        </a:p>
      </dgm:t>
    </dgm:pt>
    <dgm:pt modelId="{2E9329BF-A798-F344-B03E-27E67FAAED3A}" type="sibTrans" cxnId="{AB1F3F30-460F-CA4B-B58A-F686FA71EE67}">
      <dgm:prSet/>
      <dgm:spPr/>
      <dgm:t>
        <a:bodyPr/>
        <a:lstStyle/>
        <a:p>
          <a:endParaRPr lang="en-US" sz="1200"/>
        </a:p>
      </dgm:t>
    </dgm:pt>
    <dgm:pt modelId="{680ADC86-FE08-6340-A13C-D0180E8D1E92}" type="pres">
      <dgm:prSet presAssocID="{396F8332-BD47-2D4B-BDB2-7C9F457C359F}" presName="Name0" presStyleCnt="0">
        <dgm:presLayoutVars>
          <dgm:chMax val="7"/>
          <dgm:chPref val="7"/>
          <dgm:dir/>
        </dgm:presLayoutVars>
      </dgm:prSet>
      <dgm:spPr/>
      <dgm:t>
        <a:bodyPr/>
        <a:lstStyle/>
        <a:p>
          <a:endParaRPr lang="en-US"/>
        </a:p>
      </dgm:t>
    </dgm:pt>
    <dgm:pt modelId="{AD333E12-A90E-A945-BB10-964B9E6E8B15}" type="pres">
      <dgm:prSet presAssocID="{396F8332-BD47-2D4B-BDB2-7C9F457C359F}" presName="Name1" presStyleCnt="0"/>
      <dgm:spPr/>
      <dgm:t>
        <a:bodyPr/>
        <a:lstStyle/>
        <a:p>
          <a:endParaRPr lang="en-US"/>
        </a:p>
      </dgm:t>
    </dgm:pt>
    <dgm:pt modelId="{FEF8D461-3BA4-EA44-A54B-2D334EE4D8F8}" type="pres">
      <dgm:prSet presAssocID="{396F8332-BD47-2D4B-BDB2-7C9F457C359F}" presName="cycle" presStyleCnt="0"/>
      <dgm:spPr/>
      <dgm:t>
        <a:bodyPr/>
        <a:lstStyle/>
        <a:p>
          <a:endParaRPr lang="en-US"/>
        </a:p>
      </dgm:t>
    </dgm:pt>
    <dgm:pt modelId="{3B7306E0-0878-0C41-A121-04C20E505206}" type="pres">
      <dgm:prSet presAssocID="{396F8332-BD47-2D4B-BDB2-7C9F457C359F}" presName="srcNode" presStyleLbl="node1" presStyleIdx="0" presStyleCnt="5"/>
      <dgm:spPr/>
      <dgm:t>
        <a:bodyPr/>
        <a:lstStyle/>
        <a:p>
          <a:endParaRPr lang="en-US"/>
        </a:p>
      </dgm:t>
    </dgm:pt>
    <dgm:pt modelId="{6E9A3404-27BA-744B-9985-8E489CDFCAFB}" type="pres">
      <dgm:prSet presAssocID="{396F8332-BD47-2D4B-BDB2-7C9F457C359F}" presName="conn" presStyleLbl="parChTrans1D2" presStyleIdx="0" presStyleCnt="1"/>
      <dgm:spPr/>
      <dgm:t>
        <a:bodyPr/>
        <a:lstStyle/>
        <a:p>
          <a:endParaRPr lang="en-US"/>
        </a:p>
      </dgm:t>
    </dgm:pt>
    <dgm:pt modelId="{6E8FD0E3-F99D-804D-A2C8-9CB74C00AE60}" type="pres">
      <dgm:prSet presAssocID="{396F8332-BD47-2D4B-BDB2-7C9F457C359F}" presName="extraNode" presStyleLbl="node1" presStyleIdx="0" presStyleCnt="5"/>
      <dgm:spPr/>
      <dgm:t>
        <a:bodyPr/>
        <a:lstStyle/>
        <a:p>
          <a:endParaRPr lang="en-US"/>
        </a:p>
      </dgm:t>
    </dgm:pt>
    <dgm:pt modelId="{EFE0744E-6AEF-DB4B-8FCE-4D4C9D1BF939}" type="pres">
      <dgm:prSet presAssocID="{396F8332-BD47-2D4B-BDB2-7C9F457C359F}" presName="dstNode" presStyleLbl="node1" presStyleIdx="0" presStyleCnt="5"/>
      <dgm:spPr/>
      <dgm:t>
        <a:bodyPr/>
        <a:lstStyle/>
        <a:p>
          <a:endParaRPr lang="en-US"/>
        </a:p>
      </dgm:t>
    </dgm:pt>
    <dgm:pt modelId="{7B8E548A-1953-9943-B2E5-6E70B31C9DC2}" type="pres">
      <dgm:prSet presAssocID="{93E3257B-C930-FA44-852D-EACF6EDFB35B}" presName="text_1" presStyleLbl="node1" presStyleIdx="0" presStyleCnt="5">
        <dgm:presLayoutVars>
          <dgm:bulletEnabled val="1"/>
        </dgm:presLayoutVars>
      </dgm:prSet>
      <dgm:spPr/>
      <dgm:t>
        <a:bodyPr/>
        <a:lstStyle/>
        <a:p>
          <a:endParaRPr lang="en-US"/>
        </a:p>
      </dgm:t>
    </dgm:pt>
    <dgm:pt modelId="{4CACDFDD-CA53-FD45-A873-E8BF3FEDA159}" type="pres">
      <dgm:prSet presAssocID="{93E3257B-C930-FA44-852D-EACF6EDFB35B}" presName="accent_1" presStyleCnt="0"/>
      <dgm:spPr/>
    </dgm:pt>
    <dgm:pt modelId="{A3DC309B-FBA1-F943-84BD-1ABD1CE6A206}" type="pres">
      <dgm:prSet presAssocID="{93E3257B-C930-FA44-852D-EACF6EDFB35B}" presName="accentRepeatNode" presStyleLbl="solidFgAcc1" presStyleIdx="0" presStyleCnt="5"/>
      <dgm:spPr>
        <a:blipFill rotWithShape="0">
          <a:blip xmlns:r="http://schemas.openxmlformats.org/officeDocument/2006/relationships" r:embed="rId7"/>
          <a:stretch>
            <a:fillRect/>
          </a:stretch>
        </a:blipFill>
      </dgm:spPr>
      <dgm:t>
        <a:bodyPr/>
        <a:lstStyle/>
        <a:p>
          <a:endParaRPr lang="en-US"/>
        </a:p>
      </dgm:t>
    </dgm:pt>
    <dgm:pt modelId="{08912533-8374-D74D-88D1-F0A3659C0FFC}" type="pres">
      <dgm:prSet presAssocID="{964BCBBC-046A-D344-A3F2-DC59A3B5F8EC}" presName="text_2" presStyleLbl="node1" presStyleIdx="1" presStyleCnt="5">
        <dgm:presLayoutVars>
          <dgm:bulletEnabled val="1"/>
        </dgm:presLayoutVars>
      </dgm:prSet>
      <dgm:spPr/>
      <dgm:t>
        <a:bodyPr/>
        <a:lstStyle/>
        <a:p>
          <a:endParaRPr lang="en-US"/>
        </a:p>
      </dgm:t>
    </dgm:pt>
    <dgm:pt modelId="{B5568211-9C4C-694B-8A1B-9257FCBEBD4D}" type="pres">
      <dgm:prSet presAssocID="{964BCBBC-046A-D344-A3F2-DC59A3B5F8EC}" presName="accent_2" presStyleCnt="0"/>
      <dgm:spPr/>
    </dgm:pt>
    <dgm:pt modelId="{2E52BA3A-54EA-A94D-ABE8-1C81600F4C3B}" type="pres">
      <dgm:prSet presAssocID="{964BCBBC-046A-D344-A3F2-DC59A3B5F8EC}" presName="accentRepeatNode" presStyleLbl="solidFgAcc1" presStyleIdx="1" presStyleCnt="5"/>
      <dgm:spPr>
        <a:blipFill rotWithShape="0">
          <a:blip xmlns:r="http://schemas.openxmlformats.org/officeDocument/2006/relationships" r:embed="rId8"/>
          <a:stretch>
            <a:fillRect/>
          </a:stretch>
        </a:blipFill>
      </dgm:spPr>
      <dgm:t>
        <a:bodyPr/>
        <a:lstStyle/>
        <a:p>
          <a:endParaRPr lang="en-US"/>
        </a:p>
      </dgm:t>
    </dgm:pt>
    <dgm:pt modelId="{8087F378-8599-8940-AD9D-7E937070CB61}" type="pres">
      <dgm:prSet presAssocID="{4F871C04-B15E-7946-8059-94E0A1AFD29B}" presName="text_3" presStyleLbl="node1" presStyleIdx="2" presStyleCnt="5">
        <dgm:presLayoutVars>
          <dgm:bulletEnabled val="1"/>
        </dgm:presLayoutVars>
      </dgm:prSet>
      <dgm:spPr/>
      <dgm:t>
        <a:bodyPr/>
        <a:lstStyle/>
        <a:p>
          <a:endParaRPr lang="en-US"/>
        </a:p>
      </dgm:t>
    </dgm:pt>
    <dgm:pt modelId="{0398D88E-2950-4B42-A492-DA9753C0A1D8}" type="pres">
      <dgm:prSet presAssocID="{4F871C04-B15E-7946-8059-94E0A1AFD29B}" presName="accent_3" presStyleCnt="0"/>
      <dgm:spPr/>
    </dgm:pt>
    <dgm:pt modelId="{D7EB2498-10A2-6146-A6C4-C69DEBCC6EFE}" type="pres">
      <dgm:prSet presAssocID="{4F871C04-B15E-7946-8059-94E0A1AFD29B}" presName="accentRepeatNode" presStyleLbl="solidFgAcc1" presStyleIdx="2" presStyleCnt="5"/>
      <dgm:spPr>
        <a:blipFill rotWithShape="0">
          <a:blip xmlns:r="http://schemas.openxmlformats.org/officeDocument/2006/relationships" r:embed="rId9"/>
          <a:stretch>
            <a:fillRect/>
          </a:stretch>
        </a:blipFill>
      </dgm:spPr>
      <dgm:t>
        <a:bodyPr/>
        <a:lstStyle/>
        <a:p>
          <a:endParaRPr lang="en-US"/>
        </a:p>
      </dgm:t>
    </dgm:pt>
    <dgm:pt modelId="{B6451271-76DE-D84C-89E4-9E66714260ED}" type="pres">
      <dgm:prSet presAssocID="{F9DC750E-116F-7549-BC56-1F3B4AF42F67}" presName="text_4" presStyleLbl="node1" presStyleIdx="3" presStyleCnt="5">
        <dgm:presLayoutVars>
          <dgm:bulletEnabled val="1"/>
        </dgm:presLayoutVars>
      </dgm:prSet>
      <dgm:spPr/>
      <dgm:t>
        <a:bodyPr/>
        <a:lstStyle/>
        <a:p>
          <a:endParaRPr lang="en-US"/>
        </a:p>
      </dgm:t>
    </dgm:pt>
    <dgm:pt modelId="{2239792B-F0A0-3940-87EB-0AC52C918FBB}" type="pres">
      <dgm:prSet presAssocID="{F9DC750E-116F-7549-BC56-1F3B4AF42F67}" presName="accent_4" presStyleCnt="0"/>
      <dgm:spPr/>
    </dgm:pt>
    <dgm:pt modelId="{8E84027C-95D4-2840-8282-2D2AB93BE62B}" type="pres">
      <dgm:prSet presAssocID="{F9DC750E-116F-7549-BC56-1F3B4AF42F67}" presName="accentRepeatNode" presStyleLbl="solidFgAcc1" presStyleIdx="3" presStyleCnt="5" custLinFactNeighborX="1531"/>
      <dgm:spPr>
        <a:blipFill rotWithShape="0">
          <a:blip xmlns:r="http://schemas.openxmlformats.org/officeDocument/2006/relationships" r:embed="rId10"/>
          <a:stretch>
            <a:fillRect/>
          </a:stretch>
        </a:blipFill>
      </dgm:spPr>
      <dgm:t>
        <a:bodyPr/>
        <a:lstStyle/>
        <a:p>
          <a:endParaRPr lang="en-US"/>
        </a:p>
      </dgm:t>
    </dgm:pt>
    <dgm:pt modelId="{C4437C64-298B-7B43-88A0-1545E4277D67}" type="pres">
      <dgm:prSet presAssocID="{15F81E74-AD9E-BF4A-BC14-9DA3BC0B7643}" presName="text_5" presStyleLbl="node1" presStyleIdx="4" presStyleCnt="5">
        <dgm:presLayoutVars>
          <dgm:bulletEnabled val="1"/>
        </dgm:presLayoutVars>
      </dgm:prSet>
      <dgm:spPr/>
      <dgm:t>
        <a:bodyPr/>
        <a:lstStyle/>
        <a:p>
          <a:endParaRPr lang="en-US"/>
        </a:p>
      </dgm:t>
    </dgm:pt>
    <dgm:pt modelId="{FF0C7932-63C5-8C41-9F69-2411F8329329}" type="pres">
      <dgm:prSet presAssocID="{15F81E74-AD9E-BF4A-BC14-9DA3BC0B7643}" presName="accent_5" presStyleCnt="0"/>
      <dgm:spPr/>
      <dgm:t>
        <a:bodyPr/>
        <a:lstStyle/>
        <a:p>
          <a:endParaRPr lang="en-US"/>
        </a:p>
      </dgm:t>
    </dgm:pt>
    <dgm:pt modelId="{E3066F05-FE8B-5F4E-9CA4-6FBD1A4445A1}" type="pres">
      <dgm:prSet presAssocID="{15F81E74-AD9E-BF4A-BC14-9DA3BC0B7643}" presName="accentRepeatNode" presStyleLbl="solidFgAcc1" presStyleIdx="4" presStyleCnt="5"/>
      <dgm:spPr>
        <a:blipFill rotWithShape="0">
          <a:blip xmlns:r="http://schemas.openxmlformats.org/officeDocument/2006/relationships" r:embed="rId11"/>
          <a:stretch>
            <a:fillRect/>
          </a:stretch>
        </a:blipFill>
      </dgm:spPr>
      <dgm:t>
        <a:bodyPr/>
        <a:lstStyle/>
        <a:p>
          <a:endParaRPr lang="en-US"/>
        </a:p>
      </dgm:t>
    </dgm:pt>
  </dgm:ptLst>
  <dgm:cxnLst>
    <dgm:cxn modelId="{4DC34E23-C044-BD40-A36D-839D6319E27E}" type="presOf" srcId="{396F8332-BD47-2D4B-BDB2-7C9F457C359F}" destId="{680ADC86-FE08-6340-A13C-D0180E8D1E92}" srcOrd="0" destOrd="0" presId="urn:microsoft.com/office/officeart/2008/layout/VerticalCurvedList"/>
    <dgm:cxn modelId="{A4ABD6C5-A36F-B44D-9A9B-B81B72A96560}" type="presOf" srcId="{93E3257B-C930-FA44-852D-EACF6EDFB35B}" destId="{7B8E548A-1953-9943-B2E5-6E70B31C9DC2}" srcOrd="0" destOrd="0" presId="urn:microsoft.com/office/officeart/2008/layout/VerticalCurvedList"/>
    <dgm:cxn modelId="{E76CE9AA-FAB3-1A40-82BE-C1D6A397F26B}" type="presOf" srcId="{F9DC750E-116F-7549-BC56-1F3B4AF42F67}" destId="{B6451271-76DE-D84C-89E4-9E66714260ED}" srcOrd="0" destOrd="0" presId="urn:microsoft.com/office/officeart/2008/layout/VerticalCurvedList"/>
    <dgm:cxn modelId="{B1E8BD3A-96AB-D14B-B89E-A28C44EE0812}" type="presOf" srcId="{15F81E74-AD9E-BF4A-BC14-9DA3BC0B7643}" destId="{C4437C64-298B-7B43-88A0-1545E4277D67}" srcOrd="0" destOrd="0" presId="urn:microsoft.com/office/officeart/2008/layout/VerticalCurvedList"/>
    <dgm:cxn modelId="{AB1F3F30-460F-CA4B-B58A-F686FA71EE67}" srcId="{396F8332-BD47-2D4B-BDB2-7C9F457C359F}" destId="{15F81E74-AD9E-BF4A-BC14-9DA3BC0B7643}" srcOrd="4" destOrd="0" parTransId="{F968A7D8-AD87-EC4A-8E7A-52F4787A6EA9}" sibTransId="{2E9329BF-A798-F344-B03E-27E67FAAED3A}"/>
    <dgm:cxn modelId="{45B9F812-A118-8646-867E-FF147B179C1E}" srcId="{396F8332-BD47-2D4B-BDB2-7C9F457C359F}" destId="{964BCBBC-046A-D344-A3F2-DC59A3B5F8EC}" srcOrd="1" destOrd="0" parTransId="{66E93A3E-5692-F444-BBD1-3D205CE9C54A}" sibTransId="{1425DA1D-DA26-7548-A71C-1BDA7B23CAC4}"/>
    <dgm:cxn modelId="{0FD0DA7E-0B9E-264F-9DC6-3EF49B5AC1B4}" type="presOf" srcId="{964BCBBC-046A-D344-A3F2-DC59A3B5F8EC}" destId="{08912533-8374-D74D-88D1-F0A3659C0FFC}" srcOrd="0" destOrd="0" presId="urn:microsoft.com/office/officeart/2008/layout/VerticalCurvedList"/>
    <dgm:cxn modelId="{5054B177-88AA-DB42-A03B-0103313F4762}" srcId="{396F8332-BD47-2D4B-BDB2-7C9F457C359F}" destId="{93E3257B-C930-FA44-852D-EACF6EDFB35B}" srcOrd="0" destOrd="0" parTransId="{38471630-E2A4-0442-A687-90C73FB3F271}" sibTransId="{29E196D7-FBCA-A34D-B12E-39B0BFE7DAAA}"/>
    <dgm:cxn modelId="{643A0DE3-412C-9743-9EE2-D5E9CF0BCEDB}" type="presOf" srcId="{4F871C04-B15E-7946-8059-94E0A1AFD29B}" destId="{8087F378-8599-8940-AD9D-7E937070CB61}" srcOrd="0" destOrd="0" presId="urn:microsoft.com/office/officeart/2008/layout/VerticalCurvedList"/>
    <dgm:cxn modelId="{8D4851A8-160E-D842-8311-439A999BFED6}" srcId="{396F8332-BD47-2D4B-BDB2-7C9F457C359F}" destId="{F9DC750E-116F-7549-BC56-1F3B4AF42F67}" srcOrd="3" destOrd="0" parTransId="{59985EEC-CCFE-6447-8F8B-8A5697955478}" sibTransId="{24FFB351-EBD3-F74B-B9D0-9B54A25FD7F7}"/>
    <dgm:cxn modelId="{C7EFEF44-9558-5844-8286-770DB97706B3}" type="presOf" srcId="{29E196D7-FBCA-A34D-B12E-39B0BFE7DAAA}" destId="{6E9A3404-27BA-744B-9985-8E489CDFCAFB}" srcOrd="0" destOrd="0" presId="urn:microsoft.com/office/officeart/2008/layout/VerticalCurvedList"/>
    <dgm:cxn modelId="{2FCE08A9-3C20-A542-8589-690E91470409}" srcId="{396F8332-BD47-2D4B-BDB2-7C9F457C359F}" destId="{4F871C04-B15E-7946-8059-94E0A1AFD29B}" srcOrd="2" destOrd="0" parTransId="{4265C4F7-2CDF-324F-8629-8329CA56279D}" sibTransId="{74A8902C-3129-3D4B-B141-2E825DA74F53}"/>
    <dgm:cxn modelId="{FAC0ED56-60B4-6D4C-86E3-96B4E61FA04C}" type="presParOf" srcId="{680ADC86-FE08-6340-A13C-D0180E8D1E92}" destId="{AD333E12-A90E-A945-BB10-964B9E6E8B15}" srcOrd="0" destOrd="0" presId="urn:microsoft.com/office/officeart/2008/layout/VerticalCurvedList"/>
    <dgm:cxn modelId="{4DBCC51F-450B-FB4C-A0DE-8F74EB1F0481}" type="presParOf" srcId="{AD333E12-A90E-A945-BB10-964B9E6E8B15}" destId="{FEF8D461-3BA4-EA44-A54B-2D334EE4D8F8}" srcOrd="0" destOrd="0" presId="urn:microsoft.com/office/officeart/2008/layout/VerticalCurvedList"/>
    <dgm:cxn modelId="{854D3855-F084-3D4C-83B8-2ABBD54F4D59}" type="presParOf" srcId="{FEF8D461-3BA4-EA44-A54B-2D334EE4D8F8}" destId="{3B7306E0-0878-0C41-A121-04C20E505206}" srcOrd="0" destOrd="0" presId="urn:microsoft.com/office/officeart/2008/layout/VerticalCurvedList"/>
    <dgm:cxn modelId="{CF2E1D72-D3F8-B243-9687-DFC9A499BE26}" type="presParOf" srcId="{FEF8D461-3BA4-EA44-A54B-2D334EE4D8F8}" destId="{6E9A3404-27BA-744B-9985-8E489CDFCAFB}" srcOrd="1" destOrd="0" presId="urn:microsoft.com/office/officeart/2008/layout/VerticalCurvedList"/>
    <dgm:cxn modelId="{948CB19D-F5FE-6240-A868-485A56545438}" type="presParOf" srcId="{FEF8D461-3BA4-EA44-A54B-2D334EE4D8F8}" destId="{6E8FD0E3-F99D-804D-A2C8-9CB74C00AE60}" srcOrd="2" destOrd="0" presId="urn:microsoft.com/office/officeart/2008/layout/VerticalCurvedList"/>
    <dgm:cxn modelId="{426748D6-4FD4-4E44-AEA7-E05D658C1A14}" type="presParOf" srcId="{FEF8D461-3BA4-EA44-A54B-2D334EE4D8F8}" destId="{EFE0744E-6AEF-DB4B-8FCE-4D4C9D1BF939}" srcOrd="3" destOrd="0" presId="urn:microsoft.com/office/officeart/2008/layout/VerticalCurvedList"/>
    <dgm:cxn modelId="{FBD2B9D2-A078-0B44-AEB8-D75A5898A0D4}" type="presParOf" srcId="{AD333E12-A90E-A945-BB10-964B9E6E8B15}" destId="{7B8E548A-1953-9943-B2E5-6E70B31C9DC2}" srcOrd="1" destOrd="0" presId="urn:microsoft.com/office/officeart/2008/layout/VerticalCurvedList"/>
    <dgm:cxn modelId="{5350CD36-4320-3D47-B7E7-B1F42A92D7EB}" type="presParOf" srcId="{AD333E12-A90E-A945-BB10-964B9E6E8B15}" destId="{4CACDFDD-CA53-FD45-A873-E8BF3FEDA159}" srcOrd="2" destOrd="0" presId="urn:microsoft.com/office/officeart/2008/layout/VerticalCurvedList"/>
    <dgm:cxn modelId="{95F426BE-AA5B-FE46-8419-EAA046CC9CEB}" type="presParOf" srcId="{4CACDFDD-CA53-FD45-A873-E8BF3FEDA159}" destId="{A3DC309B-FBA1-F943-84BD-1ABD1CE6A206}" srcOrd="0" destOrd="0" presId="urn:microsoft.com/office/officeart/2008/layout/VerticalCurvedList"/>
    <dgm:cxn modelId="{705AA584-0E59-EA4A-B5D8-607110B7C26E}" type="presParOf" srcId="{AD333E12-A90E-A945-BB10-964B9E6E8B15}" destId="{08912533-8374-D74D-88D1-F0A3659C0FFC}" srcOrd="3" destOrd="0" presId="urn:microsoft.com/office/officeart/2008/layout/VerticalCurvedList"/>
    <dgm:cxn modelId="{F09F7A91-6CCF-6740-9597-A04203302C44}" type="presParOf" srcId="{AD333E12-A90E-A945-BB10-964B9E6E8B15}" destId="{B5568211-9C4C-694B-8A1B-9257FCBEBD4D}" srcOrd="4" destOrd="0" presId="urn:microsoft.com/office/officeart/2008/layout/VerticalCurvedList"/>
    <dgm:cxn modelId="{8C3B90B0-D3EB-F741-933C-E03D358ECD74}" type="presParOf" srcId="{B5568211-9C4C-694B-8A1B-9257FCBEBD4D}" destId="{2E52BA3A-54EA-A94D-ABE8-1C81600F4C3B}" srcOrd="0" destOrd="0" presId="urn:microsoft.com/office/officeart/2008/layout/VerticalCurvedList"/>
    <dgm:cxn modelId="{544EA9E4-5DCF-9341-87AD-8948D50B3051}" type="presParOf" srcId="{AD333E12-A90E-A945-BB10-964B9E6E8B15}" destId="{8087F378-8599-8940-AD9D-7E937070CB61}" srcOrd="5" destOrd="0" presId="urn:microsoft.com/office/officeart/2008/layout/VerticalCurvedList"/>
    <dgm:cxn modelId="{376E2C64-53DB-B84A-9C79-8907AA370F46}" type="presParOf" srcId="{AD333E12-A90E-A945-BB10-964B9E6E8B15}" destId="{0398D88E-2950-4B42-A492-DA9753C0A1D8}" srcOrd="6" destOrd="0" presId="urn:microsoft.com/office/officeart/2008/layout/VerticalCurvedList"/>
    <dgm:cxn modelId="{019DEEE2-E3B8-3C4E-8BDA-27B0006F5BF2}" type="presParOf" srcId="{0398D88E-2950-4B42-A492-DA9753C0A1D8}" destId="{D7EB2498-10A2-6146-A6C4-C69DEBCC6EFE}" srcOrd="0" destOrd="0" presId="urn:microsoft.com/office/officeart/2008/layout/VerticalCurvedList"/>
    <dgm:cxn modelId="{1F94DBE5-DB6D-6D40-8665-C75F417A5BFB}" type="presParOf" srcId="{AD333E12-A90E-A945-BB10-964B9E6E8B15}" destId="{B6451271-76DE-D84C-89E4-9E66714260ED}" srcOrd="7" destOrd="0" presId="urn:microsoft.com/office/officeart/2008/layout/VerticalCurvedList"/>
    <dgm:cxn modelId="{C36B6B51-879F-F744-921C-5AFBD90F9A23}" type="presParOf" srcId="{AD333E12-A90E-A945-BB10-964B9E6E8B15}" destId="{2239792B-F0A0-3940-87EB-0AC52C918FBB}" srcOrd="8" destOrd="0" presId="urn:microsoft.com/office/officeart/2008/layout/VerticalCurvedList"/>
    <dgm:cxn modelId="{1DD97B82-195E-E845-BFBB-3FB0DFED594F}" type="presParOf" srcId="{2239792B-F0A0-3940-87EB-0AC52C918FBB}" destId="{8E84027C-95D4-2840-8282-2D2AB93BE62B}" srcOrd="0" destOrd="0" presId="urn:microsoft.com/office/officeart/2008/layout/VerticalCurvedList"/>
    <dgm:cxn modelId="{0327F930-2BE6-AA48-B104-6479089E6407}" type="presParOf" srcId="{AD333E12-A90E-A945-BB10-964B9E6E8B15}" destId="{C4437C64-298B-7B43-88A0-1545E4277D67}" srcOrd="9" destOrd="0" presId="urn:microsoft.com/office/officeart/2008/layout/VerticalCurvedList"/>
    <dgm:cxn modelId="{3D9277F8-0E72-C84F-9093-ED361639DBB9}" type="presParOf" srcId="{AD333E12-A90E-A945-BB10-964B9E6E8B15}" destId="{FF0C7932-63C5-8C41-9F69-2411F8329329}" srcOrd="10" destOrd="0" presId="urn:microsoft.com/office/officeart/2008/layout/VerticalCurvedList"/>
    <dgm:cxn modelId="{56A00F31-6135-AC4D-B2CB-4E8426653B68}" type="presParOf" srcId="{FF0C7932-63C5-8C41-9F69-2411F8329329}" destId="{E3066F05-FE8B-5F4E-9CA4-6FBD1A4445A1}"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FAAD1F7-D0CC-354D-8894-BC3C725C041E}" type="doc">
      <dgm:prSet loTypeId="urn:microsoft.com/office/officeart/2005/8/layout/vList3" loCatId="" qsTypeId="urn:microsoft.com/office/officeart/2005/8/quickstyle/simple3" qsCatId="simple" csTypeId="urn:microsoft.com/office/officeart/2005/8/colors/colorful4" csCatId="colorful" phldr="1"/>
      <dgm:spPr/>
      <dgm:t>
        <a:bodyPr/>
        <a:lstStyle/>
        <a:p>
          <a:endParaRPr lang="en-US"/>
        </a:p>
      </dgm:t>
    </dgm:pt>
    <dgm:pt modelId="{99ED2451-EF64-0A46-A456-04193B817A90}">
      <dgm:prSet phldrT="[Text]" custT="1"/>
      <dgm:spPr/>
      <dgm:t>
        <a:bodyPr/>
        <a:lstStyle/>
        <a:p>
          <a:r>
            <a:rPr lang="en-US" sz="1100" b="1" dirty="0" smtClean="0">
              <a:solidFill>
                <a:srgbClr val="002F4F"/>
              </a:solidFill>
              <a:hlinkClick xmlns:r="http://schemas.openxmlformats.org/officeDocument/2006/relationships" r:id="rId1"/>
            </a:rPr>
            <a:t>Interconnect</a:t>
          </a:r>
          <a:endParaRPr lang="en-US" sz="1100" b="1" dirty="0">
            <a:solidFill>
              <a:srgbClr val="002F4F"/>
            </a:solidFill>
          </a:endParaRPr>
        </a:p>
      </dgm:t>
    </dgm:pt>
    <dgm:pt modelId="{A02D6F6F-D85E-AB4E-9F38-FBDE80C800A4}" type="parTrans" cxnId="{6847FAD3-090F-B941-BA17-FF0317B01299}">
      <dgm:prSet/>
      <dgm:spPr/>
      <dgm:t>
        <a:bodyPr/>
        <a:lstStyle/>
        <a:p>
          <a:endParaRPr lang="en-US" sz="1100">
            <a:solidFill>
              <a:srgbClr val="002F4F"/>
            </a:solidFill>
          </a:endParaRPr>
        </a:p>
      </dgm:t>
    </dgm:pt>
    <dgm:pt modelId="{BFB0C2FD-7C3C-C146-A5B0-631367B06F94}" type="sibTrans" cxnId="{6847FAD3-090F-B941-BA17-FF0317B01299}">
      <dgm:prSet/>
      <dgm:spPr/>
      <dgm:t>
        <a:bodyPr/>
        <a:lstStyle/>
        <a:p>
          <a:endParaRPr lang="en-US" sz="1100">
            <a:solidFill>
              <a:srgbClr val="002F4F"/>
            </a:solidFill>
          </a:endParaRPr>
        </a:p>
      </dgm:t>
    </dgm:pt>
    <dgm:pt modelId="{7C646F2A-2906-6747-9B76-C8255668EF87}">
      <dgm:prSet phldrT="[Text]" custT="1"/>
      <dgm:spPr/>
      <dgm:t>
        <a:bodyPr/>
        <a:lstStyle/>
        <a:p>
          <a:r>
            <a:rPr lang="en-US" sz="1100" b="1" dirty="0">
              <a:solidFill>
                <a:srgbClr val="002F4F"/>
              </a:solidFill>
              <a:hlinkClick xmlns:r="http://schemas.openxmlformats.org/officeDocument/2006/relationships" r:id="rId2"/>
            </a:rPr>
            <a:t>IBM Systems Technical University</a:t>
          </a:r>
          <a:endParaRPr lang="en-US" sz="1100" b="1" dirty="0">
            <a:solidFill>
              <a:srgbClr val="002F4F"/>
            </a:solidFill>
          </a:endParaRPr>
        </a:p>
        <a:p>
          <a:r>
            <a:rPr lang="en-US" sz="1050" dirty="0" smtClean="0">
              <a:solidFill>
                <a:srgbClr val="002F4F"/>
              </a:solidFill>
            </a:rPr>
            <a:t>Munich, Germany </a:t>
          </a:r>
          <a:r>
            <a:rPr lang="mr-IN" sz="1050" dirty="0" smtClean="0">
              <a:solidFill>
                <a:srgbClr val="002F4F"/>
              </a:solidFill>
            </a:rPr>
            <a:t>–</a:t>
          </a:r>
          <a:r>
            <a:rPr lang="en-US" sz="1050" dirty="0" smtClean="0">
              <a:solidFill>
                <a:srgbClr val="002F4F"/>
              </a:solidFill>
            </a:rPr>
            <a:t> October 9-13</a:t>
          </a:r>
        </a:p>
        <a:p>
          <a:r>
            <a:rPr lang="en-US" sz="1050" dirty="0" smtClean="0">
              <a:solidFill>
                <a:srgbClr val="002F4F"/>
              </a:solidFill>
            </a:rPr>
            <a:t>Washington, D.C.  - Nov 13 - 17</a:t>
          </a:r>
          <a:endParaRPr lang="en-US" sz="1050" dirty="0">
            <a:solidFill>
              <a:srgbClr val="002F4F"/>
            </a:solidFill>
          </a:endParaRPr>
        </a:p>
      </dgm:t>
    </dgm:pt>
    <dgm:pt modelId="{E400161B-AE01-044A-8DA1-2A77059FFD43}" type="parTrans" cxnId="{DD048A9C-2D8B-F648-B7E9-B62442C2D9DA}">
      <dgm:prSet/>
      <dgm:spPr/>
      <dgm:t>
        <a:bodyPr/>
        <a:lstStyle/>
        <a:p>
          <a:endParaRPr lang="en-US" sz="1100"/>
        </a:p>
      </dgm:t>
    </dgm:pt>
    <dgm:pt modelId="{39A55169-B642-434D-ADCC-ADD20BC230EA}" type="sibTrans" cxnId="{DD048A9C-2D8B-F648-B7E9-B62442C2D9DA}">
      <dgm:prSet/>
      <dgm:spPr/>
      <dgm:t>
        <a:bodyPr/>
        <a:lstStyle/>
        <a:p>
          <a:endParaRPr lang="en-US" sz="1100"/>
        </a:p>
      </dgm:t>
    </dgm:pt>
    <dgm:pt modelId="{F3D70413-9510-F044-BED0-F30DE85C922D}">
      <dgm:prSet phldrT="[Text]" custT="1"/>
      <dgm:spPr/>
      <dgm:t>
        <a:bodyPr/>
        <a:lstStyle/>
        <a:p>
          <a:r>
            <a:rPr lang="en-US" sz="1100" b="1" dirty="0" smtClean="0">
              <a:solidFill>
                <a:srgbClr val="002F4F"/>
              </a:solidFill>
              <a:hlinkClick xmlns:r="http://schemas.openxmlformats.org/officeDocument/2006/relationships" r:id="rId3"/>
            </a:rPr>
            <a:t>VM Workshop</a:t>
          </a:r>
          <a:endParaRPr lang="en-US" sz="1100" b="1" dirty="0" smtClean="0">
            <a:solidFill>
              <a:srgbClr val="002F4F"/>
            </a:solidFill>
          </a:endParaRPr>
        </a:p>
        <a:p>
          <a:r>
            <a:rPr lang="en-US" sz="1050" dirty="0" smtClean="0">
              <a:solidFill>
                <a:srgbClr val="002F4F"/>
              </a:solidFill>
            </a:rPr>
            <a:t>June 22 – 24, Columbus, OH</a:t>
          </a:r>
          <a:endParaRPr lang="en-US" sz="1050" dirty="0">
            <a:solidFill>
              <a:srgbClr val="002F4F"/>
            </a:solidFill>
          </a:endParaRPr>
        </a:p>
      </dgm:t>
    </dgm:pt>
    <dgm:pt modelId="{8643830E-F0CB-6C4C-AAA0-5ED56D40A829}" type="parTrans" cxnId="{D5AF65E2-353B-1142-9AAA-0BD39668776E}">
      <dgm:prSet/>
      <dgm:spPr/>
      <dgm:t>
        <a:bodyPr/>
        <a:lstStyle/>
        <a:p>
          <a:endParaRPr lang="en-US" sz="1100"/>
        </a:p>
      </dgm:t>
    </dgm:pt>
    <dgm:pt modelId="{74254DB3-33F5-024E-ACE7-C79970168C87}" type="sibTrans" cxnId="{D5AF65E2-353B-1142-9AAA-0BD39668776E}">
      <dgm:prSet/>
      <dgm:spPr/>
      <dgm:t>
        <a:bodyPr/>
        <a:lstStyle/>
        <a:p>
          <a:endParaRPr lang="en-US" sz="1100"/>
        </a:p>
      </dgm:t>
    </dgm:pt>
    <dgm:pt modelId="{21477D7F-0006-D544-82D2-CBA5F7E5AF7B}">
      <dgm:prSet phldrT="[Text]" custT="1"/>
      <dgm:spPr/>
      <dgm:t>
        <a:bodyPr/>
        <a:lstStyle/>
        <a:p>
          <a:r>
            <a:rPr lang="en-US" sz="1100" b="1" dirty="0">
              <a:solidFill>
                <a:srgbClr val="002F4F"/>
              </a:solidFill>
              <a:hlinkClick xmlns:r="http://schemas.openxmlformats.org/officeDocument/2006/relationships" r:id="rId4"/>
            </a:rPr>
            <a:t>SHARE Conference</a:t>
          </a:r>
          <a:endParaRPr lang="en-US" sz="1100" b="1" dirty="0">
            <a:solidFill>
              <a:srgbClr val="002F4F"/>
            </a:solidFill>
          </a:endParaRPr>
        </a:p>
        <a:p>
          <a:r>
            <a:rPr lang="en-US" sz="1050" dirty="0" smtClean="0">
              <a:solidFill>
                <a:srgbClr val="002F4F"/>
              </a:solidFill>
            </a:rPr>
            <a:t>August </a:t>
          </a:r>
          <a:r>
            <a:rPr lang="en-US" sz="1050" dirty="0" smtClean="0">
              <a:solidFill>
                <a:srgbClr val="002F4F"/>
              </a:solidFill>
            </a:rPr>
            <a:t>6 </a:t>
          </a:r>
          <a:r>
            <a:rPr lang="mr-IN" sz="1050" dirty="0" smtClean="0">
              <a:solidFill>
                <a:srgbClr val="002F4F"/>
              </a:solidFill>
            </a:rPr>
            <a:t>–</a:t>
          </a:r>
          <a:r>
            <a:rPr lang="en-US" sz="1050" dirty="0" smtClean="0">
              <a:solidFill>
                <a:srgbClr val="002F4F"/>
              </a:solidFill>
            </a:rPr>
            <a:t> 11, 2017</a:t>
          </a:r>
          <a:r>
            <a:rPr lang="en-US" sz="1050" dirty="0">
              <a:solidFill>
                <a:srgbClr val="002F4F"/>
              </a:solidFill>
            </a:rPr>
            <a:t>, </a:t>
          </a:r>
          <a:r>
            <a:rPr lang="en-US" sz="1050" dirty="0" smtClean="0">
              <a:solidFill>
                <a:srgbClr val="002F4F"/>
              </a:solidFill>
            </a:rPr>
            <a:t>Providence, Rhode </a:t>
          </a:r>
          <a:r>
            <a:rPr lang="en-US" sz="1050" dirty="0">
              <a:solidFill>
                <a:srgbClr val="002F4F"/>
              </a:solidFill>
            </a:rPr>
            <a:t>Island  </a:t>
          </a:r>
        </a:p>
      </dgm:t>
    </dgm:pt>
    <dgm:pt modelId="{F2D93818-46D5-6040-AEA7-67FFC4792F1C}" type="sibTrans" cxnId="{57394855-936E-934B-A0CD-55B71728FD0C}">
      <dgm:prSet/>
      <dgm:spPr/>
      <dgm:t>
        <a:bodyPr/>
        <a:lstStyle/>
        <a:p>
          <a:endParaRPr lang="en-US" sz="1100">
            <a:solidFill>
              <a:srgbClr val="002F4F"/>
            </a:solidFill>
          </a:endParaRPr>
        </a:p>
      </dgm:t>
    </dgm:pt>
    <dgm:pt modelId="{61867A2A-0868-AF44-AE26-B5D548842F17}" type="parTrans" cxnId="{57394855-936E-934B-A0CD-55B71728FD0C}">
      <dgm:prSet/>
      <dgm:spPr/>
      <dgm:t>
        <a:bodyPr/>
        <a:lstStyle/>
        <a:p>
          <a:endParaRPr lang="en-US" sz="1100">
            <a:solidFill>
              <a:srgbClr val="002F4F"/>
            </a:solidFill>
          </a:endParaRPr>
        </a:p>
      </dgm:t>
    </dgm:pt>
    <dgm:pt modelId="{9F34E68E-777E-F14A-8C4E-53BF7A18D058}">
      <dgm:prSet phldrT="[Text]" custT="1"/>
      <dgm:spPr/>
      <dgm:t>
        <a:bodyPr/>
        <a:lstStyle/>
        <a:p>
          <a:pPr>
            <a:lnSpc>
              <a:spcPct val="70000"/>
            </a:lnSpc>
          </a:pPr>
          <a:r>
            <a:rPr lang="en-US" sz="1050" dirty="0" smtClean="0">
              <a:solidFill>
                <a:srgbClr val="002F4F"/>
              </a:solidFill>
              <a:hlinkClick xmlns:r="http://schemas.openxmlformats.org/officeDocument/2006/relationships" r:id="rId5"/>
            </a:rPr>
            <a:t>IDUG  DB2 Technical Conference</a:t>
          </a:r>
          <a:endParaRPr lang="en-US" sz="1050" dirty="0" smtClean="0">
            <a:solidFill>
              <a:srgbClr val="002F4F"/>
            </a:solidFill>
          </a:endParaRPr>
        </a:p>
      </dgm:t>
    </dgm:pt>
    <dgm:pt modelId="{1C4B2F2C-A14D-5548-8957-33D568FF99E5}" type="parTrans" cxnId="{C55FA50E-E89C-B045-BD8A-DD90DBF7D0A6}">
      <dgm:prSet/>
      <dgm:spPr/>
      <dgm:t>
        <a:bodyPr/>
        <a:lstStyle/>
        <a:p>
          <a:endParaRPr lang="en-US" sz="1200"/>
        </a:p>
      </dgm:t>
    </dgm:pt>
    <dgm:pt modelId="{ACF570BC-9FA6-2D47-A594-2B0D72D2618D}" type="sibTrans" cxnId="{C55FA50E-E89C-B045-BD8A-DD90DBF7D0A6}">
      <dgm:prSet/>
      <dgm:spPr/>
      <dgm:t>
        <a:bodyPr/>
        <a:lstStyle/>
        <a:p>
          <a:endParaRPr lang="en-US" sz="1200"/>
        </a:p>
      </dgm:t>
    </dgm:pt>
    <dgm:pt modelId="{3F1A5550-B0A6-9D43-AB02-D8E3CC4ACA7D}" type="pres">
      <dgm:prSet presAssocID="{BFAAD1F7-D0CC-354D-8894-BC3C725C041E}" presName="linearFlow" presStyleCnt="0">
        <dgm:presLayoutVars>
          <dgm:dir/>
          <dgm:resizeHandles val="exact"/>
        </dgm:presLayoutVars>
      </dgm:prSet>
      <dgm:spPr/>
      <dgm:t>
        <a:bodyPr/>
        <a:lstStyle/>
        <a:p>
          <a:endParaRPr lang="en-US"/>
        </a:p>
      </dgm:t>
    </dgm:pt>
    <dgm:pt modelId="{00DCA90F-453C-F44C-B862-3C55C99AA847}" type="pres">
      <dgm:prSet presAssocID="{7C646F2A-2906-6747-9B76-C8255668EF87}" presName="composite" presStyleCnt="0"/>
      <dgm:spPr/>
    </dgm:pt>
    <dgm:pt modelId="{C8EB264A-0CC5-8F47-900A-41AB52947145}" type="pres">
      <dgm:prSet presAssocID="{7C646F2A-2906-6747-9B76-C8255668EF87}" presName="imgShp" presStyleLbl="fgImgPlace1" presStyleIdx="0" presStyleCnt="5" custLinFactNeighborX="-3404" custLinFactNeighborY="27234"/>
      <dgm:spPr>
        <a:blipFill rotWithShape="1">
          <a:blip xmlns:r="http://schemas.openxmlformats.org/officeDocument/2006/relationships" r:embed="rId6"/>
          <a:stretch>
            <a:fillRect/>
          </a:stretch>
        </a:blipFill>
      </dgm:spPr>
      <dgm:t>
        <a:bodyPr/>
        <a:lstStyle/>
        <a:p>
          <a:endParaRPr lang="en-US"/>
        </a:p>
      </dgm:t>
    </dgm:pt>
    <dgm:pt modelId="{E73E6A24-93F2-8940-B798-B5BB43A742C1}" type="pres">
      <dgm:prSet presAssocID="{7C646F2A-2906-6747-9B76-C8255668EF87}" presName="txShp" presStyleLbl="node1" presStyleIdx="0" presStyleCnt="5" custScaleY="133260">
        <dgm:presLayoutVars>
          <dgm:bulletEnabled val="1"/>
        </dgm:presLayoutVars>
      </dgm:prSet>
      <dgm:spPr/>
      <dgm:t>
        <a:bodyPr/>
        <a:lstStyle/>
        <a:p>
          <a:endParaRPr lang="en-US"/>
        </a:p>
      </dgm:t>
    </dgm:pt>
    <dgm:pt modelId="{94B88FCE-E074-DC49-937C-BFDE0AABAE5C}" type="pres">
      <dgm:prSet presAssocID="{39A55169-B642-434D-ADCC-ADD20BC230EA}" presName="spacing" presStyleCnt="0"/>
      <dgm:spPr/>
    </dgm:pt>
    <dgm:pt modelId="{F811D7E2-4257-044C-B26C-59A60775F2B2}" type="pres">
      <dgm:prSet presAssocID="{F3D70413-9510-F044-BED0-F30DE85C922D}" presName="composite" presStyleCnt="0"/>
      <dgm:spPr/>
    </dgm:pt>
    <dgm:pt modelId="{3476F892-CADD-8A4B-98AC-A308F3E0C5ED}" type="pres">
      <dgm:prSet presAssocID="{F3D70413-9510-F044-BED0-F30DE85C922D}" presName="imgShp" presStyleLbl="fgImgPlace1" presStyleIdx="1" presStyleCnt="5"/>
      <dgm:spPr>
        <a:blipFill rotWithShape="1">
          <a:blip xmlns:r="http://schemas.openxmlformats.org/officeDocument/2006/relationships" r:embed="rId7"/>
          <a:stretch>
            <a:fillRect/>
          </a:stretch>
        </a:blipFill>
      </dgm:spPr>
      <dgm:t>
        <a:bodyPr/>
        <a:lstStyle/>
        <a:p>
          <a:endParaRPr lang="en-US"/>
        </a:p>
      </dgm:t>
      <dgm:extLst>
        <a:ext uri="{E40237B7-FDA0-4F09-8148-C483321AD2D9}">
          <dgm14:cNvPr xmlns:dgm14="http://schemas.microsoft.com/office/drawing/2010/diagram" id="0" name="">
            <a:hlinkClick xmlns:r="http://schemas.openxmlformats.org/officeDocument/2006/relationships" r:id="rId8"/>
          </dgm14:cNvPr>
        </a:ext>
      </dgm:extLst>
    </dgm:pt>
    <dgm:pt modelId="{234EFE53-EB8C-1047-BA29-97658611D714}" type="pres">
      <dgm:prSet presAssocID="{F3D70413-9510-F044-BED0-F30DE85C922D}" presName="txShp" presStyleLbl="node1" presStyleIdx="1" presStyleCnt="5" custLinFactNeighborX="223">
        <dgm:presLayoutVars>
          <dgm:bulletEnabled val="1"/>
        </dgm:presLayoutVars>
      </dgm:prSet>
      <dgm:spPr/>
      <dgm:t>
        <a:bodyPr/>
        <a:lstStyle/>
        <a:p>
          <a:endParaRPr lang="en-US"/>
        </a:p>
      </dgm:t>
    </dgm:pt>
    <dgm:pt modelId="{05BEA252-65F5-1645-9984-486127F75CB8}" type="pres">
      <dgm:prSet presAssocID="{74254DB3-33F5-024E-ACE7-C79970168C87}" presName="spacing" presStyleCnt="0"/>
      <dgm:spPr/>
    </dgm:pt>
    <dgm:pt modelId="{98838D19-3324-0B47-8AAC-3070DC8995E8}" type="pres">
      <dgm:prSet presAssocID="{21477D7F-0006-D544-82D2-CBA5F7E5AF7B}" presName="composite" presStyleCnt="0"/>
      <dgm:spPr/>
    </dgm:pt>
    <dgm:pt modelId="{C376560C-A926-A64E-AFC4-F74196F1A28A}" type="pres">
      <dgm:prSet presAssocID="{21477D7F-0006-D544-82D2-CBA5F7E5AF7B}" presName="imgShp" presStyleLbl="fgImgPlace1" presStyleIdx="2" presStyleCnt="5"/>
      <dgm:spPr>
        <a:blipFill rotWithShape="1">
          <a:blip xmlns:r="http://schemas.openxmlformats.org/officeDocument/2006/relationships" r:embed="rId9"/>
          <a:stretch>
            <a:fillRect/>
          </a:stretch>
        </a:blipFill>
      </dgm:spPr>
      <dgm:t>
        <a:bodyPr/>
        <a:lstStyle/>
        <a:p>
          <a:endParaRPr lang="en-US"/>
        </a:p>
      </dgm:t>
    </dgm:pt>
    <dgm:pt modelId="{E4688B5D-2FB0-0948-937C-898AF3120624}" type="pres">
      <dgm:prSet presAssocID="{21477D7F-0006-D544-82D2-CBA5F7E5AF7B}" presName="txShp" presStyleLbl="node1" presStyleIdx="2" presStyleCnt="5">
        <dgm:presLayoutVars>
          <dgm:bulletEnabled val="1"/>
        </dgm:presLayoutVars>
      </dgm:prSet>
      <dgm:spPr/>
      <dgm:t>
        <a:bodyPr/>
        <a:lstStyle/>
        <a:p>
          <a:endParaRPr lang="en-US"/>
        </a:p>
      </dgm:t>
    </dgm:pt>
    <dgm:pt modelId="{014ADA91-A179-C642-90EE-0014A6A98BE0}" type="pres">
      <dgm:prSet presAssocID="{F2D93818-46D5-6040-AEA7-67FFC4792F1C}" presName="spacing" presStyleCnt="0"/>
      <dgm:spPr/>
    </dgm:pt>
    <dgm:pt modelId="{C179B840-864A-F546-9CC1-CE75E2E0111A}" type="pres">
      <dgm:prSet presAssocID="{99ED2451-EF64-0A46-A456-04193B817A90}" presName="composite" presStyleCnt="0"/>
      <dgm:spPr/>
    </dgm:pt>
    <dgm:pt modelId="{0D19E2D0-BD20-A745-A6FF-4E6B6869AF93}" type="pres">
      <dgm:prSet presAssocID="{99ED2451-EF64-0A46-A456-04193B817A90}" presName="imgShp" presStyleLbl="fgImgPlace1" presStyleIdx="3" presStyleCnt="5"/>
      <dgm:spPr>
        <a:blipFill rotWithShape="1">
          <a:blip xmlns:r="http://schemas.openxmlformats.org/officeDocument/2006/relationships" r:embed="rId10"/>
          <a:stretch>
            <a:fillRect/>
          </a:stretch>
        </a:blipFill>
      </dgm:spPr>
      <dgm:t>
        <a:bodyPr/>
        <a:lstStyle/>
        <a:p>
          <a:endParaRPr lang="en-US"/>
        </a:p>
      </dgm:t>
    </dgm:pt>
    <dgm:pt modelId="{20E5854D-D4D1-284B-B4EF-81CD2B1D5DDE}" type="pres">
      <dgm:prSet presAssocID="{99ED2451-EF64-0A46-A456-04193B817A90}" presName="txShp" presStyleLbl="node1" presStyleIdx="3" presStyleCnt="5" custScaleY="99487">
        <dgm:presLayoutVars>
          <dgm:bulletEnabled val="1"/>
        </dgm:presLayoutVars>
      </dgm:prSet>
      <dgm:spPr/>
      <dgm:t>
        <a:bodyPr/>
        <a:lstStyle/>
        <a:p>
          <a:endParaRPr lang="en-US"/>
        </a:p>
      </dgm:t>
    </dgm:pt>
    <dgm:pt modelId="{E583C504-F796-7C43-9472-5ACC77238CC1}" type="pres">
      <dgm:prSet presAssocID="{BFB0C2FD-7C3C-C146-A5B0-631367B06F94}" presName="spacing" presStyleCnt="0"/>
      <dgm:spPr/>
    </dgm:pt>
    <dgm:pt modelId="{276C2139-4583-FA4D-8257-5A2EA4314EB5}" type="pres">
      <dgm:prSet presAssocID="{9F34E68E-777E-F14A-8C4E-53BF7A18D058}" presName="composite" presStyleCnt="0"/>
      <dgm:spPr/>
    </dgm:pt>
    <dgm:pt modelId="{8EA897FB-F2AA-D74F-B411-A33C9D10F7E8}" type="pres">
      <dgm:prSet presAssocID="{9F34E68E-777E-F14A-8C4E-53BF7A18D058}" presName="imgShp" presStyleLbl="fgImgPlace1" presStyleIdx="4" presStyleCnt="5"/>
      <dgm:spPr>
        <a:blipFill rotWithShape="1">
          <a:blip xmlns:r="http://schemas.openxmlformats.org/officeDocument/2006/relationships" r:embed="rId11"/>
          <a:stretch>
            <a:fillRect/>
          </a:stretch>
        </a:blipFill>
      </dgm:spPr>
      <dgm:t>
        <a:bodyPr/>
        <a:lstStyle/>
        <a:p>
          <a:endParaRPr lang="en-US"/>
        </a:p>
      </dgm:t>
    </dgm:pt>
    <dgm:pt modelId="{BB153021-D3BC-9543-8B0E-5FBF43C39F80}" type="pres">
      <dgm:prSet presAssocID="{9F34E68E-777E-F14A-8C4E-53BF7A18D058}" presName="txShp" presStyleLbl="node1" presStyleIdx="4" presStyleCnt="5" custLinFactNeighborY="5124">
        <dgm:presLayoutVars>
          <dgm:bulletEnabled val="1"/>
        </dgm:presLayoutVars>
      </dgm:prSet>
      <dgm:spPr/>
      <dgm:t>
        <a:bodyPr/>
        <a:lstStyle/>
        <a:p>
          <a:endParaRPr lang="en-US"/>
        </a:p>
      </dgm:t>
    </dgm:pt>
  </dgm:ptLst>
  <dgm:cxnLst>
    <dgm:cxn modelId="{D5AF65E2-353B-1142-9AAA-0BD39668776E}" srcId="{BFAAD1F7-D0CC-354D-8894-BC3C725C041E}" destId="{F3D70413-9510-F044-BED0-F30DE85C922D}" srcOrd="1" destOrd="0" parTransId="{8643830E-F0CB-6C4C-AAA0-5ED56D40A829}" sibTransId="{74254DB3-33F5-024E-ACE7-C79970168C87}"/>
    <dgm:cxn modelId="{1EE08C98-02BC-B74D-88BA-97AFD9241C2B}" type="presOf" srcId="{9F34E68E-777E-F14A-8C4E-53BF7A18D058}" destId="{BB153021-D3BC-9543-8B0E-5FBF43C39F80}" srcOrd="0" destOrd="0" presId="urn:microsoft.com/office/officeart/2005/8/layout/vList3"/>
    <dgm:cxn modelId="{DD048A9C-2D8B-F648-B7E9-B62442C2D9DA}" srcId="{BFAAD1F7-D0CC-354D-8894-BC3C725C041E}" destId="{7C646F2A-2906-6747-9B76-C8255668EF87}" srcOrd="0" destOrd="0" parTransId="{E400161B-AE01-044A-8DA1-2A77059FFD43}" sibTransId="{39A55169-B642-434D-ADCC-ADD20BC230EA}"/>
    <dgm:cxn modelId="{45523507-F423-D349-B0FD-B5B72B53AEE0}" type="presOf" srcId="{99ED2451-EF64-0A46-A456-04193B817A90}" destId="{20E5854D-D4D1-284B-B4EF-81CD2B1D5DDE}" srcOrd="0" destOrd="0" presId="urn:microsoft.com/office/officeart/2005/8/layout/vList3"/>
    <dgm:cxn modelId="{10B506FE-2CAD-5D4D-BC99-CE88CCB76ACE}" type="presOf" srcId="{7C646F2A-2906-6747-9B76-C8255668EF87}" destId="{E73E6A24-93F2-8940-B798-B5BB43A742C1}" srcOrd="0" destOrd="0" presId="urn:microsoft.com/office/officeart/2005/8/layout/vList3"/>
    <dgm:cxn modelId="{6847FAD3-090F-B941-BA17-FF0317B01299}" srcId="{BFAAD1F7-D0CC-354D-8894-BC3C725C041E}" destId="{99ED2451-EF64-0A46-A456-04193B817A90}" srcOrd="3" destOrd="0" parTransId="{A02D6F6F-D85E-AB4E-9F38-FBDE80C800A4}" sibTransId="{BFB0C2FD-7C3C-C146-A5B0-631367B06F94}"/>
    <dgm:cxn modelId="{57394855-936E-934B-A0CD-55B71728FD0C}" srcId="{BFAAD1F7-D0CC-354D-8894-BC3C725C041E}" destId="{21477D7F-0006-D544-82D2-CBA5F7E5AF7B}" srcOrd="2" destOrd="0" parTransId="{61867A2A-0868-AF44-AE26-B5D548842F17}" sibTransId="{F2D93818-46D5-6040-AEA7-67FFC4792F1C}"/>
    <dgm:cxn modelId="{0CBBCB84-A50E-D849-902A-413674AB559C}" type="presOf" srcId="{BFAAD1F7-D0CC-354D-8894-BC3C725C041E}" destId="{3F1A5550-B0A6-9D43-AB02-D8E3CC4ACA7D}" srcOrd="0" destOrd="0" presId="urn:microsoft.com/office/officeart/2005/8/layout/vList3"/>
    <dgm:cxn modelId="{5B5A56E6-69E9-CF45-B12C-E8847C1A19FA}" type="presOf" srcId="{21477D7F-0006-D544-82D2-CBA5F7E5AF7B}" destId="{E4688B5D-2FB0-0948-937C-898AF3120624}" srcOrd="0" destOrd="0" presId="urn:microsoft.com/office/officeart/2005/8/layout/vList3"/>
    <dgm:cxn modelId="{C55FA50E-E89C-B045-BD8A-DD90DBF7D0A6}" srcId="{BFAAD1F7-D0CC-354D-8894-BC3C725C041E}" destId="{9F34E68E-777E-F14A-8C4E-53BF7A18D058}" srcOrd="4" destOrd="0" parTransId="{1C4B2F2C-A14D-5548-8957-33D568FF99E5}" sibTransId="{ACF570BC-9FA6-2D47-A594-2B0D72D2618D}"/>
    <dgm:cxn modelId="{D517F11D-63A2-8D45-A869-26DC058EFCEB}" type="presOf" srcId="{F3D70413-9510-F044-BED0-F30DE85C922D}" destId="{234EFE53-EB8C-1047-BA29-97658611D714}" srcOrd="0" destOrd="0" presId="urn:microsoft.com/office/officeart/2005/8/layout/vList3"/>
    <dgm:cxn modelId="{39A9786C-C2D1-EA4C-9D9A-B55E0ACA7A87}" type="presParOf" srcId="{3F1A5550-B0A6-9D43-AB02-D8E3CC4ACA7D}" destId="{00DCA90F-453C-F44C-B862-3C55C99AA847}" srcOrd="0" destOrd="0" presId="urn:microsoft.com/office/officeart/2005/8/layout/vList3"/>
    <dgm:cxn modelId="{0B1F0255-8733-0F4C-A3B6-9AD820D5DE7F}" type="presParOf" srcId="{00DCA90F-453C-F44C-B862-3C55C99AA847}" destId="{C8EB264A-0CC5-8F47-900A-41AB52947145}" srcOrd="0" destOrd="0" presId="urn:microsoft.com/office/officeart/2005/8/layout/vList3"/>
    <dgm:cxn modelId="{97E6A387-7D2D-5548-AF59-4AAF7B6D8D96}" type="presParOf" srcId="{00DCA90F-453C-F44C-B862-3C55C99AA847}" destId="{E73E6A24-93F2-8940-B798-B5BB43A742C1}" srcOrd="1" destOrd="0" presId="urn:microsoft.com/office/officeart/2005/8/layout/vList3"/>
    <dgm:cxn modelId="{7F6610CD-26FB-E141-88FC-E04440C5FB43}" type="presParOf" srcId="{3F1A5550-B0A6-9D43-AB02-D8E3CC4ACA7D}" destId="{94B88FCE-E074-DC49-937C-BFDE0AABAE5C}" srcOrd="1" destOrd="0" presId="urn:microsoft.com/office/officeart/2005/8/layout/vList3"/>
    <dgm:cxn modelId="{5084B18A-328F-F643-8CBE-D761056B5692}" type="presParOf" srcId="{3F1A5550-B0A6-9D43-AB02-D8E3CC4ACA7D}" destId="{F811D7E2-4257-044C-B26C-59A60775F2B2}" srcOrd="2" destOrd="0" presId="urn:microsoft.com/office/officeart/2005/8/layout/vList3"/>
    <dgm:cxn modelId="{506CA186-A295-D244-BF26-562ED21FB9A2}" type="presParOf" srcId="{F811D7E2-4257-044C-B26C-59A60775F2B2}" destId="{3476F892-CADD-8A4B-98AC-A308F3E0C5ED}" srcOrd="0" destOrd="0" presId="urn:microsoft.com/office/officeart/2005/8/layout/vList3"/>
    <dgm:cxn modelId="{8E6CADE6-0844-5440-A3EB-F3F8AAF5F8E6}" type="presParOf" srcId="{F811D7E2-4257-044C-B26C-59A60775F2B2}" destId="{234EFE53-EB8C-1047-BA29-97658611D714}" srcOrd="1" destOrd="0" presId="urn:microsoft.com/office/officeart/2005/8/layout/vList3"/>
    <dgm:cxn modelId="{F12DB35C-F699-854A-8978-D7F131E2AC67}" type="presParOf" srcId="{3F1A5550-B0A6-9D43-AB02-D8E3CC4ACA7D}" destId="{05BEA252-65F5-1645-9984-486127F75CB8}" srcOrd="3" destOrd="0" presId="urn:microsoft.com/office/officeart/2005/8/layout/vList3"/>
    <dgm:cxn modelId="{EDABC948-457D-9048-A6D3-648FEEBF58A4}" type="presParOf" srcId="{3F1A5550-B0A6-9D43-AB02-D8E3CC4ACA7D}" destId="{98838D19-3324-0B47-8AAC-3070DC8995E8}" srcOrd="4" destOrd="0" presId="urn:microsoft.com/office/officeart/2005/8/layout/vList3"/>
    <dgm:cxn modelId="{67412C06-E29B-3E4F-BB92-D710990192F5}" type="presParOf" srcId="{98838D19-3324-0B47-8AAC-3070DC8995E8}" destId="{C376560C-A926-A64E-AFC4-F74196F1A28A}" srcOrd="0" destOrd="0" presId="urn:microsoft.com/office/officeart/2005/8/layout/vList3"/>
    <dgm:cxn modelId="{117E2187-D891-F447-9602-6AC27E8A5128}" type="presParOf" srcId="{98838D19-3324-0B47-8AAC-3070DC8995E8}" destId="{E4688B5D-2FB0-0948-937C-898AF3120624}" srcOrd="1" destOrd="0" presId="urn:microsoft.com/office/officeart/2005/8/layout/vList3"/>
    <dgm:cxn modelId="{B6F9E6B6-7DF1-9E40-B12F-063B194AFF16}" type="presParOf" srcId="{3F1A5550-B0A6-9D43-AB02-D8E3CC4ACA7D}" destId="{014ADA91-A179-C642-90EE-0014A6A98BE0}" srcOrd="5" destOrd="0" presId="urn:microsoft.com/office/officeart/2005/8/layout/vList3"/>
    <dgm:cxn modelId="{6AF47B88-0AA2-9845-AFA0-F6C7DCEE7A5F}" type="presParOf" srcId="{3F1A5550-B0A6-9D43-AB02-D8E3CC4ACA7D}" destId="{C179B840-864A-F546-9CC1-CE75E2E0111A}" srcOrd="6" destOrd="0" presId="urn:microsoft.com/office/officeart/2005/8/layout/vList3"/>
    <dgm:cxn modelId="{581F1CFC-17CB-BA4E-B6C5-E94C38F75866}" type="presParOf" srcId="{C179B840-864A-F546-9CC1-CE75E2E0111A}" destId="{0D19E2D0-BD20-A745-A6FF-4E6B6869AF93}" srcOrd="0" destOrd="0" presId="urn:microsoft.com/office/officeart/2005/8/layout/vList3"/>
    <dgm:cxn modelId="{9A02AA9E-F887-2348-B390-10C20FAD6871}" type="presParOf" srcId="{C179B840-864A-F546-9CC1-CE75E2E0111A}" destId="{20E5854D-D4D1-284B-B4EF-81CD2B1D5DDE}" srcOrd="1" destOrd="0" presId="urn:microsoft.com/office/officeart/2005/8/layout/vList3"/>
    <dgm:cxn modelId="{7E036570-3809-D449-AE83-390491976B03}" type="presParOf" srcId="{3F1A5550-B0A6-9D43-AB02-D8E3CC4ACA7D}" destId="{E583C504-F796-7C43-9472-5ACC77238CC1}" srcOrd="7" destOrd="0" presId="urn:microsoft.com/office/officeart/2005/8/layout/vList3"/>
    <dgm:cxn modelId="{8A665E6E-82E8-1648-A97F-2ACA39AC4A87}" type="presParOf" srcId="{3F1A5550-B0A6-9D43-AB02-D8E3CC4ACA7D}" destId="{276C2139-4583-FA4D-8257-5A2EA4314EB5}" srcOrd="8" destOrd="0" presId="urn:microsoft.com/office/officeart/2005/8/layout/vList3"/>
    <dgm:cxn modelId="{25D309E7-852A-5440-8796-50B60E2B3B79}" type="presParOf" srcId="{276C2139-4583-FA4D-8257-5A2EA4314EB5}" destId="{8EA897FB-F2AA-D74F-B411-A33C9D10F7E8}" srcOrd="0" destOrd="0" presId="urn:microsoft.com/office/officeart/2005/8/layout/vList3"/>
    <dgm:cxn modelId="{C2480C87-657D-9143-BCDB-3A2DFDFC47F4}" type="presParOf" srcId="{276C2139-4583-FA4D-8257-5A2EA4314EB5}" destId="{BB153021-D3BC-9543-8B0E-5FBF43C39F80}"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C135813-6FBF-4F4C-B938-D0EBE82416A7}" type="doc">
      <dgm:prSet loTypeId="urn:microsoft.com/office/officeart/2008/layout/VerticalCurvedList" loCatId="" qsTypeId="urn:microsoft.com/office/officeart/2005/8/quickstyle/simple3" qsCatId="simple" csTypeId="urn:microsoft.com/office/officeart/2005/8/colors/colorful1" csCatId="colorful" phldr="1"/>
      <dgm:spPr/>
      <dgm:t>
        <a:bodyPr/>
        <a:lstStyle/>
        <a:p>
          <a:endParaRPr lang="en-US"/>
        </a:p>
      </dgm:t>
    </dgm:pt>
    <dgm:pt modelId="{0C6C52C7-FAF6-D24C-BE09-9BEF539F174E}">
      <dgm:prSet phldrT="[Text]" custT="1"/>
      <dgm:spPr/>
      <dgm:t>
        <a:bodyPr/>
        <a:lstStyle/>
        <a:p>
          <a:r>
            <a:rPr lang="en-US" sz="1400" b="1" dirty="0" smtClean="0">
              <a:hlinkClick xmlns:r="http://schemas.openxmlformats.org/officeDocument/2006/relationships" r:id="rId1"/>
            </a:rPr>
            <a:t>LearnQuest</a:t>
          </a:r>
          <a:endParaRPr lang="en-US" sz="1400" dirty="0"/>
        </a:p>
      </dgm:t>
    </dgm:pt>
    <dgm:pt modelId="{C43C0DD6-23E8-1043-8F1F-DAE5FFDE18AE}" type="parTrans" cxnId="{BB5E96AF-F771-C34B-BBE8-76517E0D250B}">
      <dgm:prSet/>
      <dgm:spPr/>
      <dgm:t>
        <a:bodyPr/>
        <a:lstStyle/>
        <a:p>
          <a:endParaRPr lang="en-US" sz="1400"/>
        </a:p>
      </dgm:t>
    </dgm:pt>
    <dgm:pt modelId="{7340CA8E-D0FC-1E4B-86B8-A07B3013C284}" type="sibTrans" cxnId="{BB5E96AF-F771-C34B-BBE8-76517E0D250B}">
      <dgm:prSet/>
      <dgm:spPr/>
      <dgm:t>
        <a:bodyPr/>
        <a:lstStyle/>
        <a:p>
          <a:endParaRPr lang="en-US" sz="1400"/>
        </a:p>
      </dgm:t>
    </dgm:pt>
    <dgm:pt modelId="{F8F6E58B-A906-2749-B66A-076E8D23FB7E}">
      <dgm:prSet phldrT="[Text]" custT="1"/>
      <dgm:spPr/>
      <dgm:t>
        <a:bodyPr/>
        <a:lstStyle/>
        <a:p>
          <a:r>
            <a:rPr lang="en-US" sz="1400" b="1" dirty="0" smtClean="0">
              <a:hlinkClick xmlns:r="http://schemas.openxmlformats.org/officeDocument/2006/relationships" r:id="rId2"/>
            </a:rPr>
            <a:t>Arrow</a:t>
          </a:r>
          <a:endParaRPr lang="en-US" sz="1400" dirty="0"/>
        </a:p>
      </dgm:t>
    </dgm:pt>
    <dgm:pt modelId="{5068118A-2C29-FD43-A52B-05DC67F46D70}" type="parTrans" cxnId="{00D687D1-7F1E-BC45-991D-91541CF03486}">
      <dgm:prSet/>
      <dgm:spPr/>
      <dgm:t>
        <a:bodyPr/>
        <a:lstStyle/>
        <a:p>
          <a:endParaRPr lang="en-US" sz="1400"/>
        </a:p>
      </dgm:t>
    </dgm:pt>
    <dgm:pt modelId="{7D0439BB-24CF-6448-A5E0-E1D1DA2AB36A}" type="sibTrans" cxnId="{00D687D1-7F1E-BC45-991D-91541CF03486}">
      <dgm:prSet/>
      <dgm:spPr/>
      <dgm:t>
        <a:bodyPr/>
        <a:lstStyle/>
        <a:p>
          <a:endParaRPr lang="en-US" sz="1400"/>
        </a:p>
      </dgm:t>
    </dgm:pt>
    <dgm:pt modelId="{33D3D405-62B9-C049-8F0E-44ACC1ECE355}">
      <dgm:prSet phldrT="[Text]" custT="1"/>
      <dgm:spPr/>
      <dgm:t>
        <a:bodyPr/>
        <a:lstStyle/>
        <a:p>
          <a:r>
            <a:rPr lang="en-US" sz="1400" b="1" dirty="0" smtClean="0">
              <a:hlinkClick xmlns:r="http://schemas.openxmlformats.org/officeDocument/2006/relationships" r:id="rId3"/>
            </a:rPr>
            <a:t>Global Knowledge</a:t>
          </a:r>
          <a:endParaRPr lang="en-US" sz="1400" b="1" dirty="0" smtClean="0"/>
        </a:p>
      </dgm:t>
    </dgm:pt>
    <dgm:pt modelId="{021A38A0-9FC2-144E-B90B-089549CDCC5F}" type="parTrans" cxnId="{4478C7FD-B966-B548-B4A3-07A635F52520}">
      <dgm:prSet/>
      <dgm:spPr/>
      <dgm:t>
        <a:bodyPr/>
        <a:lstStyle/>
        <a:p>
          <a:endParaRPr lang="en-US" sz="1400"/>
        </a:p>
      </dgm:t>
    </dgm:pt>
    <dgm:pt modelId="{AFC1FCD9-4DA5-434D-895D-C676E66C2CD9}" type="sibTrans" cxnId="{4478C7FD-B966-B548-B4A3-07A635F52520}">
      <dgm:prSet/>
      <dgm:spPr/>
      <dgm:t>
        <a:bodyPr/>
        <a:lstStyle/>
        <a:p>
          <a:endParaRPr lang="en-US" sz="1400"/>
        </a:p>
      </dgm:t>
    </dgm:pt>
    <dgm:pt modelId="{F3B8B337-F3DB-C44A-907B-A0E34F87A9B8}">
      <dgm:prSet custT="1"/>
      <dgm:spPr/>
      <dgm:t>
        <a:bodyPr/>
        <a:lstStyle/>
        <a:p>
          <a:r>
            <a:rPr lang="en-US" sz="1400" b="1" smtClean="0">
              <a:hlinkClick xmlns:r="http://schemas.openxmlformats.org/officeDocument/2006/relationships" r:id="rId4"/>
            </a:rPr>
            <a:t>Avnet</a:t>
          </a:r>
          <a:endParaRPr lang="en-US" sz="1400"/>
        </a:p>
      </dgm:t>
    </dgm:pt>
    <dgm:pt modelId="{11204805-6977-FE40-B6EE-B1D7F7B5D793}" type="parTrans" cxnId="{728E2092-D25B-1145-BE09-28796ADD01EC}">
      <dgm:prSet/>
      <dgm:spPr/>
      <dgm:t>
        <a:bodyPr/>
        <a:lstStyle/>
        <a:p>
          <a:endParaRPr lang="en-US" sz="1400"/>
        </a:p>
      </dgm:t>
    </dgm:pt>
    <dgm:pt modelId="{8DC3F88A-F272-8B44-922B-F086F19B90C4}" type="sibTrans" cxnId="{728E2092-D25B-1145-BE09-28796ADD01EC}">
      <dgm:prSet/>
      <dgm:spPr/>
      <dgm:t>
        <a:bodyPr/>
        <a:lstStyle/>
        <a:p>
          <a:endParaRPr lang="en-US" sz="1400"/>
        </a:p>
      </dgm:t>
    </dgm:pt>
    <dgm:pt modelId="{B574B310-704B-6A4F-9312-4BBD4244E1E7}">
      <dgm:prSet custT="1"/>
      <dgm:spPr/>
      <dgm:t>
        <a:bodyPr/>
        <a:lstStyle/>
        <a:p>
          <a:r>
            <a:rPr lang="en-US" sz="1400" b="1" dirty="0" smtClean="0">
              <a:hlinkClick xmlns:r="http://schemas.openxmlformats.org/officeDocument/2006/relationships" r:id="rId5"/>
            </a:rPr>
            <a:t>Ingram Micro</a:t>
          </a:r>
          <a:endParaRPr lang="en-US" sz="1400" b="1" dirty="0"/>
        </a:p>
      </dgm:t>
    </dgm:pt>
    <dgm:pt modelId="{8F2D1870-6D62-2048-BBC3-188D292428E9}" type="parTrans" cxnId="{241AC673-AA6A-D841-BFA3-95BFB4A88A5A}">
      <dgm:prSet/>
      <dgm:spPr/>
      <dgm:t>
        <a:bodyPr/>
        <a:lstStyle/>
        <a:p>
          <a:endParaRPr lang="en-US" sz="1400"/>
        </a:p>
      </dgm:t>
    </dgm:pt>
    <dgm:pt modelId="{2F9AA25A-2D31-6D4E-A50A-18E389C7DAFD}" type="sibTrans" cxnId="{241AC673-AA6A-D841-BFA3-95BFB4A88A5A}">
      <dgm:prSet/>
      <dgm:spPr/>
      <dgm:t>
        <a:bodyPr/>
        <a:lstStyle/>
        <a:p>
          <a:endParaRPr lang="en-US" sz="1400"/>
        </a:p>
      </dgm:t>
    </dgm:pt>
    <dgm:pt modelId="{CA7C4019-DA8E-464A-A224-BC840C95B6EE}">
      <dgm:prSet custT="1"/>
      <dgm:spPr/>
      <dgm:t>
        <a:bodyPr/>
        <a:lstStyle/>
        <a:p>
          <a:r>
            <a:rPr lang="en-US" sz="1400" b="1" dirty="0" smtClean="0">
              <a:hlinkClick xmlns:r="http://schemas.openxmlformats.org/officeDocument/2006/relationships" r:id="rId6"/>
            </a:rPr>
            <a:t>Interskill</a:t>
          </a:r>
          <a:r>
            <a:rPr lang="en-US" sz="1400" b="1" dirty="0" smtClean="0"/>
            <a:t> including </a:t>
          </a:r>
          <a:r>
            <a:rPr lang="en-US" sz="1400" b="1" dirty="0" smtClean="0">
              <a:hlinkClick xmlns:r="http://schemas.openxmlformats.org/officeDocument/2006/relationships" r:id="rId7"/>
            </a:rPr>
            <a:t>free course demos</a:t>
          </a:r>
          <a:endParaRPr lang="en-US" sz="1400" b="1" dirty="0"/>
        </a:p>
      </dgm:t>
    </dgm:pt>
    <dgm:pt modelId="{3C114586-7D5A-9042-BC19-85A50ABC3643}" type="parTrans" cxnId="{B324F5CA-5E13-7245-BF87-0F7E92B2E718}">
      <dgm:prSet/>
      <dgm:spPr/>
      <dgm:t>
        <a:bodyPr/>
        <a:lstStyle/>
        <a:p>
          <a:endParaRPr lang="en-US" sz="1400"/>
        </a:p>
      </dgm:t>
    </dgm:pt>
    <dgm:pt modelId="{B6052F34-C6D1-5E43-86EF-62C1D1CA968F}" type="sibTrans" cxnId="{B324F5CA-5E13-7245-BF87-0F7E92B2E718}">
      <dgm:prSet/>
      <dgm:spPr/>
      <dgm:t>
        <a:bodyPr/>
        <a:lstStyle/>
        <a:p>
          <a:endParaRPr lang="en-US" sz="1400"/>
        </a:p>
      </dgm:t>
    </dgm:pt>
    <dgm:pt modelId="{75F25008-97C4-D241-B790-04FFFB4C235E}">
      <dgm:prSet custT="1"/>
      <dgm:spPr/>
      <dgm:t>
        <a:bodyPr/>
        <a:lstStyle/>
        <a:p>
          <a:endParaRPr lang="en-US" sz="1400" dirty="0"/>
        </a:p>
      </dgm:t>
    </dgm:pt>
    <dgm:pt modelId="{FC4A6F57-01B1-DB49-B133-EC2CFB348D1C}" type="parTrans" cxnId="{1D94EC67-0796-D048-B844-1AAD32B126E2}">
      <dgm:prSet/>
      <dgm:spPr/>
      <dgm:t>
        <a:bodyPr/>
        <a:lstStyle/>
        <a:p>
          <a:endParaRPr lang="en-US"/>
        </a:p>
      </dgm:t>
    </dgm:pt>
    <dgm:pt modelId="{C4275A4E-FFA9-064A-8565-01F634826709}" type="sibTrans" cxnId="{1D94EC67-0796-D048-B844-1AAD32B126E2}">
      <dgm:prSet/>
      <dgm:spPr/>
      <dgm:t>
        <a:bodyPr/>
        <a:lstStyle/>
        <a:p>
          <a:endParaRPr lang="en-US"/>
        </a:p>
      </dgm:t>
    </dgm:pt>
    <dgm:pt modelId="{A719C795-FD3B-5643-B480-22E5AB07865A}">
      <dgm:prSet custT="1"/>
      <dgm:spPr/>
      <dgm:t>
        <a:bodyPr/>
        <a:lstStyle/>
        <a:p>
          <a:r>
            <a:rPr lang="en-US" sz="1400" b="1" dirty="0" smtClean="0">
              <a:hlinkClick xmlns:r="http://schemas.openxmlformats.org/officeDocument/2006/relationships" r:id="rId8"/>
            </a:rPr>
            <a:t>ProTech</a:t>
          </a:r>
          <a:r>
            <a:rPr lang="en-US" sz="1400" b="1" dirty="0" smtClean="0"/>
            <a:t> and </a:t>
          </a:r>
          <a:r>
            <a:rPr lang="en-US" sz="1400" b="1" dirty="0" smtClean="0">
              <a:hlinkClick xmlns:r="http://schemas.openxmlformats.org/officeDocument/2006/relationships" r:id="rId9"/>
            </a:rPr>
            <a:t>Mentor Services</a:t>
          </a:r>
          <a:endParaRPr lang="en-US" sz="1400" dirty="0"/>
        </a:p>
      </dgm:t>
    </dgm:pt>
    <dgm:pt modelId="{FF6C02E9-3E4E-9349-8A0A-C31CD3B522A6}" type="sibTrans" cxnId="{523ACFB1-268D-EA4C-8DF4-880FFB6EDEA1}">
      <dgm:prSet/>
      <dgm:spPr/>
      <dgm:t>
        <a:bodyPr/>
        <a:lstStyle/>
        <a:p>
          <a:endParaRPr lang="en-US" sz="1400"/>
        </a:p>
      </dgm:t>
    </dgm:pt>
    <dgm:pt modelId="{C1E6156F-40A9-7247-9424-13EC89F28C47}" type="parTrans" cxnId="{523ACFB1-268D-EA4C-8DF4-880FFB6EDEA1}">
      <dgm:prSet/>
      <dgm:spPr/>
      <dgm:t>
        <a:bodyPr/>
        <a:lstStyle/>
        <a:p>
          <a:endParaRPr lang="en-US" sz="1400"/>
        </a:p>
      </dgm:t>
    </dgm:pt>
    <dgm:pt modelId="{7380534D-80B3-8746-9D19-C0088A28FEE0}" type="pres">
      <dgm:prSet presAssocID="{AC135813-6FBF-4F4C-B938-D0EBE82416A7}" presName="Name0" presStyleCnt="0">
        <dgm:presLayoutVars>
          <dgm:chMax val="7"/>
          <dgm:chPref val="7"/>
          <dgm:dir/>
        </dgm:presLayoutVars>
      </dgm:prSet>
      <dgm:spPr/>
      <dgm:t>
        <a:bodyPr/>
        <a:lstStyle/>
        <a:p>
          <a:endParaRPr lang="en-US"/>
        </a:p>
      </dgm:t>
    </dgm:pt>
    <dgm:pt modelId="{48F61EEE-880D-754B-86CC-1BF121C611FF}" type="pres">
      <dgm:prSet presAssocID="{AC135813-6FBF-4F4C-B938-D0EBE82416A7}" presName="Name1" presStyleCnt="0"/>
      <dgm:spPr/>
    </dgm:pt>
    <dgm:pt modelId="{626798E2-0130-884F-976B-C1950BC5905D}" type="pres">
      <dgm:prSet presAssocID="{AC135813-6FBF-4F4C-B938-D0EBE82416A7}" presName="cycle" presStyleCnt="0"/>
      <dgm:spPr/>
    </dgm:pt>
    <dgm:pt modelId="{B785B582-7A2C-274D-A28E-CC3555AE07B8}" type="pres">
      <dgm:prSet presAssocID="{AC135813-6FBF-4F4C-B938-D0EBE82416A7}" presName="srcNode" presStyleLbl="node1" presStyleIdx="0" presStyleCnt="7"/>
      <dgm:spPr/>
    </dgm:pt>
    <dgm:pt modelId="{534B5AFF-61F4-A644-9D47-6E10FE527817}" type="pres">
      <dgm:prSet presAssocID="{AC135813-6FBF-4F4C-B938-D0EBE82416A7}" presName="conn" presStyleLbl="parChTrans1D2" presStyleIdx="0" presStyleCnt="1"/>
      <dgm:spPr/>
      <dgm:t>
        <a:bodyPr/>
        <a:lstStyle/>
        <a:p>
          <a:endParaRPr lang="en-US"/>
        </a:p>
      </dgm:t>
    </dgm:pt>
    <dgm:pt modelId="{41B1DF03-C917-2449-ADF1-611A2C0CB4A1}" type="pres">
      <dgm:prSet presAssocID="{AC135813-6FBF-4F4C-B938-D0EBE82416A7}" presName="extraNode" presStyleLbl="node1" presStyleIdx="0" presStyleCnt="7"/>
      <dgm:spPr/>
    </dgm:pt>
    <dgm:pt modelId="{78CAD51B-C7C9-EA4E-9131-E0B8EFA169F2}" type="pres">
      <dgm:prSet presAssocID="{AC135813-6FBF-4F4C-B938-D0EBE82416A7}" presName="dstNode" presStyleLbl="node1" presStyleIdx="0" presStyleCnt="7"/>
      <dgm:spPr/>
    </dgm:pt>
    <dgm:pt modelId="{5682BFE0-536F-104B-ABE4-260A44C631E7}" type="pres">
      <dgm:prSet presAssocID="{0C6C52C7-FAF6-D24C-BE09-9BEF539F174E}" presName="text_1" presStyleLbl="node1" presStyleIdx="0" presStyleCnt="7">
        <dgm:presLayoutVars>
          <dgm:bulletEnabled val="1"/>
        </dgm:presLayoutVars>
      </dgm:prSet>
      <dgm:spPr/>
      <dgm:t>
        <a:bodyPr/>
        <a:lstStyle/>
        <a:p>
          <a:endParaRPr lang="en-US"/>
        </a:p>
      </dgm:t>
    </dgm:pt>
    <dgm:pt modelId="{2EFFE298-EFD4-CA4D-9935-24436306ADEA}" type="pres">
      <dgm:prSet presAssocID="{0C6C52C7-FAF6-D24C-BE09-9BEF539F174E}" presName="accent_1" presStyleCnt="0"/>
      <dgm:spPr/>
    </dgm:pt>
    <dgm:pt modelId="{FA443E66-A93A-8242-AABE-B6B57C92587D}" type="pres">
      <dgm:prSet presAssocID="{0C6C52C7-FAF6-D24C-BE09-9BEF539F174E}" presName="accentRepeatNode" presStyleLbl="solidFgAcc1" presStyleIdx="0" presStyleCnt="7"/>
      <dgm:spPr>
        <a:blipFill rotWithShape="0">
          <a:blip xmlns:r="http://schemas.openxmlformats.org/officeDocument/2006/relationships" r:embed="rId10"/>
          <a:stretch>
            <a:fillRect/>
          </a:stretch>
        </a:blipFill>
      </dgm:spPr>
    </dgm:pt>
    <dgm:pt modelId="{E70F9F5D-4B01-5F40-AC43-3E185473D62C}" type="pres">
      <dgm:prSet presAssocID="{F8F6E58B-A906-2749-B66A-076E8D23FB7E}" presName="text_2" presStyleLbl="node1" presStyleIdx="1" presStyleCnt="7">
        <dgm:presLayoutVars>
          <dgm:bulletEnabled val="1"/>
        </dgm:presLayoutVars>
      </dgm:prSet>
      <dgm:spPr/>
      <dgm:t>
        <a:bodyPr/>
        <a:lstStyle/>
        <a:p>
          <a:endParaRPr lang="en-US"/>
        </a:p>
      </dgm:t>
    </dgm:pt>
    <dgm:pt modelId="{70CCE339-E4E9-2640-AD42-44BE8CB4ADF2}" type="pres">
      <dgm:prSet presAssocID="{F8F6E58B-A906-2749-B66A-076E8D23FB7E}" presName="accent_2" presStyleCnt="0"/>
      <dgm:spPr/>
    </dgm:pt>
    <dgm:pt modelId="{7B8388B4-A82A-1A4A-ABD7-3DB1E3305A73}" type="pres">
      <dgm:prSet presAssocID="{F8F6E58B-A906-2749-B66A-076E8D23FB7E}" presName="accentRepeatNode" presStyleLbl="solidFgAcc1" presStyleIdx="1" presStyleCnt="7"/>
      <dgm:spPr>
        <a:blipFill rotWithShape="0">
          <a:blip xmlns:r="http://schemas.openxmlformats.org/officeDocument/2006/relationships" r:embed="rId11"/>
          <a:stretch>
            <a:fillRect/>
          </a:stretch>
        </a:blipFill>
      </dgm:spPr>
    </dgm:pt>
    <dgm:pt modelId="{AD818182-2FEC-244B-9BBD-A93202597CF4}" type="pres">
      <dgm:prSet presAssocID="{33D3D405-62B9-C049-8F0E-44ACC1ECE355}" presName="text_3" presStyleLbl="node1" presStyleIdx="2" presStyleCnt="7">
        <dgm:presLayoutVars>
          <dgm:bulletEnabled val="1"/>
        </dgm:presLayoutVars>
      </dgm:prSet>
      <dgm:spPr/>
      <dgm:t>
        <a:bodyPr/>
        <a:lstStyle/>
        <a:p>
          <a:endParaRPr lang="en-US"/>
        </a:p>
      </dgm:t>
    </dgm:pt>
    <dgm:pt modelId="{D8F83330-129F-1044-915A-E95CF7ED09A2}" type="pres">
      <dgm:prSet presAssocID="{33D3D405-62B9-C049-8F0E-44ACC1ECE355}" presName="accent_3" presStyleCnt="0"/>
      <dgm:spPr/>
    </dgm:pt>
    <dgm:pt modelId="{56A55C7B-4BC1-EC45-A3AD-3A49CB84F5A1}" type="pres">
      <dgm:prSet presAssocID="{33D3D405-62B9-C049-8F0E-44ACC1ECE355}" presName="accentRepeatNode" presStyleLbl="solidFgAcc1" presStyleIdx="2" presStyleCnt="7" custLinFactNeighborX="-2154"/>
      <dgm:spPr>
        <a:blipFill rotWithShape="0">
          <a:blip xmlns:r="http://schemas.openxmlformats.org/officeDocument/2006/relationships" r:embed="rId12"/>
          <a:stretch>
            <a:fillRect/>
          </a:stretch>
        </a:blipFill>
      </dgm:spPr>
    </dgm:pt>
    <dgm:pt modelId="{A8A4CB36-55AE-074A-A95B-57EA5740FDC5}" type="pres">
      <dgm:prSet presAssocID="{F3B8B337-F3DB-C44A-907B-A0E34F87A9B8}" presName="text_4" presStyleLbl="node1" presStyleIdx="3" presStyleCnt="7">
        <dgm:presLayoutVars>
          <dgm:bulletEnabled val="1"/>
        </dgm:presLayoutVars>
      </dgm:prSet>
      <dgm:spPr/>
      <dgm:t>
        <a:bodyPr/>
        <a:lstStyle/>
        <a:p>
          <a:endParaRPr lang="en-US"/>
        </a:p>
      </dgm:t>
    </dgm:pt>
    <dgm:pt modelId="{088EB9DE-9FD8-2442-A148-62C40609A4AF}" type="pres">
      <dgm:prSet presAssocID="{F3B8B337-F3DB-C44A-907B-A0E34F87A9B8}" presName="accent_4" presStyleCnt="0"/>
      <dgm:spPr/>
    </dgm:pt>
    <dgm:pt modelId="{7BB9337A-B4B7-4C4A-86E5-6BDD5029E15C}" type="pres">
      <dgm:prSet presAssocID="{F3B8B337-F3DB-C44A-907B-A0E34F87A9B8}" presName="accentRepeatNode" presStyleLbl="solidFgAcc1" presStyleIdx="3" presStyleCnt="7"/>
      <dgm:spPr>
        <a:blipFill rotWithShape="0">
          <a:blip xmlns:r="http://schemas.openxmlformats.org/officeDocument/2006/relationships" r:embed="rId13"/>
          <a:stretch>
            <a:fillRect/>
          </a:stretch>
        </a:blipFill>
      </dgm:spPr>
    </dgm:pt>
    <dgm:pt modelId="{EBC5C555-A7C0-B142-B5FF-74ADBFB36B8E}" type="pres">
      <dgm:prSet presAssocID="{B574B310-704B-6A4F-9312-4BBD4244E1E7}" presName="text_5" presStyleLbl="node1" presStyleIdx="4" presStyleCnt="7">
        <dgm:presLayoutVars>
          <dgm:bulletEnabled val="1"/>
        </dgm:presLayoutVars>
      </dgm:prSet>
      <dgm:spPr/>
      <dgm:t>
        <a:bodyPr/>
        <a:lstStyle/>
        <a:p>
          <a:endParaRPr lang="en-US"/>
        </a:p>
      </dgm:t>
    </dgm:pt>
    <dgm:pt modelId="{E4F3C013-3D2F-6149-93C1-9BDB7A7243DE}" type="pres">
      <dgm:prSet presAssocID="{B574B310-704B-6A4F-9312-4BBD4244E1E7}" presName="accent_5" presStyleCnt="0"/>
      <dgm:spPr/>
    </dgm:pt>
    <dgm:pt modelId="{5EB159B3-4CEF-7047-AECA-2C2CB9A33F4E}" type="pres">
      <dgm:prSet presAssocID="{B574B310-704B-6A4F-9312-4BBD4244E1E7}" presName="accentRepeatNode" presStyleLbl="solidFgAcc1" presStyleIdx="4" presStyleCnt="7"/>
      <dgm:spPr>
        <a:blipFill rotWithShape="0">
          <a:blip xmlns:r="http://schemas.openxmlformats.org/officeDocument/2006/relationships" r:embed="rId14"/>
          <a:stretch>
            <a:fillRect/>
          </a:stretch>
        </a:blipFill>
      </dgm:spPr>
    </dgm:pt>
    <dgm:pt modelId="{E06AD9D1-BB96-0549-BF84-3C8C287CEA69}" type="pres">
      <dgm:prSet presAssocID="{CA7C4019-DA8E-464A-A224-BC840C95B6EE}" presName="text_6" presStyleLbl="node1" presStyleIdx="5" presStyleCnt="7">
        <dgm:presLayoutVars>
          <dgm:bulletEnabled val="1"/>
        </dgm:presLayoutVars>
      </dgm:prSet>
      <dgm:spPr/>
      <dgm:t>
        <a:bodyPr/>
        <a:lstStyle/>
        <a:p>
          <a:endParaRPr lang="en-US"/>
        </a:p>
      </dgm:t>
    </dgm:pt>
    <dgm:pt modelId="{D381EA14-036E-244C-A618-B35EE3AA8AE1}" type="pres">
      <dgm:prSet presAssocID="{CA7C4019-DA8E-464A-A224-BC840C95B6EE}" presName="accent_6" presStyleCnt="0"/>
      <dgm:spPr/>
    </dgm:pt>
    <dgm:pt modelId="{8E00D7D2-F8ED-EA44-9D93-D70672B81BA0}" type="pres">
      <dgm:prSet presAssocID="{CA7C4019-DA8E-464A-A224-BC840C95B6EE}" presName="accentRepeatNode" presStyleLbl="solidFgAcc1" presStyleIdx="5" presStyleCnt="7"/>
      <dgm:spPr>
        <a:blipFill rotWithShape="0">
          <a:blip xmlns:r="http://schemas.openxmlformats.org/officeDocument/2006/relationships" r:embed="rId15"/>
          <a:stretch>
            <a:fillRect/>
          </a:stretch>
        </a:blipFill>
      </dgm:spPr>
    </dgm:pt>
    <dgm:pt modelId="{B3984F78-2F72-8941-BCCC-BF7482C76C7B}" type="pres">
      <dgm:prSet presAssocID="{A719C795-FD3B-5643-B480-22E5AB07865A}" presName="text_7" presStyleLbl="node1" presStyleIdx="6" presStyleCnt="7">
        <dgm:presLayoutVars>
          <dgm:bulletEnabled val="1"/>
        </dgm:presLayoutVars>
      </dgm:prSet>
      <dgm:spPr/>
      <dgm:t>
        <a:bodyPr/>
        <a:lstStyle/>
        <a:p>
          <a:endParaRPr lang="en-US"/>
        </a:p>
      </dgm:t>
    </dgm:pt>
    <dgm:pt modelId="{D7672A99-727B-894B-96B5-97C3CA5220A4}" type="pres">
      <dgm:prSet presAssocID="{A719C795-FD3B-5643-B480-22E5AB07865A}" presName="accent_7" presStyleCnt="0"/>
      <dgm:spPr/>
    </dgm:pt>
    <dgm:pt modelId="{7B19802D-2962-384E-B370-7763EDD0F2D4}" type="pres">
      <dgm:prSet presAssocID="{A719C795-FD3B-5643-B480-22E5AB07865A}" presName="accentRepeatNode" presStyleLbl="solidFgAcc1" presStyleIdx="6" presStyleCnt="7"/>
      <dgm:spPr>
        <a:blipFill rotWithShape="0">
          <a:blip xmlns:r="http://schemas.openxmlformats.org/officeDocument/2006/relationships" r:embed="rId16"/>
          <a:stretch>
            <a:fillRect/>
          </a:stretch>
        </a:blipFill>
      </dgm:spPr>
      <dgm:t>
        <a:bodyPr/>
        <a:lstStyle/>
        <a:p>
          <a:endParaRPr lang="en-US"/>
        </a:p>
      </dgm:t>
    </dgm:pt>
  </dgm:ptLst>
  <dgm:cxnLst>
    <dgm:cxn modelId="{0BE73E13-8B6E-384E-B2BD-E8F7719021E4}" type="presOf" srcId="{AC135813-6FBF-4F4C-B938-D0EBE82416A7}" destId="{7380534D-80B3-8746-9D19-C0088A28FEE0}" srcOrd="0" destOrd="0" presId="urn:microsoft.com/office/officeart/2008/layout/VerticalCurvedList"/>
    <dgm:cxn modelId="{A46F2D37-E01D-AC46-B8E4-2445779CE6CE}" type="presOf" srcId="{F8F6E58B-A906-2749-B66A-076E8D23FB7E}" destId="{E70F9F5D-4B01-5F40-AC43-3E185473D62C}" srcOrd="0" destOrd="0" presId="urn:microsoft.com/office/officeart/2008/layout/VerticalCurvedList"/>
    <dgm:cxn modelId="{BB5E96AF-F771-C34B-BBE8-76517E0D250B}" srcId="{AC135813-6FBF-4F4C-B938-D0EBE82416A7}" destId="{0C6C52C7-FAF6-D24C-BE09-9BEF539F174E}" srcOrd="0" destOrd="0" parTransId="{C43C0DD6-23E8-1043-8F1F-DAE5FFDE18AE}" sibTransId="{7340CA8E-D0FC-1E4B-86B8-A07B3013C284}"/>
    <dgm:cxn modelId="{19247C30-5280-1640-9794-DC93D33E61ED}" type="presOf" srcId="{0C6C52C7-FAF6-D24C-BE09-9BEF539F174E}" destId="{5682BFE0-536F-104B-ABE4-260A44C631E7}" srcOrd="0" destOrd="0" presId="urn:microsoft.com/office/officeart/2008/layout/VerticalCurvedList"/>
    <dgm:cxn modelId="{4478C7FD-B966-B548-B4A3-07A635F52520}" srcId="{AC135813-6FBF-4F4C-B938-D0EBE82416A7}" destId="{33D3D405-62B9-C049-8F0E-44ACC1ECE355}" srcOrd="2" destOrd="0" parTransId="{021A38A0-9FC2-144E-B90B-089549CDCC5F}" sibTransId="{AFC1FCD9-4DA5-434D-895D-C676E66C2CD9}"/>
    <dgm:cxn modelId="{241AC673-AA6A-D841-BFA3-95BFB4A88A5A}" srcId="{AC135813-6FBF-4F4C-B938-D0EBE82416A7}" destId="{B574B310-704B-6A4F-9312-4BBD4244E1E7}" srcOrd="4" destOrd="0" parTransId="{8F2D1870-6D62-2048-BBC3-188D292428E9}" sibTransId="{2F9AA25A-2D31-6D4E-A50A-18E389C7DAFD}"/>
    <dgm:cxn modelId="{FAA1D1C0-152A-8747-8938-270F16C5EC28}" type="presOf" srcId="{7340CA8E-D0FC-1E4B-86B8-A07B3013C284}" destId="{534B5AFF-61F4-A644-9D47-6E10FE527817}" srcOrd="0" destOrd="0" presId="urn:microsoft.com/office/officeart/2008/layout/VerticalCurvedList"/>
    <dgm:cxn modelId="{B324F5CA-5E13-7245-BF87-0F7E92B2E718}" srcId="{AC135813-6FBF-4F4C-B938-D0EBE82416A7}" destId="{CA7C4019-DA8E-464A-A224-BC840C95B6EE}" srcOrd="5" destOrd="0" parTransId="{3C114586-7D5A-9042-BC19-85A50ABC3643}" sibTransId="{B6052F34-C6D1-5E43-86EF-62C1D1CA968F}"/>
    <dgm:cxn modelId="{F7896132-8ACB-F64C-927F-567BC6E827D5}" type="presOf" srcId="{CA7C4019-DA8E-464A-A224-BC840C95B6EE}" destId="{E06AD9D1-BB96-0549-BF84-3C8C287CEA69}" srcOrd="0" destOrd="0" presId="urn:microsoft.com/office/officeart/2008/layout/VerticalCurvedList"/>
    <dgm:cxn modelId="{00D687D1-7F1E-BC45-991D-91541CF03486}" srcId="{AC135813-6FBF-4F4C-B938-D0EBE82416A7}" destId="{F8F6E58B-A906-2749-B66A-076E8D23FB7E}" srcOrd="1" destOrd="0" parTransId="{5068118A-2C29-FD43-A52B-05DC67F46D70}" sibTransId="{7D0439BB-24CF-6448-A5E0-E1D1DA2AB36A}"/>
    <dgm:cxn modelId="{AAA05F20-CBD5-F544-9B57-07FFDA04AA94}" type="presOf" srcId="{B574B310-704B-6A4F-9312-4BBD4244E1E7}" destId="{EBC5C555-A7C0-B142-B5FF-74ADBFB36B8E}" srcOrd="0" destOrd="0" presId="urn:microsoft.com/office/officeart/2008/layout/VerticalCurvedList"/>
    <dgm:cxn modelId="{523ACFB1-268D-EA4C-8DF4-880FFB6EDEA1}" srcId="{AC135813-6FBF-4F4C-B938-D0EBE82416A7}" destId="{A719C795-FD3B-5643-B480-22E5AB07865A}" srcOrd="6" destOrd="0" parTransId="{C1E6156F-40A9-7247-9424-13EC89F28C47}" sibTransId="{FF6C02E9-3E4E-9349-8A0A-C31CD3B522A6}"/>
    <dgm:cxn modelId="{305727E4-1225-6048-9E04-5AD9F291767C}" type="presOf" srcId="{33D3D405-62B9-C049-8F0E-44ACC1ECE355}" destId="{AD818182-2FEC-244B-9BBD-A93202597CF4}" srcOrd="0" destOrd="0" presId="urn:microsoft.com/office/officeart/2008/layout/VerticalCurvedList"/>
    <dgm:cxn modelId="{1D94EC67-0796-D048-B844-1AAD32B126E2}" srcId="{AC135813-6FBF-4F4C-B938-D0EBE82416A7}" destId="{75F25008-97C4-D241-B790-04FFFB4C235E}" srcOrd="7" destOrd="0" parTransId="{FC4A6F57-01B1-DB49-B133-EC2CFB348D1C}" sibTransId="{C4275A4E-FFA9-064A-8565-01F634826709}"/>
    <dgm:cxn modelId="{728E2092-D25B-1145-BE09-28796ADD01EC}" srcId="{AC135813-6FBF-4F4C-B938-D0EBE82416A7}" destId="{F3B8B337-F3DB-C44A-907B-A0E34F87A9B8}" srcOrd="3" destOrd="0" parTransId="{11204805-6977-FE40-B6EE-B1D7F7B5D793}" sibTransId="{8DC3F88A-F272-8B44-922B-F086F19B90C4}"/>
    <dgm:cxn modelId="{252C03D1-4116-1044-83DA-0347A1EF6DDE}" type="presOf" srcId="{F3B8B337-F3DB-C44A-907B-A0E34F87A9B8}" destId="{A8A4CB36-55AE-074A-A95B-57EA5740FDC5}" srcOrd="0" destOrd="0" presId="urn:microsoft.com/office/officeart/2008/layout/VerticalCurvedList"/>
    <dgm:cxn modelId="{28263FCE-55F0-BD41-B9E4-E98D09769D19}" type="presOf" srcId="{A719C795-FD3B-5643-B480-22E5AB07865A}" destId="{B3984F78-2F72-8941-BCCC-BF7482C76C7B}" srcOrd="0" destOrd="0" presId="urn:microsoft.com/office/officeart/2008/layout/VerticalCurvedList"/>
    <dgm:cxn modelId="{23F8B524-0BC1-3D46-82A3-E880D96354EB}" type="presParOf" srcId="{7380534D-80B3-8746-9D19-C0088A28FEE0}" destId="{48F61EEE-880D-754B-86CC-1BF121C611FF}" srcOrd="0" destOrd="0" presId="urn:microsoft.com/office/officeart/2008/layout/VerticalCurvedList"/>
    <dgm:cxn modelId="{0508713B-6DDA-0541-AB81-A2E33D713267}" type="presParOf" srcId="{48F61EEE-880D-754B-86CC-1BF121C611FF}" destId="{626798E2-0130-884F-976B-C1950BC5905D}" srcOrd="0" destOrd="0" presId="urn:microsoft.com/office/officeart/2008/layout/VerticalCurvedList"/>
    <dgm:cxn modelId="{88ABA589-C007-DD42-9D8B-C8E2B79BCDEE}" type="presParOf" srcId="{626798E2-0130-884F-976B-C1950BC5905D}" destId="{B785B582-7A2C-274D-A28E-CC3555AE07B8}" srcOrd="0" destOrd="0" presId="urn:microsoft.com/office/officeart/2008/layout/VerticalCurvedList"/>
    <dgm:cxn modelId="{D6D8C15E-15C2-8347-919F-327C8F7F9889}" type="presParOf" srcId="{626798E2-0130-884F-976B-C1950BC5905D}" destId="{534B5AFF-61F4-A644-9D47-6E10FE527817}" srcOrd="1" destOrd="0" presId="urn:microsoft.com/office/officeart/2008/layout/VerticalCurvedList"/>
    <dgm:cxn modelId="{D8D09952-CF6D-4649-9BE6-A92B83A24ECF}" type="presParOf" srcId="{626798E2-0130-884F-976B-C1950BC5905D}" destId="{41B1DF03-C917-2449-ADF1-611A2C0CB4A1}" srcOrd="2" destOrd="0" presId="urn:microsoft.com/office/officeart/2008/layout/VerticalCurvedList"/>
    <dgm:cxn modelId="{2DCBBE94-5732-0642-B062-5F8285D18E0A}" type="presParOf" srcId="{626798E2-0130-884F-976B-C1950BC5905D}" destId="{78CAD51B-C7C9-EA4E-9131-E0B8EFA169F2}" srcOrd="3" destOrd="0" presId="urn:microsoft.com/office/officeart/2008/layout/VerticalCurvedList"/>
    <dgm:cxn modelId="{7B2DB7DB-40BF-8A49-AD30-CC91BA221406}" type="presParOf" srcId="{48F61EEE-880D-754B-86CC-1BF121C611FF}" destId="{5682BFE0-536F-104B-ABE4-260A44C631E7}" srcOrd="1" destOrd="0" presId="urn:microsoft.com/office/officeart/2008/layout/VerticalCurvedList"/>
    <dgm:cxn modelId="{4199F5CE-85D1-FD44-8685-8DC00913CEDE}" type="presParOf" srcId="{48F61EEE-880D-754B-86CC-1BF121C611FF}" destId="{2EFFE298-EFD4-CA4D-9935-24436306ADEA}" srcOrd="2" destOrd="0" presId="urn:microsoft.com/office/officeart/2008/layout/VerticalCurvedList"/>
    <dgm:cxn modelId="{15526EFF-81D9-9949-AA8B-C4D77C2917C8}" type="presParOf" srcId="{2EFFE298-EFD4-CA4D-9935-24436306ADEA}" destId="{FA443E66-A93A-8242-AABE-B6B57C92587D}" srcOrd="0" destOrd="0" presId="urn:microsoft.com/office/officeart/2008/layout/VerticalCurvedList"/>
    <dgm:cxn modelId="{79DC1735-0E4E-B14B-96EA-60A7073078D8}" type="presParOf" srcId="{48F61EEE-880D-754B-86CC-1BF121C611FF}" destId="{E70F9F5D-4B01-5F40-AC43-3E185473D62C}" srcOrd="3" destOrd="0" presId="urn:microsoft.com/office/officeart/2008/layout/VerticalCurvedList"/>
    <dgm:cxn modelId="{AB677E91-74CD-E948-8DD6-0707EF6808E8}" type="presParOf" srcId="{48F61EEE-880D-754B-86CC-1BF121C611FF}" destId="{70CCE339-E4E9-2640-AD42-44BE8CB4ADF2}" srcOrd="4" destOrd="0" presId="urn:microsoft.com/office/officeart/2008/layout/VerticalCurvedList"/>
    <dgm:cxn modelId="{BB85D384-89E9-8E48-9AEB-E618BAF786DD}" type="presParOf" srcId="{70CCE339-E4E9-2640-AD42-44BE8CB4ADF2}" destId="{7B8388B4-A82A-1A4A-ABD7-3DB1E3305A73}" srcOrd="0" destOrd="0" presId="urn:microsoft.com/office/officeart/2008/layout/VerticalCurvedList"/>
    <dgm:cxn modelId="{E507A80C-96A8-4B49-932F-EEB4E8C79011}" type="presParOf" srcId="{48F61EEE-880D-754B-86CC-1BF121C611FF}" destId="{AD818182-2FEC-244B-9BBD-A93202597CF4}" srcOrd="5" destOrd="0" presId="urn:microsoft.com/office/officeart/2008/layout/VerticalCurvedList"/>
    <dgm:cxn modelId="{D3477541-5E86-944A-B6DC-45678E66DF17}" type="presParOf" srcId="{48F61EEE-880D-754B-86CC-1BF121C611FF}" destId="{D8F83330-129F-1044-915A-E95CF7ED09A2}" srcOrd="6" destOrd="0" presId="urn:microsoft.com/office/officeart/2008/layout/VerticalCurvedList"/>
    <dgm:cxn modelId="{6200D6D9-880F-5340-9CFE-6B2BEFA139CD}" type="presParOf" srcId="{D8F83330-129F-1044-915A-E95CF7ED09A2}" destId="{56A55C7B-4BC1-EC45-A3AD-3A49CB84F5A1}" srcOrd="0" destOrd="0" presId="urn:microsoft.com/office/officeart/2008/layout/VerticalCurvedList"/>
    <dgm:cxn modelId="{4F061133-D2FD-664E-B16D-0529A817B519}" type="presParOf" srcId="{48F61EEE-880D-754B-86CC-1BF121C611FF}" destId="{A8A4CB36-55AE-074A-A95B-57EA5740FDC5}" srcOrd="7" destOrd="0" presId="urn:microsoft.com/office/officeart/2008/layout/VerticalCurvedList"/>
    <dgm:cxn modelId="{B75D4E16-27D6-8643-AB19-98FFAD787DE4}" type="presParOf" srcId="{48F61EEE-880D-754B-86CC-1BF121C611FF}" destId="{088EB9DE-9FD8-2442-A148-62C40609A4AF}" srcOrd="8" destOrd="0" presId="urn:microsoft.com/office/officeart/2008/layout/VerticalCurvedList"/>
    <dgm:cxn modelId="{4309BA85-3B72-DB4D-AC4B-916AABC2BF3F}" type="presParOf" srcId="{088EB9DE-9FD8-2442-A148-62C40609A4AF}" destId="{7BB9337A-B4B7-4C4A-86E5-6BDD5029E15C}" srcOrd="0" destOrd="0" presId="urn:microsoft.com/office/officeart/2008/layout/VerticalCurvedList"/>
    <dgm:cxn modelId="{C2FBCFE5-AF82-F544-9082-A7B9CA95108B}" type="presParOf" srcId="{48F61EEE-880D-754B-86CC-1BF121C611FF}" destId="{EBC5C555-A7C0-B142-B5FF-74ADBFB36B8E}" srcOrd="9" destOrd="0" presId="urn:microsoft.com/office/officeart/2008/layout/VerticalCurvedList"/>
    <dgm:cxn modelId="{69E0C267-DAAA-114D-8F1D-34C4BB9DC3CF}" type="presParOf" srcId="{48F61EEE-880D-754B-86CC-1BF121C611FF}" destId="{E4F3C013-3D2F-6149-93C1-9BDB7A7243DE}" srcOrd="10" destOrd="0" presId="urn:microsoft.com/office/officeart/2008/layout/VerticalCurvedList"/>
    <dgm:cxn modelId="{1F69AE63-7EC1-3D42-A6EE-0B2AE5C3C247}" type="presParOf" srcId="{E4F3C013-3D2F-6149-93C1-9BDB7A7243DE}" destId="{5EB159B3-4CEF-7047-AECA-2C2CB9A33F4E}" srcOrd="0" destOrd="0" presId="urn:microsoft.com/office/officeart/2008/layout/VerticalCurvedList"/>
    <dgm:cxn modelId="{622ABB39-924C-494C-9C22-FE720D2DD276}" type="presParOf" srcId="{48F61EEE-880D-754B-86CC-1BF121C611FF}" destId="{E06AD9D1-BB96-0549-BF84-3C8C287CEA69}" srcOrd="11" destOrd="0" presId="urn:microsoft.com/office/officeart/2008/layout/VerticalCurvedList"/>
    <dgm:cxn modelId="{062B8D06-9E44-E84F-8F84-A3AD5B255BC0}" type="presParOf" srcId="{48F61EEE-880D-754B-86CC-1BF121C611FF}" destId="{D381EA14-036E-244C-A618-B35EE3AA8AE1}" srcOrd="12" destOrd="0" presId="urn:microsoft.com/office/officeart/2008/layout/VerticalCurvedList"/>
    <dgm:cxn modelId="{30B52FB2-5570-9546-8D8B-492C79502EFD}" type="presParOf" srcId="{D381EA14-036E-244C-A618-B35EE3AA8AE1}" destId="{8E00D7D2-F8ED-EA44-9D93-D70672B81BA0}" srcOrd="0" destOrd="0" presId="urn:microsoft.com/office/officeart/2008/layout/VerticalCurvedList"/>
    <dgm:cxn modelId="{F7CA8D3F-9FB1-D74D-B63B-8CF950864E0E}" type="presParOf" srcId="{48F61EEE-880D-754B-86CC-1BF121C611FF}" destId="{B3984F78-2F72-8941-BCCC-BF7482C76C7B}" srcOrd="13" destOrd="0" presId="urn:microsoft.com/office/officeart/2008/layout/VerticalCurvedList"/>
    <dgm:cxn modelId="{AB3AE8EB-B7FC-1645-A510-CC3D3BFFFF31}" type="presParOf" srcId="{48F61EEE-880D-754B-86CC-1BF121C611FF}" destId="{D7672A99-727B-894B-96B5-97C3CA5220A4}" srcOrd="14" destOrd="0" presId="urn:microsoft.com/office/officeart/2008/layout/VerticalCurvedList"/>
    <dgm:cxn modelId="{DCE2AD77-39E7-6D44-AEE5-16E0136574CC}" type="presParOf" srcId="{D7672A99-727B-894B-96B5-97C3CA5220A4}" destId="{7B19802D-2962-384E-B370-7763EDD0F2D4}"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AEAAD25-00B6-9248-ADFE-0F3AE97C9057}" type="doc">
      <dgm:prSet loTypeId="urn:microsoft.com/office/officeart/2005/8/layout/vList4" loCatId="" qsTypeId="urn:microsoft.com/office/officeart/2005/8/quickstyle/simple3" qsCatId="simple" csTypeId="urn:microsoft.com/office/officeart/2005/8/colors/colorful1" csCatId="colorful" phldr="1"/>
      <dgm:spPr/>
      <dgm:t>
        <a:bodyPr/>
        <a:lstStyle/>
        <a:p>
          <a:endParaRPr lang="en-US"/>
        </a:p>
      </dgm:t>
    </dgm:pt>
    <dgm:pt modelId="{C45EF0C6-E332-3A48-8CA4-4F7A74D574AB}">
      <dgm:prSet phldrT="[Text]"/>
      <dgm:spPr/>
      <dgm:t>
        <a:bodyPr/>
        <a:lstStyle/>
        <a:p>
          <a:r>
            <a:rPr lang="en-US" dirty="0" smtClean="0"/>
            <a:t>Level 1</a:t>
          </a:r>
          <a:endParaRPr lang="en-US" dirty="0"/>
        </a:p>
      </dgm:t>
    </dgm:pt>
    <dgm:pt modelId="{A21DB995-6B42-1944-B820-17ED9AD9424D}" type="parTrans" cxnId="{73EE444E-DB06-4E47-8352-24685DB1ABE1}">
      <dgm:prSet/>
      <dgm:spPr/>
      <dgm:t>
        <a:bodyPr/>
        <a:lstStyle/>
        <a:p>
          <a:endParaRPr lang="en-US"/>
        </a:p>
      </dgm:t>
    </dgm:pt>
    <dgm:pt modelId="{DC05DE7D-AFD0-E14F-AA23-84A60199E34A}" type="sibTrans" cxnId="{73EE444E-DB06-4E47-8352-24685DB1ABE1}">
      <dgm:prSet/>
      <dgm:spPr/>
      <dgm:t>
        <a:bodyPr/>
        <a:lstStyle/>
        <a:p>
          <a:endParaRPr lang="en-US"/>
        </a:p>
      </dgm:t>
    </dgm:pt>
    <dgm:pt modelId="{483AE606-2749-8C4C-9C5F-9013B144F91D}">
      <dgm:prSet phldrT="[Text]"/>
      <dgm:spPr/>
      <dgm:t>
        <a:bodyPr/>
        <a:lstStyle/>
        <a:p>
          <a:r>
            <a:rPr lang="en-US" dirty="0" smtClean="0">
              <a:hlinkClick xmlns:r="http://schemas.openxmlformats.org/officeDocument/2006/relationships" r:id="rId1"/>
            </a:rPr>
            <a:t>MTP Applications Developer</a:t>
          </a:r>
          <a:endParaRPr lang="en-US" dirty="0"/>
        </a:p>
      </dgm:t>
    </dgm:pt>
    <dgm:pt modelId="{A3CF224D-5EF9-5D4F-AF09-6786462A3F55}" type="parTrans" cxnId="{53991255-4F96-8A4B-B410-5166D7C93401}">
      <dgm:prSet/>
      <dgm:spPr/>
      <dgm:t>
        <a:bodyPr/>
        <a:lstStyle/>
        <a:p>
          <a:endParaRPr lang="en-US"/>
        </a:p>
      </dgm:t>
    </dgm:pt>
    <dgm:pt modelId="{EBAFF037-9D20-454C-B7F7-4CCE208FD7D7}" type="sibTrans" cxnId="{53991255-4F96-8A4B-B410-5166D7C93401}">
      <dgm:prSet/>
      <dgm:spPr/>
      <dgm:t>
        <a:bodyPr/>
        <a:lstStyle/>
        <a:p>
          <a:endParaRPr lang="en-US"/>
        </a:p>
      </dgm:t>
    </dgm:pt>
    <dgm:pt modelId="{CDE6404F-FEF5-1846-831A-6D5F4F273E31}">
      <dgm:prSet phldrT="[Text]"/>
      <dgm:spPr/>
      <dgm:t>
        <a:bodyPr/>
        <a:lstStyle/>
        <a:p>
          <a:r>
            <a:rPr lang="en-US" dirty="0" smtClean="0">
              <a:hlinkClick xmlns:r="http://schemas.openxmlformats.org/officeDocument/2006/relationships" r:id="rId2"/>
            </a:rPr>
            <a:t>MTP Technician (Technical Support &amp; Operations</a:t>
          </a:r>
          <a:r>
            <a:rPr lang="en-US" dirty="0" smtClean="0"/>
            <a:t>)</a:t>
          </a:r>
          <a:endParaRPr lang="en-US" dirty="0"/>
        </a:p>
      </dgm:t>
    </dgm:pt>
    <dgm:pt modelId="{321A06B8-9402-F84E-9FA6-650C178C32AE}" type="parTrans" cxnId="{93C0B4B9-C92F-8D4D-8DD6-F9A51E8B6D37}">
      <dgm:prSet/>
      <dgm:spPr/>
      <dgm:t>
        <a:bodyPr/>
        <a:lstStyle/>
        <a:p>
          <a:endParaRPr lang="en-US"/>
        </a:p>
      </dgm:t>
    </dgm:pt>
    <dgm:pt modelId="{FABC3EF9-4B2E-D04F-8774-98FB3E3F16DA}" type="sibTrans" cxnId="{93C0B4B9-C92F-8D4D-8DD6-F9A51E8B6D37}">
      <dgm:prSet/>
      <dgm:spPr/>
      <dgm:t>
        <a:bodyPr/>
        <a:lstStyle/>
        <a:p>
          <a:endParaRPr lang="en-US"/>
        </a:p>
      </dgm:t>
    </dgm:pt>
    <dgm:pt modelId="{C4F26B47-8042-BC49-B707-AD5AE18018B7}">
      <dgm:prSet phldrT="[Text]"/>
      <dgm:spPr/>
      <dgm:t>
        <a:bodyPr/>
        <a:lstStyle/>
        <a:p>
          <a:r>
            <a:rPr lang="en-US" dirty="0" smtClean="0"/>
            <a:t>Level 2</a:t>
          </a:r>
          <a:endParaRPr lang="en-US" dirty="0"/>
        </a:p>
      </dgm:t>
    </dgm:pt>
    <dgm:pt modelId="{461FF85B-D6F3-E545-B8C7-B025E792BCEC}" type="parTrans" cxnId="{4B7161AC-E77E-A04C-BB80-6199B016797C}">
      <dgm:prSet/>
      <dgm:spPr/>
      <dgm:t>
        <a:bodyPr/>
        <a:lstStyle/>
        <a:p>
          <a:endParaRPr lang="en-US"/>
        </a:p>
      </dgm:t>
    </dgm:pt>
    <dgm:pt modelId="{1D2CD0AA-5091-BF4D-8685-21425ECB9C6E}" type="sibTrans" cxnId="{4B7161AC-E77E-A04C-BB80-6199B016797C}">
      <dgm:prSet/>
      <dgm:spPr/>
      <dgm:t>
        <a:bodyPr/>
        <a:lstStyle/>
        <a:p>
          <a:endParaRPr lang="en-US"/>
        </a:p>
      </dgm:t>
    </dgm:pt>
    <dgm:pt modelId="{5CDDC8D2-E389-7140-A16D-6C8705021847}">
      <dgm:prSet phldrT="[Text]"/>
      <dgm:spPr/>
      <dgm:t>
        <a:bodyPr/>
        <a:lstStyle/>
        <a:p>
          <a:r>
            <a:rPr lang="en-US" dirty="0" smtClean="0">
              <a:hlinkClick xmlns:r="http://schemas.openxmlformats.org/officeDocument/2006/relationships" r:id="rId3"/>
            </a:rPr>
            <a:t>MTP Senior Applications Developer</a:t>
          </a:r>
          <a:endParaRPr lang="en-US" dirty="0"/>
        </a:p>
      </dgm:t>
    </dgm:pt>
    <dgm:pt modelId="{D3CEFD76-1247-144A-B7F8-70A4388EE568}" type="parTrans" cxnId="{E991552B-259E-DE4C-AE0F-1B1BB89AB87F}">
      <dgm:prSet/>
      <dgm:spPr/>
      <dgm:t>
        <a:bodyPr/>
        <a:lstStyle/>
        <a:p>
          <a:endParaRPr lang="en-US"/>
        </a:p>
      </dgm:t>
    </dgm:pt>
    <dgm:pt modelId="{F6A0715D-8057-CD4A-8188-248E9C833AF8}" type="sibTrans" cxnId="{E991552B-259E-DE4C-AE0F-1B1BB89AB87F}">
      <dgm:prSet/>
      <dgm:spPr/>
      <dgm:t>
        <a:bodyPr/>
        <a:lstStyle/>
        <a:p>
          <a:endParaRPr lang="en-US"/>
        </a:p>
      </dgm:t>
    </dgm:pt>
    <dgm:pt modelId="{D4A5891F-22D7-8046-9EEE-32D1D05EEC63}">
      <dgm:prSet phldrT="[Text]"/>
      <dgm:spPr/>
      <dgm:t>
        <a:bodyPr/>
        <a:lstStyle/>
        <a:p>
          <a:r>
            <a:rPr lang="en-US" dirty="0" smtClean="0">
              <a:hlinkClick xmlns:r="http://schemas.openxmlformats.org/officeDocument/2006/relationships" r:id="rId4"/>
            </a:rPr>
            <a:t>MTP Specialist (Data Storage)</a:t>
          </a:r>
          <a:endParaRPr lang="en-US" dirty="0"/>
        </a:p>
      </dgm:t>
    </dgm:pt>
    <dgm:pt modelId="{1274C170-21CD-7249-B7A7-490F36AF4A33}" type="parTrans" cxnId="{D86541B4-ADD4-194B-BF6A-53A6B77F9C2A}">
      <dgm:prSet/>
      <dgm:spPr/>
      <dgm:t>
        <a:bodyPr/>
        <a:lstStyle/>
        <a:p>
          <a:endParaRPr lang="en-US"/>
        </a:p>
      </dgm:t>
    </dgm:pt>
    <dgm:pt modelId="{0726B079-5E18-4B49-9F55-0D2CF7E943A2}" type="sibTrans" cxnId="{D86541B4-ADD4-194B-BF6A-53A6B77F9C2A}">
      <dgm:prSet/>
      <dgm:spPr/>
      <dgm:t>
        <a:bodyPr/>
        <a:lstStyle/>
        <a:p>
          <a:endParaRPr lang="en-US"/>
        </a:p>
      </dgm:t>
    </dgm:pt>
    <dgm:pt modelId="{3AE0210B-99D3-BD41-B845-3F9C22A8D417}">
      <dgm:prSet phldrT="[Text]"/>
      <dgm:spPr/>
      <dgm:t>
        <a:bodyPr/>
        <a:lstStyle/>
        <a:p>
          <a:r>
            <a:rPr lang="en-US" dirty="0" smtClean="0"/>
            <a:t>Level 3</a:t>
          </a:r>
          <a:endParaRPr lang="en-US" dirty="0"/>
        </a:p>
      </dgm:t>
    </dgm:pt>
    <dgm:pt modelId="{27297DCE-ECAD-3A45-AF56-157D1323782E}" type="parTrans" cxnId="{CFBBC073-72B7-6B4B-9163-6648D241BCAB}">
      <dgm:prSet/>
      <dgm:spPr/>
      <dgm:t>
        <a:bodyPr/>
        <a:lstStyle/>
        <a:p>
          <a:endParaRPr lang="en-US"/>
        </a:p>
      </dgm:t>
    </dgm:pt>
    <dgm:pt modelId="{80FD2424-8182-9343-AFCB-9E06B79528E0}" type="sibTrans" cxnId="{CFBBC073-72B7-6B4B-9163-6648D241BCAB}">
      <dgm:prSet/>
      <dgm:spPr/>
      <dgm:t>
        <a:bodyPr/>
        <a:lstStyle/>
        <a:p>
          <a:endParaRPr lang="en-US"/>
        </a:p>
      </dgm:t>
    </dgm:pt>
    <dgm:pt modelId="{046E78E5-CACE-0547-A18C-5CE343ECEF9C}">
      <dgm:prSet phldrT="[Text]"/>
      <dgm:spPr/>
      <dgm:t>
        <a:bodyPr/>
        <a:lstStyle/>
        <a:p>
          <a:r>
            <a:rPr lang="en-US" dirty="0" smtClean="0">
              <a:hlinkClick xmlns:r="http://schemas.openxmlformats.org/officeDocument/2006/relationships" r:id="rId5"/>
            </a:rPr>
            <a:t>MTP Consultant (Operations)</a:t>
          </a:r>
          <a:endParaRPr lang="en-US" dirty="0"/>
        </a:p>
      </dgm:t>
    </dgm:pt>
    <dgm:pt modelId="{F3FFDE4F-EC96-F842-9F32-9E87B14D8B0D}" type="parTrans" cxnId="{14D70A8F-61D0-CD4C-B981-35E65A273A44}">
      <dgm:prSet/>
      <dgm:spPr/>
      <dgm:t>
        <a:bodyPr/>
        <a:lstStyle/>
        <a:p>
          <a:endParaRPr lang="en-US"/>
        </a:p>
      </dgm:t>
    </dgm:pt>
    <dgm:pt modelId="{6A50DDEC-A728-5742-8D42-7A00CB6A6089}" type="sibTrans" cxnId="{14D70A8F-61D0-CD4C-B981-35E65A273A44}">
      <dgm:prSet/>
      <dgm:spPr/>
      <dgm:t>
        <a:bodyPr/>
        <a:lstStyle/>
        <a:p>
          <a:endParaRPr lang="en-US"/>
        </a:p>
      </dgm:t>
    </dgm:pt>
    <dgm:pt modelId="{9F3F8F9A-92C7-DD4E-A142-E13E0789AA7B}">
      <dgm:prSet phldrT="[Text]"/>
      <dgm:spPr/>
      <dgm:t>
        <a:bodyPr/>
        <a:lstStyle/>
        <a:p>
          <a:r>
            <a:rPr lang="en-US" dirty="0" smtClean="0">
              <a:hlinkClick xmlns:r="http://schemas.openxmlformats.org/officeDocument/2006/relationships" r:id="rId6"/>
            </a:rPr>
            <a:t>MTP Specialist (Operations)</a:t>
          </a:r>
          <a:endParaRPr lang="en-US" dirty="0"/>
        </a:p>
      </dgm:t>
    </dgm:pt>
    <dgm:pt modelId="{168E2C50-B1B1-DE47-AB8E-8D8BEB86CCE1}" type="parTrans" cxnId="{A66CCA13-5981-5A46-8CA3-11405A6C46C1}">
      <dgm:prSet/>
      <dgm:spPr/>
      <dgm:t>
        <a:bodyPr/>
        <a:lstStyle/>
        <a:p>
          <a:endParaRPr lang="en-US"/>
        </a:p>
      </dgm:t>
    </dgm:pt>
    <dgm:pt modelId="{67B54E12-C0B6-8746-9A11-90BF462F3DD5}" type="sibTrans" cxnId="{A66CCA13-5981-5A46-8CA3-11405A6C46C1}">
      <dgm:prSet/>
      <dgm:spPr/>
      <dgm:t>
        <a:bodyPr/>
        <a:lstStyle/>
        <a:p>
          <a:endParaRPr lang="en-US"/>
        </a:p>
      </dgm:t>
    </dgm:pt>
    <dgm:pt modelId="{23F2E6BF-4640-8E4D-8FF4-577E65E00149}">
      <dgm:prSet phldrT="[Text]"/>
      <dgm:spPr/>
      <dgm:t>
        <a:bodyPr/>
        <a:lstStyle/>
        <a:p>
          <a:r>
            <a:rPr lang="en-US" dirty="0" smtClean="0">
              <a:hlinkClick xmlns:r="http://schemas.openxmlformats.org/officeDocument/2006/relationships" r:id="rId7"/>
            </a:rPr>
            <a:t>MTP Specialist (Security)</a:t>
          </a:r>
          <a:endParaRPr lang="en-US" dirty="0"/>
        </a:p>
      </dgm:t>
    </dgm:pt>
    <dgm:pt modelId="{BC549A93-3AAD-824A-8DA2-88C3C0608F5F}" type="parTrans" cxnId="{460EA94E-7C94-6B48-A023-344667278F68}">
      <dgm:prSet/>
      <dgm:spPr/>
      <dgm:t>
        <a:bodyPr/>
        <a:lstStyle/>
        <a:p>
          <a:endParaRPr lang="en-US"/>
        </a:p>
      </dgm:t>
    </dgm:pt>
    <dgm:pt modelId="{7CD742CD-BF34-F146-B20E-C3BFA1E4E669}" type="sibTrans" cxnId="{460EA94E-7C94-6B48-A023-344667278F68}">
      <dgm:prSet/>
      <dgm:spPr/>
      <dgm:t>
        <a:bodyPr/>
        <a:lstStyle/>
        <a:p>
          <a:endParaRPr lang="en-US"/>
        </a:p>
      </dgm:t>
    </dgm:pt>
    <dgm:pt modelId="{8E82A864-F030-DC41-A5C3-13663672599E}">
      <dgm:prSet phldrT="[Text]"/>
      <dgm:spPr/>
      <dgm:t>
        <a:bodyPr/>
        <a:lstStyle/>
        <a:p>
          <a:r>
            <a:rPr lang="en-US" dirty="0" smtClean="0">
              <a:hlinkClick xmlns:r="http://schemas.openxmlformats.org/officeDocument/2006/relationships" r:id="rId8"/>
            </a:rPr>
            <a:t>MTP Specialist (z/OS)</a:t>
          </a:r>
          <a:endParaRPr lang="en-US" dirty="0"/>
        </a:p>
      </dgm:t>
    </dgm:pt>
    <dgm:pt modelId="{0E0C229E-BFB5-7943-8259-E6865453BA6A}" type="parTrans" cxnId="{F3CB99DD-65C3-BE41-B9E5-1F3F20E7AB51}">
      <dgm:prSet/>
      <dgm:spPr/>
      <dgm:t>
        <a:bodyPr/>
        <a:lstStyle/>
        <a:p>
          <a:endParaRPr lang="en-US"/>
        </a:p>
      </dgm:t>
    </dgm:pt>
    <dgm:pt modelId="{C514F61B-4485-5540-BB60-176C904C5F6D}" type="sibTrans" cxnId="{F3CB99DD-65C3-BE41-B9E5-1F3F20E7AB51}">
      <dgm:prSet/>
      <dgm:spPr/>
      <dgm:t>
        <a:bodyPr/>
        <a:lstStyle/>
        <a:p>
          <a:endParaRPr lang="en-US"/>
        </a:p>
      </dgm:t>
    </dgm:pt>
    <dgm:pt modelId="{5C4AD3B5-91AE-F045-82C2-6435845B5CAC}">
      <dgm:prSet phldrT="[Text]"/>
      <dgm:spPr/>
      <dgm:t>
        <a:bodyPr/>
        <a:lstStyle/>
        <a:p>
          <a:r>
            <a:rPr lang="en-US" dirty="0" smtClean="0">
              <a:hlinkClick xmlns:r="http://schemas.openxmlformats.org/officeDocument/2006/relationships" r:id="rId9"/>
            </a:rPr>
            <a:t>MTP Consultant (z/OS)</a:t>
          </a:r>
          <a:endParaRPr lang="en-US" dirty="0"/>
        </a:p>
      </dgm:t>
    </dgm:pt>
    <dgm:pt modelId="{3C2B91D6-E669-9245-84B7-A890A2A321C8}" type="parTrans" cxnId="{B42037B7-D2A6-2147-83C0-5ABDD8DC16FA}">
      <dgm:prSet/>
      <dgm:spPr/>
      <dgm:t>
        <a:bodyPr/>
        <a:lstStyle/>
        <a:p>
          <a:endParaRPr lang="en-US"/>
        </a:p>
      </dgm:t>
    </dgm:pt>
    <dgm:pt modelId="{BB02F4C3-2BD6-D546-9B3A-0B1B9F569A14}" type="sibTrans" cxnId="{B42037B7-D2A6-2147-83C0-5ABDD8DC16FA}">
      <dgm:prSet/>
      <dgm:spPr/>
      <dgm:t>
        <a:bodyPr/>
        <a:lstStyle/>
        <a:p>
          <a:endParaRPr lang="en-US"/>
        </a:p>
      </dgm:t>
    </dgm:pt>
    <dgm:pt modelId="{3A1095C7-2062-2449-94CB-4DC40E2481B1}" type="pres">
      <dgm:prSet presAssocID="{7AEAAD25-00B6-9248-ADFE-0F3AE97C9057}" presName="linear" presStyleCnt="0">
        <dgm:presLayoutVars>
          <dgm:dir/>
          <dgm:resizeHandles val="exact"/>
        </dgm:presLayoutVars>
      </dgm:prSet>
      <dgm:spPr/>
      <dgm:t>
        <a:bodyPr/>
        <a:lstStyle/>
        <a:p>
          <a:endParaRPr lang="en-US"/>
        </a:p>
      </dgm:t>
    </dgm:pt>
    <dgm:pt modelId="{4DA1FEEF-319F-C747-B2AB-78F5011D3D89}" type="pres">
      <dgm:prSet presAssocID="{C45EF0C6-E332-3A48-8CA4-4F7A74D574AB}" presName="comp" presStyleCnt="0"/>
      <dgm:spPr/>
    </dgm:pt>
    <dgm:pt modelId="{F8A486A0-803D-D349-85AE-E037D9EE0977}" type="pres">
      <dgm:prSet presAssocID="{C45EF0C6-E332-3A48-8CA4-4F7A74D574AB}" presName="box" presStyleLbl="node1" presStyleIdx="0" presStyleCnt="3" custScaleY="54367"/>
      <dgm:spPr/>
      <dgm:t>
        <a:bodyPr/>
        <a:lstStyle/>
        <a:p>
          <a:endParaRPr lang="en-US"/>
        </a:p>
      </dgm:t>
    </dgm:pt>
    <dgm:pt modelId="{F1F7F9FE-AB14-4748-BC07-4D2D88C4ABE6}" type="pres">
      <dgm:prSet presAssocID="{C45EF0C6-E332-3A48-8CA4-4F7A74D574AB}" presName="img" presStyleLbl="fgImgPlace1" presStyleIdx="0" presStyleCnt="3" custScaleY="54367"/>
      <dgm:spPr>
        <a:blipFill rotWithShape="1">
          <a:blip xmlns:r="http://schemas.openxmlformats.org/officeDocument/2006/relationships" r:embed="rId10"/>
          <a:stretch>
            <a:fillRect/>
          </a:stretch>
        </a:blipFill>
      </dgm:spPr>
    </dgm:pt>
    <dgm:pt modelId="{040B06E6-DB96-0D4B-BB43-B4C1C5958922}" type="pres">
      <dgm:prSet presAssocID="{C45EF0C6-E332-3A48-8CA4-4F7A74D574AB}" presName="text" presStyleLbl="node1" presStyleIdx="0" presStyleCnt="3">
        <dgm:presLayoutVars>
          <dgm:bulletEnabled val="1"/>
        </dgm:presLayoutVars>
      </dgm:prSet>
      <dgm:spPr/>
      <dgm:t>
        <a:bodyPr/>
        <a:lstStyle/>
        <a:p>
          <a:endParaRPr lang="en-US"/>
        </a:p>
      </dgm:t>
    </dgm:pt>
    <dgm:pt modelId="{7279CD82-FE64-074D-A578-D548EEDD308A}" type="pres">
      <dgm:prSet presAssocID="{DC05DE7D-AFD0-E14F-AA23-84A60199E34A}" presName="spacer" presStyleCnt="0"/>
      <dgm:spPr/>
    </dgm:pt>
    <dgm:pt modelId="{5171A261-15BC-3E43-89E9-31E421CD994D}" type="pres">
      <dgm:prSet presAssocID="{C4F26B47-8042-BC49-B707-AD5AE18018B7}" presName="comp" presStyleCnt="0"/>
      <dgm:spPr/>
    </dgm:pt>
    <dgm:pt modelId="{2AB8F9D6-0EFF-744F-9D11-E85ED1860D9A}" type="pres">
      <dgm:prSet presAssocID="{C4F26B47-8042-BC49-B707-AD5AE18018B7}" presName="box" presStyleLbl="node1" presStyleIdx="1" presStyleCnt="3" custScaleY="86843"/>
      <dgm:spPr/>
      <dgm:t>
        <a:bodyPr/>
        <a:lstStyle/>
        <a:p>
          <a:endParaRPr lang="en-US"/>
        </a:p>
      </dgm:t>
    </dgm:pt>
    <dgm:pt modelId="{0EFC40EE-21DB-CC45-BF44-7CE8FE0F4544}" type="pres">
      <dgm:prSet presAssocID="{C4F26B47-8042-BC49-B707-AD5AE18018B7}" presName="img" presStyleLbl="fgImgPlace1" presStyleIdx="1" presStyleCnt="3" custScaleY="86843"/>
      <dgm:spPr>
        <a:blipFill rotWithShape="1">
          <a:blip xmlns:r="http://schemas.openxmlformats.org/officeDocument/2006/relationships" r:embed="rId11"/>
          <a:stretch>
            <a:fillRect/>
          </a:stretch>
        </a:blipFill>
      </dgm:spPr>
    </dgm:pt>
    <dgm:pt modelId="{6CFE52F7-FA4A-DC42-9500-DB766262C783}" type="pres">
      <dgm:prSet presAssocID="{C4F26B47-8042-BC49-B707-AD5AE18018B7}" presName="text" presStyleLbl="node1" presStyleIdx="1" presStyleCnt="3">
        <dgm:presLayoutVars>
          <dgm:bulletEnabled val="1"/>
        </dgm:presLayoutVars>
      </dgm:prSet>
      <dgm:spPr/>
      <dgm:t>
        <a:bodyPr/>
        <a:lstStyle/>
        <a:p>
          <a:endParaRPr lang="en-US"/>
        </a:p>
      </dgm:t>
    </dgm:pt>
    <dgm:pt modelId="{5F867D97-7DA7-B242-99BC-5A7780808251}" type="pres">
      <dgm:prSet presAssocID="{1D2CD0AA-5091-BF4D-8685-21425ECB9C6E}" presName="spacer" presStyleCnt="0"/>
      <dgm:spPr/>
    </dgm:pt>
    <dgm:pt modelId="{36343854-692C-DE4A-A324-93EF4D93640F}" type="pres">
      <dgm:prSet presAssocID="{3AE0210B-99D3-BD41-B845-3F9C22A8D417}" presName="comp" presStyleCnt="0"/>
      <dgm:spPr/>
    </dgm:pt>
    <dgm:pt modelId="{8AECDEA4-D4B3-9A40-A49F-65B92C89EF7F}" type="pres">
      <dgm:prSet presAssocID="{3AE0210B-99D3-BD41-B845-3F9C22A8D417}" presName="box" presStyleLbl="node1" presStyleIdx="2" presStyleCnt="3" custScaleY="54697"/>
      <dgm:spPr/>
      <dgm:t>
        <a:bodyPr/>
        <a:lstStyle/>
        <a:p>
          <a:endParaRPr lang="en-US"/>
        </a:p>
      </dgm:t>
    </dgm:pt>
    <dgm:pt modelId="{4762180D-39BA-DB44-B586-E7D1DB45CA3C}" type="pres">
      <dgm:prSet presAssocID="{3AE0210B-99D3-BD41-B845-3F9C22A8D417}" presName="img" presStyleLbl="fgImgPlace1" presStyleIdx="2" presStyleCnt="3" custScaleY="54697"/>
      <dgm:spPr>
        <a:blipFill rotWithShape="1">
          <a:blip xmlns:r="http://schemas.openxmlformats.org/officeDocument/2006/relationships" r:embed="rId12"/>
          <a:stretch>
            <a:fillRect/>
          </a:stretch>
        </a:blipFill>
      </dgm:spPr>
    </dgm:pt>
    <dgm:pt modelId="{E85C4B93-CEFF-0C4C-8676-41173BA57C34}" type="pres">
      <dgm:prSet presAssocID="{3AE0210B-99D3-BD41-B845-3F9C22A8D417}" presName="text" presStyleLbl="node1" presStyleIdx="2" presStyleCnt="3">
        <dgm:presLayoutVars>
          <dgm:bulletEnabled val="1"/>
        </dgm:presLayoutVars>
      </dgm:prSet>
      <dgm:spPr/>
      <dgm:t>
        <a:bodyPr/>
        <a:lstStyle/>
        <a:p>
          <a:endParaRPr lang="en-US"/>
        </a:p>
      </dgm:t>
    </dgm:pt>
  </dgm:ptLst>
  <dgm:cxnLst>
    <dgm:cxn modelId="{5A9F5B79-A5A4-054C-A2C6-6EF8ED653F3E}" type="presOf" srcId="{D4A5891F-22D7-8046-9EEE-32D1D05EEC63}" destId="{6CFE52F7-FA4A-DC42-9500-DB766262C783}" srcOrd="1" destOrd="2" presId="urn:microsoft.com/office/officeart/2005/8/layout/vList4"/>
    <dgm:cxn modelId="{00E15506-5AAE-374B-8BD0-F3B355E5E9F2}" type="presOf" srcId="{D4A5891F-22D7-8046-9EEE-32D1D05EEC63}" destId="{2AB8F9D6-0EFF-744F-9D11-E85ED1860D9A}" srcOrd="0" destOrd="2" presId="urn:microsoft.com/office/officeart/2005/8/layout/vList4"/>
    <dgm:cxn modelId="{5259CE28-F082-D54E-8512-41C1904C339F}" type="presOf" srcId="{23F2E6BF-4640-8E4D-8FF4-577E65E00149}" destId="{6CFE52F7-FA4A-DC42-9500-DB766262C783}" srcOrd="1" destOrd="4" presId="urn:microsoft.com/office/officeart/2005/8/layout/vList4"/>
    <dgm:cxn modelId="{26CFC4BC-5791-B046-82D6-25AE4A0F36F5}" type="presOf" srcId="{8E82A864-F030-DC41-A5C3-13663672599E}" destId="{6CFE52F7-FA4A-DC42-9500-DB766262C783}" srcOrd="1" destOrd="5" presId="urn:microsoft.com/office/officeart/2005/8/layout/vList4"/>
    <dgm:cxn modelId="{C6A59EC4-8B5E-7647-AD77-3AA67D517EB1}" type="presOf" srcId="{9F3F8F9A-92C7-DD4E-A142-E13E0789AA7B}" destId="{6CFE52F7-FA4A-DC42-9500-DB766262C783}" srcOrd="1" destOrd="3" presId="urn:microsoft.com/office/officeart/2005/8/layout/vList4"/>
    <dgm:cxn modelId="{4B7161AC-E77E-A04C-BB80-6199B016797C}" srcId="{7AEAAD25-00B6-9248-ADFE-0F3AE97C9057}" destId="{C4F26B47-8042-BC49-B707-AD5AE18018B7}" srcOrd="1" destOrd="0" parTransId="{461FF85B-D6F3-E545-B8C7-B025E792BCEC}" sibTransId="{1D2CD0AA-5091-BF4D-8685-21425ECB9C6E}"/>
    <dgm:cxn modelId="{4AF5DD6F-27BB-AA4A-ACF5-26298094A002}" type="presOf" srcId="{483AE606-2749-8C4C-9C5F-9013B144F91D}" destId="{040B06E6-DB96-0D4B-BB43-B4C1C5958922}" srcOrd="1" destOrd="1" presId="urn:microsoft.com/office/officeart/2005/8/layout/vList4"/>
    <dgm:cxn modelId="{460EA94E-7C94-6B48-A023-344667278F68}" srcId="{C4F26B47-8042-BC49-B707-AD5AE18018B7}" destId="{23F2E6BF-4640-8E4D-8FF4-577E65E00149}" srcOrd="3" destOrd="0" parTransId="{BC549A93-3AAD-824A-8DA2-88C3C0608F5F}" sibTransId="{7CD742CD-BF34-F146-B20E-C3BFA1E4E669}"/>
    <dgm:cxn modelId="{579013FE-E361-B744-AA46-A306ED5FC9CE}" type="presOf" srcId="{7AEAAD25-00B6-9248-ADFE-0F3AE97C9057}" destId="{3A1095C7-2062-2449-94CB-4DC40E2481B1}" srcOrd="0" destOrd="0" presId="urn:microsoft.com/office/officeart/2005/8/layout/vList4"/>
    <dgm:cxn modelId="{CFBE33E7-837F-3744-B1C9-EE33B3D868E6}" type="presOf" srcId="{8E82A864-F030-DC41-A5C3-13663672599E}" destId="{2AB8F9D6-0EFF-744F-9D11-E85ED1860D9A}" srcOrd="0" destOrd="5" presId="urn:microsoft.com/office/officeart/2005/8/layout/vList4"/>
    <dgm:cxn modelId="{B93ACFEC-44F6-2A44-A9FD-B649DE08040C}" type="presOf" srcId="{046E78E5-CACE-0547-A18C-5CE343ECEF9C}" destId="{E85C4B93-CEFF-0C4C-8676-41173BA57C34}" srcOrd="1" destOrd="1" presId="urn:microsoft.com/office/officeart/2005/8/layout/vList4"/>
    <dgm:cxn modelId="{3B1C00CD-254F-1A4B-86FB-2F149249B6E7}" type="presOf" srcId="{5CDDC8D2-E389-7140-A16D-6C8705021847}" destId="{2AB8F9D6-0EFF-744F-9D11-E85ED1860D9A}" srcOrd="0" destOrd="1" presId="urn:microsoft.com/office/officeart/2005/8/layout/vList4"/>
    <dgm:cxn modelId="{B42037B7-D2A6-2147-83C0-5ABDD8DC16FA}" srcId="{3AE0210B-99D3-BD41-B845-3F9C22A8D417}" destId="{5C4AD3B5-91AE-F045-82C2-6435845B5CAC}" srcOrd="1" destOrd="0" parTransId="{3C2B91D6-E669-9245-84B7-A890A2A321C8}" sibTransId="{BB02F4C3-2BD6-D546-9B3A-0B1B9F569A14}"/>
    <dgm:cxn modelId="{73EE444E-DB06-4E47-8352-24685DB1ABE1}" srcId="{7AEAAD25-00B6-9248-ADFE-0F3AE97C9057}" destId="{C45EF0C6-E332-3A48-8CA4-4F7A74D574AB}" srcOrd="0" destOrd="0" parTransId="{A21DB995-6B42-1944-B820-17ED9AD9424D}" sibTransId="{DC05DE7D-AFD0-E14F-AA23-84A60199E34A}"/>
    <dgm:cxn modelId="{81AF7724-073B-7448-85B5-9419F6888691}" type="presOf" srcId="{046E78E5-CACE-0547-A18C-5CE343ECEF9C}" destId="{8AECDEA4-D4B3-9A40-A49F-65B92C89EF7F}" srcOrd="0" destOrd="1" presId="urn:microsoft.com/office/officeart/2005/8/layout/vList4"/>
    <dgm:cxn modelId="{3595708A-EE09-DF4E-BE20-4CB8ADE5CA33}" type="presOf" srcId="{3AE0210B-99D3-BD41-B845-3F9C22A8D417}" destId="{E85C4B93-CEFF-0C4C-8676-41173BA57C34}" srcOrd="1" destOrd="0" presId="urn:microsoft.com/office/officeart/2005/8/layout/vList4"/>
    <dgm:cxn modelId="{53991255-4F96-8A4B-B410-5166D7C93401}" srcId="{C45EF0C6-E332-3A48-8CA4-4F7A74D574AB}" destId="{483AE606-2749-8C4C-9C5F-9013B144F91D}" srcOrd="0" destOrd="0" parTransId="{A3CF224D-5EF9-5D4F-AF09-6786462A3F55}" sibTransId="{EBAFF037-9D20-454C-B7F7-4CCE208FD7D7}"/>
    <dgm:cxn modelId="{5D1A490A-E822-594A-A117-DC0DC3F8A24D}" type="presOf" srcId="{483AE606-2749-8C4C-9C5F-9013B144F91D}" destId="{F8A486A0-803D-D349-85AE-E037D9EE0977}" srcOrd="0" destOrd="1" presId="urn:microsoft.com/office/officeart/2005/8/layout/vList4"/>
    <dgm:cxn modelId="{EBE0E55E-8910-834B-8A03-D554370C9F58}" type="presOf" srcId="{5CDDC8D2-E389-7140-A16D-6C8705021847}" destId="{6CFE52F7-FA4A-DC42-9500-DB766262C783}" srcOrd="1" destOrd="1" presId="urn:microsoft.com/office/officeart/2005/8/layout/vList4"/>
    <dgm:cxn modelId="{78452BB0-81CF-A441-B092-FD7E86D5B4BB}" type="presOf" srcId="{C45EF0C6-E332-3A48-8CA4-4F7A74D574AB}" destId="{040B06E6-DB96-0D4B-BB43-B4C1C5958922}" srcOrd="1" destOrd="0" presId="urn:microsoft.com/office/officeart/2005/8/layout/vList4"/>
    <dgm:cxn modelId="{14D70A8F-61D0-CD4C-B981-35E65A273A44}" srcId="{3AE0210B-99D3-BD41-B845-3F9C22A8D417}" destId="{046E78E5-CACE-0547-A18C-5CE343ECEF9C}" srcOrd="0" destOrd="0" parTransId="{F3FFDE4F-EC96-F842-9F32-9E87B14D8B0D}" sibTransId="{6A50DDEC-A728-5742-8D42-7A00CB6A6089}"/>
    <dgm:cxn modelId="{BAA28743-148E-6642-95CA-B2F9C9C71DFA}" type="presOf" srcId="{5C4AD3B5-91AE-F045-82C2-6435845B5CAC}" destId="{8AECDEA4-D4B3-9A40-A49F-65B92C89EF7F}" srcOrd="0" destOrd="2" presId="urn:microsoft.com/office/officeart/2005/8/layout/vList4"/>
    <dgm:cxn modelId="{E991552B-259E-DE4C-AE0F-1B1BB89AB87F}" srcId="{C4F26B47-8042-BC49-B707-AD5AE18018B7}" destId="{5CDDC8D2-E389-7140-A16D-6C8705021847}" srcOrd="0" destOrd="0" parTransId="{D3CEFD76-1247-144A-B7F8-70A4388EE568}" sibTransId="{F6A0715D-8057-CD4A-8188-248E9C833AF8}"/>
    <dgm:cxn modelId="{D86541B4-ADD4-194B-BF6A-53A6B77F9C2A}" srcId="{C4F26B47-8042-BC49-B707-AD5AE18018B7}" destId="{D4A5891F-22D7-8046-9EEE-32D1D05EEC63}" srcOrd="1" destOrd="0" parTransId="{1274C170-21CD-7249-B7A7-490F36AF4A33}" sibTransId="{0726B079-5E18-4B49-9F55-0D2CF7E943A2}"/>
    <dgm:cxn modelId="{D78F0280-398B-6247-9BD7-F4C5E08CFAA3}" type="presOf" srcId="{C45EF0C6-E332-3A48-8CA4-4F7A74D574AB}" destId="{F8A486A0-803D-D349-85AE-E037D9EE0977}" srcOrd="0" destOrd="0" presId="urn:microsoft.com/office/officeart/2005/8/layout/vList4"/>
    <dgm:cxn modelId="{82B65251-3EC5-8A45-9355-7BB6BF2A6364}" type="presOf" srcId="{23F2E6BF-4640-8E4D-8FF4-577E65E00149}" destId="{2AB8F9D6-0EFF-744F-9D11-E85ED1860D9A}" srcOrd="0" destOrd="4" presId="urn:microsoft.com/office/officeart/2005/8/layout/vList4"/>
    <dgm:cxn modelId="{5E718190-B222-4147-A921-EB13840EE44D}" type="presOf" srcId="{3AE0210B-99D3-BD41-B845-3F9C22A8D417}" destId="{8AECDEA4-D4B3-9A40-A49F-65B92C89EF7F}" srcOrd="0" destOrd="0" presId="urn:microsoft.com/office/officeart/2005/8/layout/vList4"/>
    <dgm:cxn modelId="{23FAB0D6-880B-D14A-9FD5-974D76867A52}" type="presOf" srcId="{CDE6404F-FEF5-1846-831A-6D5F4F273E31}" destId="{040B06E6-DB96-0D4B-BB43-B4C1C5958922}" srcOrd="1" destOrd="2" presId="urn:microsoft.com/office/officeart/2005/8/layout/vList4"/>
    <dgm:cxn modelId="{A66CCA13-5981-5A46-8CA3-11405A6C46C1}" srcId="{C4F26B47-8042-BC49-B707-AD5AE18018B7}" destId="{9F3F8F9A-92C7-DD4E-A142-E13E0789AA7B}" srcOrd="2" destOrd="0" parTransId="{168E2C50-B1B1-DE47-AB8E-8D8BEB86CCE1}" sibTransId="{67B54E12-C0B6-8746-9A11-90BF462F3DD5}"/>
    <dgm:cxn modelId="{5FD9EDF7-7E2D-7041-BF62-0669FEAC7FEE}" type="presOf" srcId="{C4F26B47-8042-BC49-B707-AD5AE18018B7}" destId="{2AB8F9D6-0EFF-744F-9D11-E85ED1860D9A}" srcOrd="0" destOrd="0" presId="urn:microsoft.com/office/officeart/2005/8/layout/vList4"/>
    <dgm:cxn modelId="{93C0B4B9-C92F-8D4D-8DD6-F9A51E8B6D37}" srcId="{C45EF0C6-E332-3A48-8CA4-4F7A74D574AB}" destId="{CDE6404F-FEF5-1846-831A-6D5F4F273E31}" srcOrd="1" destOrd="0" parTransId="{321A06B8-9402-F84E-9FA6-650C178C32AE}" sibTransId="{FABC3EF9-4B2E-D04F-8774-98FB3E3F16DA}"/>
    <dgm:cxn modelId="{6F72FE23-B060-634D-AE12-5FA667609A49}" type="presOf" srcId="{9F3F8F9A-92C7-DD4E-A142-E13E0789AA7B}" destId="{2AB8F9D6-0EFF-744F-9D11-E85ED1860D9A}" srcOrd="0" destOrd="3" presId="urn:microsoft.com/office/officeart/2005/8/layout/vList4"/>
    <dgm:cxn modelId="{2748F94F-89C4-674C-ADDA-7D349B7EA713}" type="presOf" srcId="{C4F26B47-8042-BC49-B707-AD5AE18018B7}" destId="{6CFE52F7-FA4A-DC42-9500-DB766262C783}" srcOrd="1" destOrd="0" presId="urn:microsoft.com/office/officeart/2005/8/layout/vList4"/>
    <dgm:cxn modelId="{F3CB99DD-65C3-BE41-B9E5-1F3F20E7AB51}" srcId="{C4F26B47-8042-BC49-B707-AD5AE18018B7}" destId="{8E82A864-F030-DC41-A5C3-13663672599E}" srcOrd="4" destOrd="0" parTransId="{0E0C229E-BFB5-7943-8259-E6865453BA6A}" sibTransId="{C514F61B-4485-5540-BB60-176C904C5F6D}"/>
    <dgm:cxn modelId="{B924A297-B330-B643-86A8-59F8FBD0FBBD}" type="presOf" srcId="{5C4AD3B5-91AE-F045-82C2-6435845B5CAC}" destId="{E85C4B93-CEFF-0C4C-8676-41173BA57C34}" srcOrd="1" destOrd="2" presId="urn:microsoft.com/office/officeart/2005/8/layout/vList4"/>
    <dgm:cxn modelId="{CFBBC073-72B7-6B4B-9163-6648D241BCAB}" srcId="{7AEAAD25-00B6-9248-ADFE-0F3AE97C9057}" destId="{3AE0210B-99D3-BD41-B845-3F9C22A8D417}" srcOrd="2" destOrd="0" parTransId="{27297DCE-ECAD-3A45-AF56-157D1323782E}" sibTransId="{80FD2424-8182-9343-AFCB-9E06B79528E0}"/>
    <dgm:cxn modelId="{2F3C0665-FA4E-A94E-AE29-EBFC1993C288}" type="presOf" srcId="{CDE6404F-FEF5-1846-831A-6D5F4F273E31}" destId="{F8A486A0-803D-D349-85AE-E037D9EE0977}" srcOrd="0" destOrd="2" presId="urn:microsoft.com/office/officeart/2005/8/layout/vList4"/>
    <dgm:cxn modelId="{53228BF9-E7D2-734E-8ED3-CA00A9C8B960}" type="presParOf" srcId="{3A1095C7-2062-2449-94CB-4DC40E2481B1}" destId="{4DA1FEEF-319F-C747-B2AB-78F5011D3D89}" srcOrd="0" destOrd="0" presId="urn:microsoft.com/office/officeart/2005/8/layout/vList4"/>
    <dgm:cxn modelId="{48563E9C-1C01-4C45-B1C6-CC186E6E06BB}" type="presParOf" srcId="{4DA1FEEF-319F-C747-B2AB-78F5011D3D89}" destId="{F8A486A0-803D-D349-85AE-E037D9EE0977}" srcOrd="0" destOrd="0" presId="urn:microsoft.com/office/officeart/2005/8/layout/vList4"/>
    <dgm:cxn modelId="{51E27CC7-41FE-774A-A09E-F168AF36B427}" type="presParOf" srcId="{4DA1FEEF-319F-C747-B2AB-78F5011D3D89}" destId="{F1F7F9FE-AB14-4748-BC07-4D2D88C4ABE6}" srcOrd="1" destOrd="0" presId="urn:microsoft.com/office/officeart/2005/8/layout/vList4"/>
    <dgm:cxn modelId="{DD5FA94E-454C-5C4D-A977-3D931B529296}" type="presParOf" srcId="{4DA1FEEF-319F-C747-B2AB-78F5011D3D89}" destId="{040B06E6-DB96-0D4B-BB43-B4C1C5958922}" srcOrd="2" destOrd="0" presId="urn:microsoft.com/office/officeart/2005/8/layout/vList4"/>
    <dgm:cxn modelId="{E2495CA7-8000-3B4E-83F6-36A6D5842707}" type="presParOf" srcId="{3A1095C7-2062-2449-94CB-4DC40E2481B1}" destId="{7279CD82-FE64-074D-A578-D548EEDD308A}" srcOrd="1" destOrd="0" presId="urn:microsoft.com/office/officeart/2005/8/layout/vList4"/>
    <dgm:cxn modelId="{1C310116-CAA1-DE42-9AD6-F7D35319DA12}" type="presParOf" srcId="{3A1095C7-2062-2449-94CB-4DC40E2481B1}" destId="{5171A261-15BC-3E43-89E9-31E421CD994D}" srcOrd="2" destOrd="0" presId="urn:microsoft.com/office/officeart/2005/8/layout/vList4"/>
    <dgm:cxn modelId="{2D050B87-634A-F147-93F5-31FF1C360C65}" type="presParOf" srcId="{5171A261-15BC-3E43-89E9-31E421CD994D}" destId="{2AB8F9D6-0EFF-744F-9D11-E85ED1860D9A}" srcOrd="0" destOrd="0" presId="urn:microsoft.com/office/officeart/2005/8/layout/vList4"/>
    <dgm:cxn modelId="{D51D5939-6848-5E47-A10A-F1C260FFDA52}" type="presParOf" srcId="{5171A261-15BC-3E43-89E9-31E421CD994D}" destId="{0EFC40EE-21DB-CC45-BF44-7CE8FE0F4544}" srcOrd="1" destOrd="0" presId="urn:microsoft.com/office/officeart/2005/8/layout/vList4"/>
    <dgm:cxn modelId="{C977A8F6-A6C6-2D45-827F-2D5412448F2A}" type="presParOf" srcId="{5171A261-15BC-3E43-89E9-31E421CD994D}" destId="{6CFE52F7-FA4A-DC42-9500-DB766262C783}" srcOrd="2" destOrd="0" presId="urn:microsoft.com/office/officeart/2005/8/layout/vList4"/>
    <dgm:cxn modelId="{8AB70D39-B028-A741-96A5-BC4ED6B2619F}" type="presParOf" srcId="{3A1095C7-2062-2449-94CB-4DC40E2481B1}" destId="{5F867D97-7DA7-B242-99BC-5A7780808251}" srcOrd="3" destOrd="0" presId="urn:microsoft.com/office/officeart/2005/8/layout/vList4"/>
    <dgm:cxn modelId="{A248AF1D-34CE-5041-809B-2CA372BA7658}" type="presParOf" srcId="{3A1095C7-2062-2449-94CB-4DC40E2481B1}" destId="{36343854-692C-DE4A-A324-93EF4D93640F}" srcOrd="4" destOrd="0" presId="urn:microsoft.com/office/officeart/2005/8/layout/vList4"/>
    <dgm:cxn modelId="{9E4AFA6F-D390-8042-BD44-AD69C9B95287}" type="presParOf" srcId="{36343854-692C-DE4A-A324-93EF4D93640F}" destId="{8AECDEA4-D4B3-9A40-A49F-65B92C89EF7F}" srcOrd="0" destOrd="0" presId="urn:microsoft.com/office/officeart/2005/8/layout/vList4"/>
    <dgm:cxn modelId="{8EBBA31B-8D48-A949-BC08-51A1CD7E7F15}" type="presParOf" srcId="{36343854-692C-DE4A-A324-93EF4D93640F}" destId="{4762180D-39BA-DB44-B586-E7D1DB45CA3C}" srcOrd="1" destOrd="0" presId="urn:microsoft.com/office/officeart/2005/8/layout/vList4"/>
    <dgm:cxn modelId="{13413BD5-9FC9-3746-B6C3-6D8914C71866}" type="presParOf" srcId="{36343854-692C-DE4A-A324-93EF4D93640F}" destId="{E85C4B93-CEFF-0C4C-8676-41173BA57C34}" srcOrd="2" destOrd="0" presId="urn:microsoft.com/office/officeart/2005/8/layout/vList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FB3C64-9C97-494B-856F-776C4F2E54A2}">
      <dsp:nvSpPr>
        <dsp:cNvPr id="0" name=""/>
        <dsp:cNvSpPr/>
      </dsp:nvSpPr>
      <dsp:spPr>
        <a:xfrm>
          <a:off x="757636" y="118792"/>
          <a:ext cx="1456311" cy="1713307"/>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FC8857E6-647B-DF42-8106-B177378576C6}">
      <dsp:nvSpPr>
        <dsp:cNvPr id="0" name=""/>
        <dsp:cNvSpPr/>
      </dsp:nvSpPr>
      <dsp:spPr>
        <a:xfrm>
          <a:off x="830451" y="187324"/>
          <a:ext cx="1310680" cy="1113649"/>
        </a:xfrm>
        <a:prstGeom prst="rect">
          <a:avLst/>
        </a:prstGeom>
        <a:blipFill rotWithShape="1">
          <a:blip xmlns:r="http://schemas.openxmlformats.org/officeDocument/2006/relationships" r:embed="rId1"/>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27127AB9-1150-5B4B-9C85-0C9B51072F4B}">
      <dsp:nvSpPr>
        <dsp:cNvPr id="0" name=""/>
        <dsp:cNvSpPr/>
      </dsp:nvSpPr>
      <dsp:spPr>
        <a:xfrm>
          <a:off x="830451" y="1472318"/>
          <a:ext cx="1310680" cy="291248"/>
        </a:xfrm>
        <a:prstGeom prst="rect">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Guest Lecture</a:t>
          </a:r>
          <a:endParaRPr lang="en-US" sz="1000" kern="1200" dirty="0"/>
        </a:p>
      </dsp:txBody>
      <dsp:txXfrm>
        <a:off x="830451" y="1472318"/>
        <a:ext cx="1310680" cy="291248"/>
      </dsp:txXfrm>
    </dsp:sp>
    <dsp:sp modelId="{C49D21AF-127E-4046-B3DD-98547BD1A732}">
      <dsp:nvSpPr>
        <dsp:cNvPr id="0" name=""/>
        <dsp:cNvSpPr/>
      </dsp:nvSpPr>
      <dsp:spPr>
        <a:xfrm>
          <a:off x="830451" y="1300974"/>
          <a:ext cx="1310680" cy="1713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endParaRPr lang="en-US" sz="700" kern="1200" dirty="0"/>
        </a:p>
      </dsp:txBody>
      <dsp:txXfrm>
        <a:off x="830451" y="1300974"/>
        <a:ext cx="1310680" cy="171344"/>
      </dsp:txXfrm>
    </dsp:sp>
    <dsp:sp modelId="{7D649B08-08E5-6F40-BDE0-C481BF641219}">
      <dsp:nvSpPr>
        <dsp:cNvPr id="0" name=""/>
        <dsp:cNvSpPr/>
      </dsp:nvSpPr>
      <dsp:spPr>
        <a:xfrm>
          <a:off x="2595536" y="118792"/>
          <a:ext cx="1456311" cy="1713307"/>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B72F2CF0-F4AA-AE41-8DBD-6C4D1B61F6DE}">
      <dsp:nvSpPr>
        <dsp:cNvPr id="0" name=""/>
        <dsp:cNvSpPr/>
      </dsp:nvSpPr>
      <dsp:spPr>
        <a:xfrm>
          <a:off x="2668352" y="187324"/>
          <a:ext cx="1310680" cy="1113649"/>
        </a:xfrm>
        <a:prstGeom prst="rect">
          <a:avLst/>
        </a:prstGeom>
        <a:blipFill rotWithShape="1">
          <a:blip xmlns:r="http://schemas.openxmlformats.org/officeDocument/2006/relationships" r:embed="rId2"/>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3849F039-373D-3F49-A4F0-96767286A086}">
      <dsp:nvSpPr>
        <dsp:cNvPr id="0" name=""/>
        <dsp:cNvSpPr/>
      </dsp:nvSpPr>
      <dsp:spPr>
        <a:xfrm>
          <a:off x="2668352" y="1472318"/>
          <a:ext cx="1310680" cy="291248"/>
        </a:xfrm>
        <a:prstGeom prst="rect">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Teach</a:t>
          </a:r>
          <a:endParaRPr lang="en-US" sz="1000" kern="1200" dirty="0"/>
        </a:p>
      </dsp:txBody>
      <dsp:txXfrm>
        <a:off x="2668352" y="1472318"/>
        <a:ext cx="1310680" cy="291248"/>
      </dsp:txXfrm>
    </dsp:sp>
    <dsp:sp modelId="{8BFAE4BA-5BE4-A940-9F65-B31876411EDD}">
      <dsp:nvSpPr>
        <dsp:cNvPr id="0" name=""/>
        <dsp:cNvSpPr/>
      </dsp:nvSpPr>
      <dsp:spPr>
        <a:xfrm>
          <a:off x="2668352" y="1300974"/>
          <a:ext cx="1310680" cy="1713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US" sz="700" kern="1200" dirty="0" smtClean="0"/>
            <a:t> </a:t>
          </a:r>
          <a:endParaRPr lang="en-US" sz="700" kern="1200" dirty="0"/>
        </a:p>
      </dsp:txBody>
      <dsp:txXfrm>
        <a:off x="2668352" y="1300974"/>
        <a:ext cx="1310680" cy="171344"/>
      </dsp:txXfrm>
    </dsp:sp>
    <dsp:sp modelId="{716E9C48-A8A5-7442-BC9E-4A38ED417950}">
      <dsp:nvSpPr>
        <dsp:cNvPr id="0" name=""/>
        <dsp:cNvSpPr/>
      </dsp:nvSpPr>
      <dsp:spPr>
        <a:xfrm>
          <a:off x="4433437" y="118792"/>
          <a:ext cx="1456311" cy="1713307"/>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F431D69C-E473-3447-AEB3-848F18074A7E}">
      <dsp:nvSpPr>
        <dsp:cNvPr id="0" name=""/>
        <dsp:cNvSpPr/>
      </dsp:nvSpPr>
      <dsp:spPr>
        <a:xfrm>
          <a:off x="4506252" y="187324"/>
          <a:ext cx="1310680" cy="1113649"/>
        </a:xfrm>
        <a:prstGeom prst="rect">
          <a:avLst/>
        </a:prstGeom>
        <a:blipFill rotWithShape="1">
          <a:blip xmlns:r="http://schemas.openxmlformats.org/officeDocument/2006/relationships" r:embed="rId3"/>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1C4A6756-9220-8643-908A-D7A9D299F416}">
      <dsp:nvSpPr>
        <dsp:cNvPr id="0" name=""/>
        <dsp:cNvSpPr/>
      </dsp:nvSpPr>
      <dsp:spPr>
        <a:xfrm>
          <a:off x="4506252" y="1472318"/>
          <a:ext cx="1310680" cy="291248"/>
        </a:xfrm>
        <a:prstGeom prst="rect">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Sponsor an Event</a:t>
          </a:r>
          <a:endParaRPr lang="en-US" sz="1000" kern="1200" dirty="0"/>
        </a:p>
      </dsp:txBody>
      <dsp:txXfrm>
        <a:off x="4506252" y="1472318"/>
        <a:ext cx="1310680" cy="291248"/>
      </dsp:txXfrm>
    </dsp:sp>
    <dsp:sp modelId="{BFA34520-019D-AB41-B087-A248C88F9F83}">
      <dsp:nvSpPr>
        <dsp:cNvPr id="0" name=""/>
        <dsp:cNvSpPr/>
      </dsp:nvSpPr>
      <dsp:spPr>
        <a:xfrm>
          <a:off x="4506252" y="1300974"/>
          <a:ext cx="1310680" cy="1713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US" sz="700" kern="1200" dirty="0" smtClean="0"/>
            <a:t> </a:t>
          </a:r>
          <a:endParaRPr lang="en-US" sz="700" kern="1200" dirty="0"/>
        </a:p>
      </dsp:txBody>
      <dsp:txXfrm>
        <a:off x="4506252" y="1300974"/>
        <a:ext cx="1310680" cy="171344"/>
      </dsp:txXfrm>
    </dsp:sp>
    <dsp:sp modelId="{C3DC8ECD-2043-3B45-A841-1C9B653CA2AE}">
      <dsp:nvSpPr>
        <dsp:cNvPr id="0" name=""/>
        <dsp:cNvSpPr/>
      </dsp:nvSpPr>
      <dsp:spPr>
        <a:xfrm>
          <a:off x="6271337" y="118792"/>
          <a:ext cx="1456311" cy="1713307"/>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0CBC9AF4-2385-CA44-974E-A8671F11612D}">
      <dsp:nvSpPr>
        <dsp:cNvPr id="0" name=""/>
        <dsp:cNvSpPr/>
      </dsp:nvSpPr>
      <dsp:spPr>
        <a:xfrm>
          <a:off x="6344153" y="187324"/>
          <a:ext cx="1310680" cy="1113649"/>
        </a:xfrm>
        <a:prstGeom prst="rect">
          <a:avLst/>
        </a:prstGeom>
        <a:blipFill rotWithShape="1">
          <a:blip xmlns:r="http://schemas.openxmlformats.org/officeDocument/2006/relationships" r:embed="rId4"/>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19053097-B214-6047-A67B-AC557CF71A82}">
      <dsp:nvSpPr>
        <dsp:cNvPr id="0" name=""/>
        <dsp:cNvSpPr/>
      </dsp:nvSpPr>
      <dsp:spPr>
        <a:xfrm>
          <a:off x="6344153" y="1472318"/>
          <a:ext cx="1310680" cy="291248"/>
        </a:xfrm>
        <a:prstGeom prst="rect">
          <a:avLst/>
        </a:prstGeom>
        <a:gradFill rotWithShape="0">
          <a:gsLst>
            <a:gs pos="0">
              <a:schemeClr val="accent5">
                <a:hueOff val="0"/>
                <a:satOff val="0"/>
                <a:lumOff val="0"/>
                <a:alphaOff val="0"/>
                <a:tint val="100000"/>
                <a:shade val="100000"/>
                <a:satMod val="130000"/>
              </a:schemeClr>
            </a:gs>
            <a:gs pos="100000">
              <a:schemeClr val="accent5">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Attend Career Fairs</a:t>
          </a:r>
          <a:endParaRPr lang="en-US" sz="1000" kern="1200" dirty="0"/>
        </a:p>
      </dsp:txBody>
      <dsp:txXfrm>
        <a:off x="6344153" y="1472318"/>
        <a:ext cx="1310680" cy="291248"/>
      </dsp:txXfrm>
    </dsp:sp>
    <dsp:sp modelId="{9EA37A98-C2E3-D941-A589-BE7882BB6849}">
      <dsp:nvSpPr>
        <dsp:cNvPr id="0" name=""/>
        <dsp:cNvSpPr/>
      </dsp:nvSpPr>
      <dsp:spPr>
        <a:xfrm>
          <a:off x="6344153" y="1300974"/>
          <a:ext cx="1310680" cy="1713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US" sz="700" kern="1200" dirty="0" smtClean="0"/>
            <a:t> </a:t>
          </a:r>
          <a:endParaRPr lang="en-US" sz="700" kern="1200" dirty="0"/>
        </a:p>
      </dsp:txBody>
      <dsp:txXfrm>
        <a:off x="6344153" y="1300974"/>
        <a:ext cx="1310680" cy="171344"/>
      </dsp:txXfrm>
    </dsp:sp>
    <dsp:sp modelId="{15743268-BC28-3843-9428-F01FC3F06381}">
      <dsp:nvSpPr>
        <dsp:cNvPr id="0" name=""/>
        <dsp:cNvSpPr/>
      </dsp:nvSpPr>
      <dsp:spPr>
        <a:xfrm>
          <a:off x="2595536" y="1977730"/>
          <a:ext cx="1456311" cy="1713307"/>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F235D4B7-D84F-214F-BD52-42A5515702BB}">
      <dsp:nvSpPr>
        <dsp:cNvPr id="0" name=""/>
        <dsp:cNvSpPr/>
      </dsp:nvSpPr>
      <dsp:spPr>
        <a:xfrm>
          <a:off x="2668352" y="2046262"/>
          <a:ext cx="1310680" cy="1113649"/>
        </a:xfrm>
        <a:prstGeom prst="rect">
          <a:avLst/>
        </a:prstGeom>
        <a:blipFill rotWithShape="1">
          <a:blip xmlns:r="http://schemas.openxmlformats.org/officeDocument/2006/relationships" r:embed="rId5"/>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3566C952-996D-6440-AC30-D7F93C737D89}">
      <dsp:nvSpPr>
        <dsp:cNvPr id="0" name=""/>
        <dsp:cNvSpPr/>
      </dsp:nvSpPr>
      <dsp:spPr>
        <a:xfrm>
          <a:off x="2668352" y="3331257"/>
          <a:ext cx="1310680" cy="291248"/>
        </a:xfrm>
        <a:prstGeom prst="rect">
          <a:avLst/>
        </a:prstGeom>
        <a:gradFill rotWithShape="0">
          <a:gsLst>
            <a:gs pos="0">
              <a:schemeClr val="accent6">
                <a:hueOff val="0"/>
                <a:satOff val="0"/>
                <a:lumOff val="0"/>
                <a:alphaOff val="0"/>
                <a:tint val="100000"/>
                <a:shade val="100000"/>
                <a:satMod val="130000"/>
              </a:schemeClr>
            </a:gs>
            <a:gs pos="100000">
              <a:schemeClr val="accent6">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Hire Interns</a:t>
          </a:r>
          <a:endParaRPr lang="en-US" sz="1000" kern="1200" dirty="0"/>
        </a:p>
      </dsp:txBody>
      <dsp:txXfrm>
        <a:off x="2668352" y="3331257"/>
        <a:ext cx="1310680" cy="291248"/>
      </dsp:txXfrm>
    </dsp:sp>
    <dsp:sp modelId="{6A8C6CE4-374D-1948-8C07-363B1B13E319}">
      <dsp:nvSpPr>
        <dsp:cNvPr id="0" name=""/>
        <dsp:cNvSpPr/>
      </dsp:nvSpPr>
      <dsp:spPr>
        <a:xfrm>
          <a:off x="2668352" y="3159912"/>
          <a:ext cx="1310680" cy="1713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US" sz="700" kern="1200" dirty="0" smtClean="0"/>
            <a:t> </a:t>
          </a:r>
          <a:endParaRPr lang="en-US" sz="700" kern="1200" dirty="0"/>
        </a:p>
      </dsp:txBody>
      <dsp:txXfrm>
        <a:off x="2668352" y="3159912"/>
        <a:ext cx="1310680" cy="171344"/>
      </dsp:txXfrm>
    </dsp:sp>
    <dsp:sp modelId="{4DC8160F-9C64-C047-8D5C-6EB344242E5E}">
      <dsp:nvSpPr>
        <dsp:cNvPr id="0" name=""/>
        <dsp:cNvSpPr/>
      </dsp:nvSpPr>
      <dsp:spPr>
        <a:xfrm>
          <a:off x="4433437" y="1977730"/>
          <a:ext cx="1456311" cy="1713307"/>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470A03FE-163B-5545-9A4A-97CB8420EAC1}">
      <dsp:nvSpPr>
        <dsp:cNvPr id="0" name=""/>
        <dsp:cNvSpPr/>
      </dsp:nvSpPr>
      <dsp:spPr>
        <a:xfrm>
          <a:off x="4506252" y="2046262"/>
          <a:ext cx="1310680" cy="1113649"/>
        </a:xfrm>
        <a:prstGeom prst="rect">
          <a:avLst/>
        </a:prstGeom>
        <a:blipFill rotWithShape="1">
          <a:blip xmlns:r="http://schemas.openxmlformats.org/officeDocument/2006/relationships" r:embed="rId6"/>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69EEFA04-5B69-FC46-9207-41309D4A40AE}">
      <dsp:nvSpPr>
        <dsp:cNvPr id="0" name=""/>
        <dsp:cNvSpPr/>
      </dsp:nvSpPr>
      <dsp:spPr>
        <a:xfrm>
          <a:off x="4506252" y="3331257"/>
          <a:ext cx="1310680" cy="291248"/>
        </a:xfrm>
        <a:prstGeom prst="rect">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Hire FT Employees</a:t>
          </a:r>
          <a:endParaRPr lang="en-US" sz="1000" kern="1200" dirty="0"/>
        </a:p>
      </dsp:txBody>
      <dsp:txXfrm>
        <a:off x="4506252" y="3331257"/>
        <a:ext cx="1310680" cy="291248"/>
      </dsp:txXfrm>
    </dsp:sp>
    <dsp:sp modelId="{D4465953-2FD8-F44C-ABDE-864B4808D83F}">
      <dsp:nvSpPr>
        <dsp:cNvPr id="0" name=""/>
        <dsp:cNvSpPr/>
      </dsp:nvSpPr>
      <dsp:spPr>
        <a:xfrm>
          <a:off x="4506252" y="3159912"/>
          <a:ext cx="1310680" cy="1713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US" sz="700" kern="1200" dirty="0" smtClean="0"/>
            <a:t>  </a:t>
          </a:r>
          <a:endParaRPr lang="en-US" sz="700" kern="1200" dirty="0"/>
        </a:p>
      </dsp:txBody>
      <dsp:txXfrm>
        <a:off x="4506252" y="3159912"/>
        <a:ext cx="1310680" cy="17134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63B3D4-418F-754C-B7D0-26BF9673654D}">
      <dsp:nvSpPr>
        <dsp:cNvPr id="0" name=""/>
        <dsp:cNvSpPr/>
      </dsp:nvSpPr>
      <dsp:spPr>
        <a:xfrm>
          <a:off x="3942249" y="2640371"/>
          <a:ext cx="891374" cy="1002790"/>
        </a:xfrm>
        <a:prstGeom prst="ellipse">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Recent Hires</a:t>
          </a:r>
          <a:endParaRPr lang="en-US" sz="1200" kern="1200" dirty="0"/>
        </a:p>
      </dsp:txBody>
      <dsp:txXfrm>
        <a:off x="4072788" y="2787226"/>
        <a:ext cx="630296" cy="709080"/>
      </dsp:txXfrm>
    </dsp:sp>
    <dsp:sp modelId="{BE1735B3-B6D0-2C42-A1C3-DE6C13852DD7}">
      <dsp:nvSpPr>
        <dsp:cNvPr id="0" name=""/>
        <dsp:cNvSpPr/>
      </dsp:nvSpPr>
      <dsp:spPr>
        <a:xfrm rot="10800000">
          <a:off x="1681422" y="2939307"/>
          <a:ext cx="2136481" cy="404918"/>
        </a:xfrm>
        <a:prstGeom prst="leftArrow">
          <a:avLst>
            <a:gd name="adj1" fmla="val 60000"/>
            <a:gd name="adj2" fmla="val 5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sp>
    <dsp:sp modelId="{5052D7C8-D36F-8A49-9D4A-81C2522D6F30}">
      <dsp:nvSpPr>
        <dsp:cNvPr id="0" name=""/>
        <dsp:cNvSpPr/>
      </dsp:nvSpPr>
      <dsp:spPr>
        <a:xfrm>
          <a:off x="1184154" y="2743952"/>
          <a:ext cx="994536" cy="795628"/>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en-US" sz="1200" kern="1200" dirty="0" smtClean="0"/>
            <a:t>Assign Mentors</a:t>
          </a:r>
          <a:endParaRPr lang="en-US" sz="1200" kern="1200" dirty="0"/>
        </a:p>
      </dsp:txBody>
      <dsp:txXfrm>
        <a:off x="1207457" y="2767255"/>
        <a:ext cx="947930" cy="749022"/>
      </dsp:txXfrm>
    </dsp:sp>
    <dsp:sp modelId="{4B2A314F-5F39-A84A-B6CC-679FEBB2CE5A}">
      <dsp:nvSpPr>
        <dsp:cNvPr id="0" name=""/>
        <dsp:cNvSpPr/>
      </dsp:nvSpPr>
      <dsp:spPr>
        <a:xfrm rot="12342857">
          <a:off x="1844086" y="2226627"/>
          <a:ext cx="2127906" cy="404918"/>
        </a:xfrm>
        <a:prstGeom prst="leftArrow">
          <a:avLst>
            <a:gd name="adj1" fmla="val 60000"/>
            <a:gd name="adj2" fmla="val 5000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sp>
    <dsp:sp modelId="{8A13B4C9-BC4F-D14A-A127-A3941510C5A1}">
      <dsp:nvSpPr>
        <dsp:cNvPr id="0" name=""/>
        <dsp:cNvSpPr/>
      </dsp:nvSpPr>
      <dsp:spPr>
        <a:xfrm>
          <a:off x="1452183" y="1569639"/>
          <a:ext cx="994536" cy="795628"/>
        </a:xfrm>
        <a:prstGeom prst="roundRect">
          <a:avLst>
            <a:gd name="adj" fmla="val 1000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en-US" sz="1200" kern="1200" dirty="0" smtClean="0"/>
            <a:t>Provide a </a:t>
          </a:r>
          <a:r>
            <a:rPr lang="en-US" sz="1200" kern="1200" dirty="0" smtClean="0"/>
            <a:t>Creative and Positive </a:t>
          </a:r>
          <a:r>
            <a:rPr lang="en-US" sz="1200" kern="1200" dirty="0" smtClean="0"/>
            <a:t>Environment </a:t>
          </a:r>
          <a:r>
            <a:rPr lang="en-US" sz="800" kern="1200" dirty="0" smtClean="0"/>
            <a:t>(Radical Recess)</a:t>
          </a:r>
          <a:endParaRPr lang="en-US" sz="800" kern="1200" dirty="0"/>
        </a:p>
      </dsp:txBody>
      <dsp:txXfrm>
        <a:off x="1475486" y="1592942"/>
        <a:ext cx="947930" cy="749022"/>
      </dsp:txXfrm>
    </dsp:sp>
    <dsp:sp modelId="{27F2C356-7CDA-D54B-B909-50E1FB63F69A}">
      <dsp:nvSpPr>
        <dsp:cNvPr id="0" name=""/>
        <dsp:cNvSpPr/>
      </dsp:nvSpPr>
      <dsp:spPr>
        <a:xfrm rot="13885714">
          <a:off x="2303882" y="1646754"/>
          <a:ext cx="2106554" cy="404918"/>
        </a:xfrm>
        <a:prstGeom prst="leftArrow">
          <a:avLst>
            <a:gd name="adj1" fmla="val 60000"/>
            <a:gd name="adj2" fmla="val 5000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sp>
    <dsp:sp modelId="{12710595-47FD-2440-BCA9-AD3BF3923A1F}">
      <dsp:nvSpPr>
        <dsp:cNvPr id="0" name=""/>
        <dsp:cNvSpPr/>
      </dsp:nvSpPr>
      <dsp:spPr>
        <a:xfrm>
          <a:off x="2203184" y="627914"/>
          <a:ext cx="994536" cy="795628"/>
        </a:xfrm>
        <a:prstGeom prst="roundRect">
          <a:avLst>
            <a:gd name="adj" fmla="val 1000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en-US" sz="1200" kern="1200" dirty="0" smtClean="0"/>
            <a:t>Send them out to Recruit</a:t>
          </a:r>
          <a:endParaRPr lang="en-US" sz="1200" kern="1200" dirty="0"/>
        </a:p>
      </dsp:txBody>
      <dsp:txXfrm>
        <a:off x="2226487" y="651217"/>
        <a:ext cx="947930" cy="749022"/>
      </dsp:txXfrm>
    </dsp:sp>
    <dsp:sp modelId="{1910C51B-DC6F-E740-AEF1-12EB2F24FCDB}">
      <dsp:nvSpPr>
        <dsp:cNvPr id="0" name=""/>
        <dsp:cNvSpPr/>
      </dsp:nvSpPr>
      <dsp:spPr>
        <a:xfrm rot="15428571">
          <a:off x="2974410" y="1317950"/>
          <a:ext cx="2086922" cy="404918"/>
        </a:xfrm>
        <a:prstGeom prst="leftArrow">
          <a:avLst>
            <a:gd name="adj1" fmla="val 60000"/>
            <a:gd name="adj2" fmla="val 50000"/>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sp>
    <dsp:sp modelId="{C6A267CB-B4D2-204D-8CDB-320FD8D4D0E2}">
      <dsp:nvSpPr>
        <dsp:cNvPr id="0" name=""/>
        <dsp:cNvSpPr/>
      </dsp:nvSpPr>
      <dsp:spPr>
        <a:xfrm>
          <a:off x="3288412" y="105295"/>
          <a:ext cx="994536" cy="795628"/>
        </a:xfrm>
        <a:prstGeom prst="roundRect">
          <a:avLst>
            <a:gd name="adj" fmla="val 10000"/>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en-US" sz="1200" kern="1200" dirty="0" smtClean="0"/>
            <a:t>Hire in pairs </a:t>
          </a:r>
          <a:r>
            <a:rPr lang="en-US" sz="900" kern="1200" dirty="0" smtClean="0"/>
            <a:t>(at a minimum)</a:t>
          </a:r>
          <a:endParaRPr lang="en-US" sz="900" kern="1200" dirty="0"/>
        </a:p>
      </dsp:txBody>
      <dsp:txXfrm>
        <a:off x="3311715" y="128598"/>
        <a:ext cx="947930" cy="749022"/>
      </dsp:txXfrm>
    </dsp:sp>
    <dsp:sp modelId="{9BDF5A13-9E74-134F-B45C-CBF65578324B}">
      <dsp:nvSpPr>
        <dsp:cNvPr id="0" name=""/>
        <dsp:cNvSpPr/>
      </dsp:nvSpPr>
      <dsp:spPr>
        <a:xfrm rot="16971429">
          <a:off x="3714539" y="1317950"/>
          <a:ext cx="2086922" cy="404918"/>
        </a:xfrm>
        <a:prstGeom prst="leftArrow">
          <a:avLst>
            <a:gd name="adj1" fmla="val 60000"/>
            <a:gd name="adj2" fmla="val 50000"/>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sp>
    <dsp:sp modelId="{3A658B97-A722-E740-A8F5-B28D3A493D65}">
      <dsp:nvSpPr>
        <dsp:cNvPr id="0" name=""/>
        <dsp:cNvSpPr/>
      </dsp:nvSpPr>
      <dsp:spPr>
        <a:xfrm>
          <a:off x="4492924" y="105295"/>
          <a:ext cx="994536" cy="795628"/>
        </a:xfrm>
        <a:prstGeom prst="roundRect">
          <a:avLst>
            <a:gd name="adj" fmla="val 10000"/>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en-US" sz="1200" kern="1200" dirty="0" smtClean="0"/>
            <a:t>Offer leadership opportunities</a:t>
          </a:r>
          <a:endParaRPr lang="en-US" sz="1200" kern="1200" dirty="0"/>
        </a:p>
      </dsp:txBody>
      <dsp:txXfrm>
        <a:off x="4516227" y="128598"/>
        <a:ext cx="947930" cy="749022"/>
      </dsp:txXfrm>
    </dsp:sp>
    <dsp:sp modelId="{F94A0B65-3F1A-FF46-BB9F-6E24E5040C90}">
      <dsp:nvSpPr>
        <dsp:cNvPr id="0" name=""/>
        <dsp:cNvSpPr/>
      </dsp:nvSpPr>
      <dsp:spPr>
        <a:xfrm rot="18514286">
          <a:off x="4365435" y="1646754"/>
          <a:ext cx="2106554" cy="404918"/>
        </a:xfrm>
        <a:prstGeom prst="leftArrow">
          <a:avLst>
            <a:gd name="adj1" fmla="val 60000"/>
            <a:gd name="adj2" fmla="val 5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sp>
    <dsp:sp modelId="{CAAF60A9-6AB4-964F-9CB3-35A443F64E11}">
      <dsp:nvSpPr>
        <dsp:cNvPr id="0" name=""/>
        <dsp:cNvSpPr/>
      </dsp:nvSpPr>
      <dsp:spPr>
        <a:xfrm>
          <a:off x="5578152" y="627914"/>
          <a:ext cx="994536" cy="795628"/>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en-US" sz="1200" kern="1200" dirty="0" smtClean="0"/>
            <a:t>Allow them to attend  conferences </a:t>
          </a:r>
          <a:endParaRPr lang="en-US" sz="1200" kern="1200" dirty="0"/>
        </a:p>
      </dsp:txBody>
      <dsp:txXfrm>
        <a:off x="5601455" y="651217"/>
        <a:ext cx="947930" cy="749022"/>
      </dsp:txXfrm>
    </dsp:sp>
    <dsp:sp modelId="{BB5C1F70-5923-DF47-92BE-508239166CA7}">
      <dsp:nvSpPr>
        <dsp:cNvPr id="0" name=""/>
        <dsp:cNvSpPr/>
      </dsp:nvSpPr>
      <dsp:spPr>
        <a:xfrm rot="20057143">
          <a:off x="4803879" y="2226627"/>
          <a:ext cx="2127906" cy="404918"/>
        </a:xfrm>
        <a:prstGeom prst="leftArrow">
          <a:avLst>
            <a:gd name="adj1" fmla="val 60000"/>
            <a:gd name="adj2" fmla="val 5000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sp>
    <dsp:sp modelId="{FDD1AADE-F1E6-6049-B21C-FB0C7FA5E844}">
      <dsp:nvSpPr>
        <dsp:cNvPr id="0" name=""/>
        <dsp:cNvSpPr/>
      </dsp:nvSpPr>
      <dsp:spPr>
        <a:xfrm>
          <a:off x="6329153" y="1569639"/>
          <a:ext cx="994536" cy="795628"/>
        </a:xfrm>
        <a:prstGeom prst="roundRect">
          <a:avLst>
            <a:gd name="adj" fmla="val 1000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en-US" sz="1200" kern="1200" dirty="0" smtClean="0"/>
            <a:t>Send to a Free </a:t>
          </a:r>
          <a:r>
            <a:rPr lang="en-US" sz="1200" kern="1200" dirty="0" smtClean="0">
              <a:hlinkClick xmlns:r="http://schemas.openxmlformats.org/officeDocument/2006/relationships" r:id="rId1"/>
            </a:rPr>
            <a:t>Gen z Event</a:t>
          </a:r>
          <a:endParaRPr lang="en-US" sz="1200" kern="1200" dirty="0"/>
        </a:p>
      </dsp:txBody>
      <dsp:txXfrm>
        <a:off x="6352456" y="1592942"/>
        <a:ext cx="947930" cy="749022"/>
      </dsp:txXfrm>
    </dsp:sp>
    <dsp:sp modelId="{CB809DEB-2147-3C4D-BEFB-9B974C3BA5CC}">
      <dsp:nvSpPr>
        <dsp:cNvPr id="0" name=""/>
        <dsp:cNvSpPr/>
      </dsp:nvSpPr>
      <dsp:spPr>
        <a:xfrm>
          <a:off x="4957969" y="2939307"/>
          <a:ext cx="2136481" cy="404918"/>
        </a:xfrm>
        <a:prstGeom prst="leftArrow">
          <a:avLst>
            <a:gd name="adj1" fmla="val 60000"/>
            <a:gd name="adj2" fmla="val 5000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sp>
    <dsp:sp modelId="{0C874141-D012-6C46-94D5-FDBEEA46B323}">
      <dsp:nvSpPr>
        <dsp:cNvPr id="0" name=""/>
        <dsp:cNvSpPr/>
      </dsp:nvSpPr>
      <dsp:spPr>
        <a:xfrm>
          <a:off x="6597182" y="2743952"/>
          <a:ext cx="994536" cy="795628"/>
        </a:xfrm>
        <a:prstGeom prst="roundRect">
          <a:avLst>
            <a:gd name="adj" fmla="val 1000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en-US" sz="1200" kern="1200" dirty="0" smtClean="0"/>
            <a:t>Join the </a:t>
          </a:r>
          <a:r>
            <a:rPr lang="en-US" sz="1200" kern="1200" dirty="0" smtClean="0">
              <a:hlinkClick xmlns:r="http://schemas.openxmlformats.org/officeDocument/2006/relationships" r:id="rId2" action="ppaction://hlinkfile"/>
            </a:rPr>
            <a:t>z Advocacy Hub</a:t>
          </a:r>
          <a:endParaRPr lang="en-US" sz="1200" kern="1200" dirty="0"/>
        </a:p>
      </dsp:txBody>
      <dsp:txXfrm>
        <a:off x="6620485" y="2767255"/>
        <a:ext cx="947930" cy="749022"/>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3BA6DF-61D8-484E-AF39-EF6271A08D06}">
      <dsp:nvSpPr>
        <dsp:cNvPr id="0" name=""/>
        <dsp:cNvSpPr/>
      </dsp:nvSpPr>
      <dsp:spPr>
        <a:xfrm>
          <a:off x="59072" y="1243"/>
          <a:ext cx="3218389" cy="2925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b" anchorCtr="0">
          <a:noAutofit/>
        </a:bodyPr>
        <a:lstStyle/>
        <a:p>
          <a:pPr lvl="0" algn="l" defTabSz="533400">
            <a:lnSpc>
              <a:spcPct val="90000"/>
            </a:lnSpc>
            <a:spcBef>
              <a:spcPct val="0"/>
            </a:spcBef>
            <a:spcAft>
              <a:spcPct val="35000"/>
            </a:spcAft>
          </a:pPr>
          <a:r>
            <a:rPr lang="en-US" sz="1200" kern="1200" dirty="0" smtClean="0"/>
            <a:t> </a:t>
          </a:r>
          <a:endParaRPr lang="en-US" sz="1200" kern="1200" dirty="0"/>
        </a:p>
      </dsp:txBody>
      <dsp:txXfrm>
        <a:off x="59072" y="1243"/>
        <a:ext cx="3218389" cy="292580"/>
      </dsp:txXfrm>
    </dsp:sp>
    <dsp:sp modelId="{E9FCF4AF-9E27-0C4A-BAAC-95DC8F811391}">
      <dsp:nvSpPr>
        <dsp:cNvPr id="0" name=""/>
        <dsp:cNvSpPr/>
      </dsp:nvSpPr>
      <dsp:spPr>
        <a:xfrm>
          <a:off x="59072" y="293824"/>
          <a:ext cx="753103" cy="595998"/>
        </a:xfrm>
        <a:prstGeom prst="chevron">
          <a:avLst>
            <a:gd name="adj" fmla="val 70610"/>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0ABADEF4-629D-944F-AE30-54AC87EDCD4B}">
      <dsp:nvSpPr>
        <dsp:cNvPr id="0" name=""/>
        <dsp:cNvSpPr/>
      </dsp:nvSpPr>
      <dsp:spPr>
        <a:xfrm>
          <a:off x="511434" y="293824"/>
          <a:ext cx="753103" cy="595998"/>
        </a:xfrm>
        <a:prstGeom prst="chevron">
          <a:avLst>
            <a:gd name="adj" fmla="val 70610"/>
          </a:avLst>
        </a:prstGeom>
        <a:gradFill rotWithShape="0">
          <a:gsLst>
            <a:gs pos="0">
              <a:schemeClr val="accent3">
                <a:hueOff val="-236013"/>
                <a:satOff val="2791"/>
                <a:lumOff val="1009"/>
                <a:alphaOff val="0"/>
                <a:tint val="100000"/>
                <a:shade val="100000"/>
                <a:satMod val="130000"/>
              </a:schemeClr>
            </a:gs>
            <a:gs pos="100000">
              <a:schemeClr val="accent3">
                <a:hueOff val="-236013"/>
                <a:satOff val="2791"/>
                <a:lumOff val="1009"/>
                <a:alphaOff val="0"/>
                <a:tint val="50000"/>
                <a:shade val="100000"/>
                <a:satMod val="350000"/>
              </a:schemeClr>
            </a:gs>
          </a:gsLst>
          <a:lin ang="16200000" scaled="0"/>
        </a:gradFill>
        <a:ln w="9525" cap="flat" cmpd="sng" algn="ctr">
          <a:solidFill>
            <a:schemeClr val="accent3">
              <a:hueOff val="-236013"/>
              <a:satOff val="2791"/>
              <a:lumOff val="1009"/>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3558D22E-33EA-C841-B55A-F806B60DA937}">
      <dsp:nvSpPr>
        <dsp:cNvPr id="0" name=""/>
        <dsp:cNvSpPr/>
      </dsp:nvSpPr>
      <dsp:spPr>
        <a:xfrm>
          <a:off x="964155" y="293824"/>
          <a:ext cx="753103" cy="595998"/>
        </a:xfrm>
        <a:prstGeom prst="chevron">
          <a:avLst>
            <a:gd name="adj" fmla="val 70610"/>
          </a:avLst>
        </a:prstGeom>
        <a:gradFill rotWithShape="0">
          <a:gsLst>
            <a:gs pos="0">
              <a:schemeClr val="accent3">
                <a:hueOff val="-472027"/>
                <a:satOff val="5581"/>
                <a:lumOff val="2019"/>
                <a:alphaOff val="0"/>
                <a:tint val="100000"/>
                <a:shade val="100000"/>
                <a:satMod val="130000"/>
              </a:schemeClr>
            </a:gs>
            <a:gs pos="100000">
              <a:schemeClr val="accent3">
                <a:hueOff val="-472027"/>
                <a:satOff val="5581"/>
                <a:lumOff val="2019"/>
                <a:alphaOff val="0"/>
                <a:tint val="50000"/>
                <a:shade val="100000"/>
                <a:satMod val="350000"/>
              </a:schemeClr>
            </a:gs>
          </a:gsLst>
          <a:lin ang="16200000" scaled="0"/>
        </a:gradFill>
        <a:ln w="9525" cap="flat" cmpd="sng" algn="ctr">
          <a:solidFill>
            <a:schemeClr val="accent3">
              <a:hueOff val="-472027"/>
              <a:satOff val="5581"/>
              <a:lumOff val="2019"/>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2683CA29-A1ED-B744-9FD5-A4C4BB9CC89D}">
      <dsp:nvSpPr>
        <dsp:cNvPr id="0" name=""/>
        <dsp:cNvSpPr/>
      </dsp:nvSpPr>
      <dsp:spPr>
        <a:xfrm>
          <a:off x="1416517" y="293824"/>
          <a:ext cx="753103" cy="595998"/>
        </a:xfrm>
        <a:prstGeom prst="chevron">
          <a:avLst>
            <a:gd name="adj" fmla="val 70610"/>
          </a:avLst>
        </a:prstGeom>
        <a:gradFill rotWithShape="0">
          <a:gsLst>
            <a:gs pos="0">
              <a:schemeClr val="accent3">
                <a:hueOff val="-708040"/>
                <a:satOff val="8372"/>
                <a:lumOff val="3028"/>
                <a:alphaOff val="0"/>
                <a:tint val="100000"/>
                <a:shade val="100000"/>
                <a:satMod val="130000"/>
              </a:schemeClr>
            </a:gs>
            <a:gs pos="100000">
              <a:schemeClr val="accent3">
                <a:hueOff val="-708040"/>
                <a:satOff val="8372"/>
                <a:lumOff val="3028"/>
                <a:alphaOff val="0"/>
                <a:tint val="50000"/>
                <a:shade val="100000"/>
                <a:satMod val="350000"/>
              </a:schemeClr>
            </a:gs>
          </a:gsLst>
          <a:lin ang="16200000" scaled="0"/>
        </a:gradFill>
        <a:ln w="9525" cap="flat" cmpd="sng" algn="ctr">
          <a:solidFill>
            <a:schemeClr val="accent3">
              <a:hueOff val="-708040"/>
              <a:satOff val="8372"/>
              <a:lumOff val="3028"/>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B6408A64-FCA5-364E-A847-A0FDB9173E2E}">
      <dsp:nvSpPr>
        <dsp:cNvPr id="0" name=""/>
        <dsp:cNvSpPr/>
      </dsp:nvSpPr>
      <dsp:spPr>
        <a:xfrm>
          <a:off x="1869237" y="293824"/>
          <a:ext cx="753103" cy="595998"/>
        </a:xfrm>
        <a:prstGeom prst="chevron">
          <a:avLst>
            <a:gd name="adj" fmla="val 70610"/>
          </a:avLst>
        </a:prstGeom>
        <a:gradFill rotWithShape="0">
          <a:gsLst>
            <a:gs pos="0">
              <a:schemeClr val="accent3">
                <a:hueOff val="-944053"/>
                <a:satOff val="11163"/>
                <a:lumOff val="4038"/>
                <a:alphaOff val="0"/>
                <a:tint val="100000"/>
                <a:shade val="100000"/>
                <a:satMod val="130000"/>
              </a:schemeClr>
            </a:gs>
            <a:gs pos="100000">
              <a:schemeClr val="accent3">
                <a:hueOff val="-944053"/>
                <a:satOff val="11163"/>
                <a:lumOff val="4038"/>
                <a:alphaOff val="0"/>
                <a:tint val="50000"/>
                <a:shade val="100000"/>
                <a:satMod val="350000"/>
              </a:schemeClr>
            </a:gs>
          </a:gsLst>
          <a:lin ang="16200000" scaled="0"/>
        </a:gradFill>
        <a:ln w="9525" cap="flat" cmpd="sng" algn="ctr">
          <a:solidFill>
            <a:schemeClr val="accent3">
              <a:hueOff val="-944053"/>
              <a:satOff val="11163"/>
              <a:lumOff val="4038"/>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3EACDACE-C716-A946-A2C6-2288904780D6}">
      <dsp:nvSpPr>
        <dsp:cNvPr id="0" name=""/>
        <dsp:cNvSpPr/>
      </dsp:nvSpPr>
      <dsp:spPr>
        <a:xfrm>
          <a:off x="2321600" y="293824"/>
          <a:ext cx="753103" cy="595998"/>
        </a:xfrm>
        <a:prstGeom prst="chevron">
          <a:avLst>
            <a:gd name="adj" fmla="val 70610"/>
          </a:avLst>
        </a:prstGeom>
        <a:gradFill rotWithShape="0">
          <a:gsLst>
            <a:gs pos="0">
              <a:schemeClr val="accent3">
                <a:hueOff val="-1180066"/>
                <a:satOff val="13953"/>
                <a:lumOff val="5047"/>
                <a:alphaOff val="0"/>
                <a:tint val="100000"/>
                <a:shade val="100000"/>
                <a:satMod val="130000"/>
              </a:schemeClr>
            </a:gs>
            <a:gs pos="100000">
              <a:schemeClr val="accent3">
                <a:hueOff val="-1180066"/>
                <a:satOff val="13953"/>
                <a:lumOff val="5047"/>
                <a:alphaOff val="0"/>
                <a:tint val="50000"/>
                <a:shade val="100000"/>
                <a:satMod val="350000"/>
              </a:schemeClr>
            </a:gs>
          </a:gsLst>
          <a:lin ang="16200000" scaled="0"/>
        </a:gradFill>
        <a:ln w="9525" cap="flat" cmpd="sng" algn="ctr">
          <a:solidFill>
            <a:schemeClr val="accent3">
              <a:hueOff val="-1180066"/>
              <a:satOff val="13953"/>
              <a:lumOff val="5047"/>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65BAF005-7E9A-6445-B378-7DF00BBF6462}">
      <dsp:nvSpPr>
        <dsp:cNvPr id="0" name=""/>
        <dsp:cNvSpPr/>
      </dsp:nvSpPr>
      <dsp:spPr>
        <a:xfrm>
          <a:off x="2774320" y="293824"/>
          <a:ext cx="753103" cy="595998"/>
        </a:xfrm>
        <a:prstGeom prst="chevron">
          <a:avLst>
            <a:gd name="adj" fmla="val 70610"/>
          </a:avLst>
        </a:prstGeom>
        <a:gradFill rotWithShape="0">
          <a:gsLst>
            <a:gs pos="0">
              <a:schemeClr val="accent3">
                <a:hueOff val="-1416080"/>
                <a:satOff val="16744"/>
                <a:lumOff val="6056"/>
                <a:alphaOff val="0"/>
                <a:tint val="100000"/>
                <a:shade val="100000"/>
                <a:satMod val="130000"/>
              </a:schemeClr>
            </a:gs>
            <a:gs pos="100000">
              <a:schemeClr val="accent3">
                <a:hueOff val="-1416080"/>
                <a:satOff val="16744"/>
                <a:lumOff val="6056"/>
                <a:alphaOff val="0"/>
                <a:tint val="50000"/>
                <a:shade val="100000"/>
                <a:satMod val="350000"/>
              </a:schemeClr>
            </a:gs>
          </a:gsLst>
          <a:lin ang="16200000" scaled="0"/>
        </a:gradFill>
        <a:ln w="9525" cap="flat" cmpd="sng" algn="ctr">
          <a:solidFill>
            <a:schemeClr val="accent3">
              <a:hueOff val="-1416080"/>
              <a:satOff val="16744"/>
              <a:lumOff val="6056"/>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DE2BB505-8718-DF40-B27D-0B5028BB57CF}">
      <dsp:nvSpPr>
        <dsp:cNvPr id="0" name=""/>
        <dsp:cNvSpPr/>
      </dsp:nvSpPr>
      <dsp:spPr>
        <a:xfrm>
          <a:off x="59072" y="353424"/>
          <a:ext cx="3260228" cy="476798"/>
        </a:xfrm>
        <a:prstGeom prst="rect">
          <a:avLst/>
        </a:prstGeom>
        <a:solidFill>
          <a:schemeClr val="lt1">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l" defTabSz="533400">
            <a:lnSpc>
              <a:spcPct val="90000"/>
            </a:lnSpc>
            <a:spcBef>
              <a:spcPct val="0"/>
            </a:spcBef>
            <a:spcAft>
              <a:spcPct val="35000"/>
            </a:spcAft>
          </a:pPr>
          <a:r>
            <a:rPr lang="en-US" sz="1200" kern="1200" dirty="0" smtClean="0"/>
            <a:t>Young people are building z skills</a:t>
          </a:r>
          <a:endParaRPr lang="en-US" sz="1200" kern="1200" dirty="0"/>
        </a:p>
      </dsp:txBody>
      <dsp:txXfrm>
        <a:off x="59072" y="353424"/>
        <a:ext cx="3260228" cy="476798"/>
      </dsp:txXfrm>
    </dsp:sp>
    <dsp:sp modelId="{369D9123-3E51-2648-B7FB-A2E349CDCF57}">
      <dsp:nvSpPr>
        <dsp:cNvPr id="0" name=""/>
        <dsp:cNvSpPr/>
      </dsp:nvSpPr>
      <dsp:spPr>
        <a:xfrm>
          <a:off x="59072" y="965263"/>
          <a:ext cx="3218389" cy="2925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b" anchorCtr="0">
          <a:noAutofit/>
        </a:bodyPr>
        <a:lstStyle/>
        <a:p>
          <a:pPr lvl="0" algn="l" defTabSz="533400">
            <a:lnSpc>
              <a:spcPct val="90000"/>
            </a:lnSpc>
            <a:spcBef>
              <a:spcPct val="0"/>
            </a:spcBef>
            <a:spcAft>
              <a:spcPct val="35000"/>
            </a:spcAft>
          </a:pPr>
          <a:r>
            <a:rPr lang="en-US" sz="1200" kern="1200" dirty="0" smtClean="0"/>
            <a:t> </a:t>
          </a:r>
          <a:endParaRPr lang="en-US" sz="1200" kern="1200" dirty="0"/>
        </a:p>
      </dsp:txBody>
      <dsp:txXfrm>
        <a:off x="59072" y="965263"/>
        <a:ext cx="3218389" cy="292580"/>
      </dsp:txXfrm>
    </dsp:sp>
    <dsp:sp modelId="{369E7F68-F4FB-9E46-ABC9-33091D48116A}">
      <dsp:nvSpPr>
        <dsp:cNvPr id="0" name=""/>
        <dsp:cNvSpPr/>
      </dsp:nvSpPr>
      <dsp:spPr>
        <a:xfrm>
          <a:off x="59072" y="1257844"/>
          <a:ext cx="753103" cy="595998"/>
        </a:xfrm>
        <a:prstGeom prst="chevron">
          <a:avLst>
            <a:gd name="adj" fmla="val 70610"/>
          </a:avLst>
        </a:prstGeom>
        <a:gradFill rotWithShape="0">
          <a:gsLst>
            <a:gs pos="0">
              <a:schemeClr val="accent3">
                <a:hueOff val="-1652093"/>
                <a:satOff val="19535"/>
                <a:lumOff val="7066"/>
                <a:alphaOff val="0"/>
                <a:tint val="100000"/>
                <a:shade val="100000"/>
                <a:satMod val="130000"/>
              </a:schemeClr>
            </a:gs>
            <a:gs pos="100000">
              <a:schemeClr val="accent3">
                <a:hueOff val="-1652093"/>
                <a:satOff val="19535"/>
                <a:lumOff val="7066"/>
                <a:alphaOff val="0"/>
                <a:tint val="50000"/>
                <a:shade val="100000"/>
                <a:satMod val="350000"/>
              </a:schemeClr>
            </a:gs>
          </a:gsLst>
          <a:lin ang="16200000" scaled="0"/>
        </a:gradFill>
        <a:ln w="9525" cap="flat" cmpd="sng" algn="ctr">
          <a:solidFill>
            <a:schemeClr val="accent3">
              <a:hueOff val="-1652093"/>
              <a:satOff val="19535"/>
              <a:lumOff val="7066"/>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B02F99A6-EEAF-654E-B440-E624619A6406}">
      <dsp:nvSpPr>
        <dsp:cNvPr id="0" name=""/>
        <dsp:cNvSpPr/>
      </dsp:nvSpPr>
      <dsp:spPr>
        <a:xfrm>
          <a:off x="511434" y="1257844"/>
          <a:ext cx="753103" cy="595998"/>
        </a:xfrm>
        <a:prstGeom prst="chevron">
          <a:avLst>
            <a:gd name="adj" fmla="val 70610"/>
          </a:avLst>
        </a:prstGeom>
        <a:gradFill rotWithShape="0">
          <a:gsLst>
            <a:gs pos="0">
              <a:schemeClr val="accent3">
                <a:hueOff val="-1888106"/>
                <a:satOff val="22325"/>
                <a:lumOff val="8075"/>
                <a:alphaOff val="0"/>
                <a:tint val="100000"/>
                <a:shade val="100000"/>
                <a:satMod val="130000"/>
              </a:schemeClr>
            </a:gs>
            <a:gs pos="100000">
              <a:schemeClr val="accent3">
                <a:hueOff val="-1888106"/>
                <a:satOff val="22325"/>
                <a:lumOff val="8075"/>
                <a:alphaOff val="0"/>
                <a:tint val="50000"/>
                <a:shade val="100000"/>
                <a:satMod val="350000"/>
              </a:schemeClr>
            </a:gs>
          </a:gsLst>
          <a:lin ang="16200000" scaled="0"/>
        </a:gradFill>
        <a:ln w="9525" cap="flat" cmpd="sng" algn="ctr">
          <a:solidFill>
            <a:schemeClr val="accent3">
              <a:hueOff val="-1888106"/>
              <a:satOff val="22325"/>
              <a:lumOff val="8075"/>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745BE7A2-61C6-144A-995B-F5595A6B78B8}">
      <dsp:nvSpPr>
        <dsp:cNvPr id="0" name=""/>
        <dsp:cNvSpPr/>
      </dsp:nvSpPr>
      <dsp:spPr>
        <a:xfrm>
          <a:off x="964155" y="1257844"/>
          <a:ext cx="753103" cy="595998"/>
        </a:xfrm>
        <a:prstGeom prst="chevron">
          <a:avLst>
            <a:gd name="adj" fmla="val 70610"/>
          </a:avLst>
        </a:prstGeom>
        <a:gradFill rotWithShape="0">
          <a:gsLst>
            <a:gs pos="0">
              <a:schemeClr val="accent3">
                <a:hueOff val="-2124120"/>
                <a:satOff val="25116"/>
                <a:lumOff val="9085"/>
                <a:alphaOff val="0"/>
                <a:tint val="100000"/>
                <a:shade val="100000"/>
                <a:satMod val="130000"/>
              </a:schemeClr>
            </a:gs>
            <a:gs pos="100000">
              <a:schemeClr val="accent3">
                <a:hueOff val="-2124120"/>
                <a:satOff val="25116"/>
                <a:lumOff val="9085"/>
                <a:alphaOff val="0"/>
                <a:tint val="50000"/>
                <a:shade val="100000"/>
                <a:satMod val="350000"/>
              </a:schemeClr>
            </a:gs>
          </a:gsLst>
          <a:lin ang="16200000" scaled="0"/>
        </a:gradFill>
        <a:ln w="9525" cap="flat" cmpd="sng" algn="ctr">
          <a:solidFill>
            <a:schemeClr val="accent3">
              <a:hueOff val="-2124120"/>
              <a:satOff val="25116"/>
              <a:lumOff val="9085"/>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15480260-1930-FE45-AADD-155FC1E3D596}">
      <dsp:nvSpPr>
        <dsp:cNvPr id="0" name=""/>
        <dsp:cNvSpPr/>
      </dsp:nvSpPr>
      <dsp:spPr>
        <a:xfrm>
          <a:off x="1416517" y="1257844"/>
          <a:ext cx="753103" cy="595998"/>
        </a:xfrm>
        <a:prstGeom prst="chevron">
          <a:avLst>
            <a:gd name="adj" fmla="val 70610"/>
          </a:avLst>
        </a:prstGeom>
        <a:gradFill rotWithShape="0">
          <a:gsLst>
            <a:gs pos="0">
              <a:schemeClr val="accent3">
                <a:hueOff val="-2360133"/>
                <a:satOff val="27907"/>
                <a:lumOff val="10094"/>
                <a:alphaOff val="0"/>
                <a:tint val="100000"/>
                <a:shade val="100000"/>
                <a:satMod val="130000"/>
              </a:schemeClr>
            </a:gs>
            <a:gs pos="100000">
              <a:schemeClr val="accent3">
                <a:hueOff val="-2360133"/>
                <a:satOff val="27907"/>
                <a:lumOff val="10094"/>
                <a:alphaOff val="0"/>
                <a:tint val="50000"/>
                <a:shade val="100000"/>
                <a:satMod val="350000"/>
              </a:schemeClr>
            </a:gs>
          </a:gsLst>
          <a:lin ang="16200000" scaled="0"/>
        </a:gradFill>
        <a:ln w="9525" cap="flat" cmpd="sng" algn="ctr">
          <a:solidFill>
            <a:schemeClr val="accent3">
              <a:hueOff val="-2360133"/>
              <a:satOff val="27907"/>
              <a:lumOff val="10094"/>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AF43DACC-8D75-8441-929B-8E4E4C80E1A4}">
      <dsp:nvSpPr>
        <dsp:cNvPr id="0" name=""/>
        <dsp:cNvSpPr/>
      </dsp:nvSpPr>
      <dsp:spPr>
        <a:xfrm>
          <a:off x="1869237" y="1257844"/>
          <a:ext cx="753103" cy="595998"/>
        </a:xfrm>
        <a:prstGeom prst="chevron">
          <a:avLst>
            <a:gd name="adj" fmla="val 70610"/>
          </a:avLst>
        </a:prstGeom>
        <a:gradFill rotWithShape="0">
          <a:gsLst>
            <a:gs pos="0">
              <a:schemeClr val="accent3">
                <a:hueOff val="-2596146"/>
                <a:satOff val="30697"/>
                <a:lumOff val="11103"/>
                <a:alphaOff val="0"/>
                <a:tint val="100000"/>
                <a:shade val="100000"/>
                <a:satMod val="130000"/>
              </a:schemeClr>
            </a:gs>
            <a:gs pos="100000">
              <a:schemeClr val="accent3">
                <a:hueOff val="-2596146"/>
                <a:satOff val="30697"/>
                <a:lumOff val="11103"/>
                <a:alphaOff val="0"/>
                <a:tint val="50000"/>
                <a:shade val="100000"/>
                <a:satMod val="350000"/>
              </a:schemeClr>
            </a:gs>
          </a:gsLst>
          <a:lin ang="16200000" scaled="0"/>
        </a:gradFill>
        <a:ln w="9525" cap="flat" cmpd="sng" algn="ctr">
          <a:solidFill>
            <a:schemeClr val="accent3">
              <a:hueOff val="-2596146"/>
              <a:satOff val="30697"/>
              <a:lumOff val="11103"/>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C2989EE9-B3BA-A14D-BA59-50455A89F244}">
      <dsp:nvSpPr>
        <dsp:cNvPr id="0" name=""/>
        <dsp:cNvSpPr/>
      </dsp:nvSpPr>
      <dsp:spPr>
        <a:xfrm>
          <a:off x="2321600" y="1257844"/>
          <a:ext cx="753103" cy="595998"/>
        </a:xfrm>
        <a:prstGeom prst="chevron">
          <a:avLst>
            <a:gd name="adj" fmla="val 70610"/>
          </a:avLst>
        </a:prstGeom>
        <a:gradFill rotWithShape="0">
          <a:gsLst>
            <a:gs pos="0">
              <a:schemeClr val="accent3">
                <a:hueOff val="-2832160"/>
                <a:satOff val="33488"/>
                <a:lumOff val="12113"/>
                <a:alphaOff val="0"/>
                <a:tint val="100000"/>
                <a:shade val="100000"/>
                <a:satMod val="130000"/>
              </a:schemeClr>
            </a:gs>
            <a:gs pos="100000">
              <a:schemeClr val="accent3">
                <a:hueOff val="-2832160"/>
                <a:satOff val="33488"/>
                <a:lumOff val="12113"/>
                <a:alphaOff val="0"/>
                <a:tint val="50000"/>
                <a:shade val="100000"/>
                <a:satMod val="350000"/>
              </a:schemeClr>
            </a:gs>
          </a:gsLst>
          <a:lin ang="16200000" scaled="0"/>
        </a:gradFill>
        <a:ln w="9525" cap="flat" cmpd="sng" algn="ctr">
          <a:solidFill>
            <a:schemeClr val="accent3">
              <a:hueOff val="-2832160"/>
              <a:satOff val="33488"/>
              <a:lumOff val="12113"/>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7C1CE711-51D1-F143-8B9B-A6B939D804FD}">
      <dsp:nvSpPr>
        <dsp:cNvPr id="0" name=""/>
        <dsp:cNvSpPr/>
      </dsp:nvSpPr>
      <dsp:spPr>
        <a:xfrm>
          <a:off x="2774320" y="1257844"/>
          <a:ext cx="753103" cy="595998"/>
        </a:xfrm>
        <a:prstGeom prst="chevron">
          <a:avLst>
            <a:gd name="adj" fmla="val 70610"/>
          </a:avLst>
        </a:prstGeom>
        <a:gradFill rotWithShape="0">
          <a:gsLst>
            <a:gs pos="0">
              <a:schemeClr val="accent3">
                <a:hueOff val="-3068173"/>
                <a:satOff val="36279"/>
                <a:lumOff val="13122"/>
                <a:alphaOff val="0"/>
                <a:tint val="100000"/>
                <a:shade val="100000"/>
                <a:satMod val="130000"/>
              </a:schemeClr>
            </a:gs>
            <a:gs pos="100000">
              <a:schemeClr val="accent3">
                <a:hueOff val="-3068173"/>
                <a:satOff val="36279"/>
                <a:lumOff val="13122"/>
                <a:alphaOff val="0"/>
                <a:tint val="50000"/>
                <a:shade val="100000"/>
                <a:satMod val="350000"/>
              </a:schemeClr>
            </a:gs>
          </a:gsLst>
          <a:lin ang="16200000" scaled="0"/>
        </a:gradFill>
        <a:ln w="9525" cap="flat" cmpd="sng" algn="ctr">
          <a:solidFill>
            <a:schemeClr val="accent3">
              <a:hueOff val="-3068173"/>
              <a:satOff val="36279"/>
              <a:lumOff val="13122"/>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0C286CD4-6FD8-574D-B2F5-ECD16467D2C1}">
      <dsp:nvSpPr>
        <dsp:cNvPr id="0" name=""/>
        <dsp:cNvSpPr/>
      </dsp:nvSpPr>
      <dsp:spPr>
        <a:xfrm>
          <a:off x="59072" y="1317444"/>
          <a:ext cx="3260228" cy="476798"/>
        </a:xfrm>
        <a:prstGeom prst="rect">
          <a:avLst/>
        </a:prstGeom>
        <a:solidFill>
          <a:schemeClr val="lt1">
            <a:hueOff val="0"/>
            <a:satOff val="0"/>
            <a:lumOff val="0"/>
            <a:alphaOff val="0"/>
          </a:schemeClr>
        </a:solidFill>
        <a:ln w="9525" cap="flat" cmpd="sng" algn="ctr">
          <a:solidFill>
            <a:schemeClr val="accent3">
              <a:hueOff val="-2124120"/>
              <a:satOff val="25116"/>
              <a:lumOff val="9085"/>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l" defTabSz="533400">
            <a:lnSpc>
              <a:spcPct val="90000"/>
            </a:lnSpc>
            <a:spcBef>
              <a:spcPct val="0"/>
            </a:spcBef>
            <a:spcAft>
              <a:spcPct val="35000"/>
            </a:spcAft>
          </a:pPr>
          <a:r>
            <a:rPr lang="en-US" sz="1200" kern="1200" dirty="0" err="1" smtClean="0"/>
            <a:t>Millennials</a:t>
          </a:r>
          <a:r>
            <a:rPr lang="en-US" sz="1200" kern="1200" dirty="0" smtClean="0"/>
            <a:t> will work on z, and will even enjoy it </a:t>
          </a:r>
          <a:endParaRPr lang="en-US" sz="1200" kern="1200" dirty="0"/>
        </a:p>
      </dsp:txBody>
      <dsp:txXfrm>
        <a:off x="59072" y="1317444"/>
        <a:ext cx="3260228" cy="476798"/>
      </dsp:txXfrm>
    </dsp:sp>
    <dsp:sp modelId="{C8FB78FF-16DA-5C45-948F-1CB23BFB39DE}">
      <dsp:nvSpPr>
        <dsp:cNvPr id="0" name=""/>
        <dsp:cNvSpPr/>
      </dsp:nvSpPr>
      <dsp:spPr>
        <a:xfrm>
          <a:off x="59072" y="1929283"/>
          <a:ext cx="3218389" cy="2925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b" anchorCtr="0">
          <a:noAutofit/>
        </a:bodyPr>
        <a:lstStyle/>
        <a:p>
          <a:pPr lvl="0" algn="l" defTabSz="533400">
            <a:lnSpc>
              <a:spcPct val="90000"/>
            </a:lnSpc>
            <a:spcBef>
              <a:spcPct val="0"/>
            </a:spcBef>
            <a:spcAft>
              <a:spcPct val="35000"/>
            </a:spcAft>
          </a:pPr>
          <a:r>
            <a:rPr lang="en-US" sz="1200" kern="1200" dirty="0" smtClean="0"/>
            <a:t> </a:t>
          </a:r>
          <a:endParaRPr lang="en-US" sz="1200" kern="1200" dirty="0"/>
        </a:p>
      </dsp:txBody>
      <dsp:txXfrm>
        <a:off x="59072" y="1929283"/>
        <a:ext cx="3218389" cy="292580"/>
      </dsp:txXfrm>
    </dsp:sp>
    <dsp:sp modelId="{9CB1056E-D0A1-6E40-A558-9871CFFFD46B}">
      <dsp:nvSpPr>
        <dsp:cNvPr id="0" name=""/>
        <dsp:cNvSpPr/>
      </dsp:nvSpPr>
      <dsp:spPr>
        <a:xfrm>
          <a:off x="59072" y="2221864"/>
          <a:ext cx="753103" cy="595998"/>
        </a:xfrm>
        <a:prstGeom prst="chevron">
          <a:avLst>
            <a:gd name="adj" fmla="val 70610"/>
          </a:avLst>
        </a:prstGeom>
        <a:gradFill rotWithShape="0">
          <a:gsLst>
            <a:gs pos="0">
              <a:schemeClr val="accent3">
                <a:hueOff val="-3304186"/>
                <a:satOff val="39069"/>
                <a:lumOff val="14132"/>
                <a:alphaOff val="0"/>
                <a:tint val="100000"/>
                <a:shade val="100000"/>
                <a:satMod val="130000"/>
              </a:schemeClr>
            </a:gs>
            <a:gs pos="100000">
              <a:schemeClr val="accent3">
                <a:hueOff val="-3304186"/>
                <a:satOff val="39069"/>
                <a:lumOff val="14132"/>
                <a:alphaOff val="0"/>
                <a:tint val="50000"/>
                <a:shade val="100000"/>
                <a:satMod val="350000"/>
              </a:schemeClr>
            </a:gs>
          </a:gsLst>
          <a:lin ang="16200000" scaled="0"/>
        </a:gradFill>
        <a:ln w="9525" cap="flat" cmpd="sng" algn="ctr">
          <a:solidFill>
            <a:schemeClr val="accent3">
              <a:hueOff val="-3304186"/>
              <a:satOff val="39069"/>
              <a:lumOff val="14132"/>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4688BA6D-3617-304E-8334-91D7ED1EAF3F}">
      <dsp:nvSpPr>
        <dsp:cNvPr id="0" name=""/>
        <dsp:cNvSpPr/>
      </dsp:nvSpPr>
      <dsp:spPr>
        <a:xfrm>
          <a:off x="511434" y="2221864"/>
          <a:ext cx="753103" cy="595998"/>
        </a:xfrm>
        <a:prstGeom prst="chevron">
          <a:avLst>
            <a:gd name="adj" fmla="val 70610"/>
          </a:avLst>
        </a:prstGeom>
        <a:gradFill rotWithShape="0">
          <a:gsLst>
            <a:gs pos="0">
              <a:schemeClr val="accent3">
                <a:hueOff val="-3540200"/>
                <a:satOff val="41860"/>
                <a:lumOff val="15141"/>
                <a:alphaOff val="0"/>
                <a:tint val="100000"/>
                <a:shade val="100000"/>
                <a:satMod val="130000"/>
              </a:schemeClr>
            </a:gs>
            <a:gs pos="100000">
              <a:schemeClr val="accent3">
                <a:hueOff val="-3540200"/>
                <a:satOff val="41860"/>
                <a:lumOff val="15141"/>
                <a:alphaOff val="0"/>
                <a:tint val="50000"/>
                <a:shade val="100000"/>
                <a:satMod val="350000"/>
              </a:schemeClr>
            </a:gs>
          </a:gsLst>
          <a:lin ang="16200000" scaled="0"/>
        </a:gradFill>
        <a:ln w="9525" cap="flat" cmpd="sng" algn="ctr">
          <a:solidFill>
            <a:schemeClr val="accent3">
              <a:hueOff val="-3540200"/>
              <a:satOff val="41860"/>
              <a:lumOff val="15141"/>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703A75D6-19AE-A34D-8218-EDF3B48A529E}">
      <dsp:nvSpPr>
        <dsp:cNvPr id="0" name=""/>
        <dsp:cNvSpPr/>
      </dsp:nvSpPr>
      <dsp:spPr>
        <a:xfrm>
          <a:off x="964155" y="2221864"/>
          <a:ext cx="753103" cy="595998"/>
        </a:xfrm>
        <a:prstGeom prst="chevron">
          <a:avLst>
            <a:gd name="adj" fmla="val 70610"/>
          </a:avLst>
        </a:prstGeom>
        <a:gradFill rotWithShape="0">
          <a:gsLst>
            <a:gs pos="0">
              <a:schemeClr val="accent3">
                <a:hueOff val="-3776213"/>
                <a:satOff val="44651"/>
                <a:lumOff val="16151"/>
                <a:alphaOff val="0"/>
                <a:tint val="100000"/>
                <a:shade val="100000"/>
                <a:satMod val="130000"/>
              </a:schemeClr>
            </a:gs>
            <a:gs pos="100000">
              <a:schemeClr val="accent3">
                <a:hueOff val="-3776213"/>
                <a:satOff val="44651"/>
                <a:lumOff val="16151"/>
                <a:alphaOff val="0"/>
                <a:tint val="50000"/>
                <a:shade val="100000"/>
                <a:satMod val="350000"/>
              </a:schemeClr>
            </a:gs>
          </a:gsLst>
          <a:lin ang="16200000" scaled="0"/>
        </a:gradFill>
        <a:ln w="9525" cap="flat" cmpd="sng" algn="ctr">
          <a:solidFill>
            <a:schemeClr val="accent3">
              <a:hueOff val="-3776213"/>
              <a:satOff val="44651"/>
              <a:lumOff val="16151"/>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BFF8B42D-D81F-8541-8BA2-BF12CD94B332}">
      <dsp:nvSpPr>
        <dsp:cNvPr id="0" name=""/>
        <dsp:cNvSpPr/>
      </dsp:nvSpPr>
      <dsp:spPr>
        <a:xfrm>
          <a:off x="1416517" y="2221864"/>
          <a:ext cx="753103" cy="595998"/>
        </a:xfrm>
        <a:prstGeom prst="chevron">
          <a:avLst>
            <a:gd name="adj" fmla="val 70610"/>
          </a:avLst>
        </a:prstGeom>
        <a:gradFill rotWithShape="0">
          <a:gsLst>
            <a:gs pos="0">
              <a:schemeClr val="accent3">
                <a:hueOff val="-4012226"/>
                <a:satOff val="47441"/>
                <a:lumOff val="17160"/>
                <a:alphaOff val="0"/>
                <a:tint val="100000"/>
                <a:shade val="100000"/>
                <a:satMod val="130000"/>
              </a:schemeClr>
            </a:gs>
            <a:gs pos="100000">
              <a:schemeClr val="accent3">
                <a:hueOff val="-4012226"/>
                <a:satOff val="47441"/>
                <a:lumOff val="17160"/>
                <a:alphaOff val="0"/>
                <a:tint val="50000"/>
                <a:shade val="100000"/>
                <a:satMod val="350000"/>
              </a:schemeClr>
            </a:gs>
          </a:gsLst>
          <a:lin ang="16200000" scaled="0"/>
        </a:gradFill>
        <a:ln w="9525" cap="flat" cmpd="sng" algn="ctr">
          <a:solidFill>
            <a:schemeClr val="accent3">
              <a:hueOff val="-4012226"/>
              <a:satOff val="47441"/>
              <a:lumOff val="1716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C450D7CA-5C85-AB4B-84D2-D842D9EEB0FC}">
      <dsp:nvSpPr>
        <dsp:cNvPr id="0" name=""/>
        <dsp:cNvSpPr/>
      </dsp:nvSpPr>
      <dsp:spPr>
        <a:xfrm>
          <a:off x="1869237" y="2221864"/>
          <a:ext cx="753103" cy="595998"/>
        </a:xfrm>
        <a:prstGeom prst="chevron">
          <a:avLst>
            <a:gd name="adj" fmla="val 70610"/>
          </a:avLst>
        </a:prstGeom>
        <a:gradFill rotWithShape="0">
          <a:gsLst>
            <a:gs pos="0">
              <a:schemeClr val="accent3">
                <a:hueOff val="-4248240"/>
                <a:satOff val="50232"/>
                <a:lumOff val="18169"/>
                <a:alphaOff val="0"/>
                <a:tint val="100000"/>
                <a:shade val="100000"/>
                <a:satMod val="130000"/>
              </a:schemeClr>
            </a:gs>
            <a:gs pos="100000">
              <a:schemeClr val="accent3">
                <a:hueOff val="-4248240"/>
                <a:satOff val="50232"/>
                <a:lumOff val="18169"/>
                <a:alphaOff val="0"/>
                <a:tint val="50000"/>
                <a:shade val="100000"/>
                <a:satMod val="350000"/>
              </a:schemeClr>
            </a:gs>
          </a:gsLst>
          <a:lin ang="16200000" scaled="0"/>
        </a:gradFill>
        <a:ln w="9525" cap="flat" cmpd="sng" algn="ctr">
          <a:solidFill>
            <a:schemeClr val="accent3">
              <a:hueOff val="-4248240"/>
              <a:satOff val="50232"/>
              <a:lumOff val="18169"/>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D73EADA7-1B7C-4844-A1D0-3FC0B0402067}">
      <dsp:nvSpPr>
        <dsp:cNvPr id="0" name=""/>
        <dsp:cNvSpPr/>
      </dsp:nvSpPr>
      <dsp:spPr>
        <a:xfrm>
          <a:off x="2321600" y="2221864"/>
          <a:ext cx="753103" cy="595998"/>
        </a:xfrm>
        <a:prstGeom prst="chevron">
          <a:avLst>
            <a:gd name="adj" fmla="val 70610"/>
          </a:avLst>
        </a:prstGeom>
        <a:gradFill rotWithShape="0">
          <a:gsLst>
            <a:gs pos="0">
              <a:schemeClr val="accent3">
                <a:hueOff val="-4484253"/>
                <a:satOff val="53023"/>
                <a:lumOff val="19179"/>
                <a:alphaOff val="0"/>
                <a:tint val="100000"/>
                <a:shade val="100000"/>
                <a:satMod val="130000"/>
              </a:schemeClr>
            </a:gs>
            <a:gs pos="100000">
              <a:schemeClr val="accent3">
                <a:hueOff val="-4484253"/>
                <a:satOff val="53023"/>
                <a:lumOff val="19179"/>
                <a:alphaOff val="0"/>
                <a:tint val="50000"/>
                <a:shade val="100000"/>
                <a:satMod val="350000"/>
              </a:schemeClr>
            </a:gs>
          </a:gsLst>
          <a:lin ang="16200000" scaled="0"/>
        </a:gradFill>
        <a:ln w="9525" cap="flat" cmpd="sng" algn="ctr">
          <a:solidFill>
            <a:schemeClr val="accent3">
              <a:hueOff val="-4484253"/>
              <a:satOff val="53023"/>
              <a:lumOff val="19179"/>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44B3736E-2FFD-6C46-8360-B9AE4BCC9BBB}">
      <dsp:nvSpPr>
        <dsp:cNvPr id="0" name=""/>
        <dsp:cNvSpPr/>
      </dsp:nvSpPr>
      <dsp:spPr>
        <a:xfrm>
          <a:off x="2774320" y="2221864"/>
          <a:ext cx="753103" cy="595998"/>
        </a:xfrm>
        <a:prstGeom prst="chevron">
          <a:avLst>
            <a:gd name="adj" fmla="val 70610"/>
          </a:avLst>
        </a:prstGeom>
        <a:gradFill rotWithShape="0">
          <a:gsLst>
            <a:gs pos="0">
              <a:schemeClr val="accent3">
                <a:hueOff val="-4720266"/>
                <a:satOff val="55813"/>
                <a:lumOff val="20188"/>
                <a:alphaOff val="0"/>
                <a:tint val="100000"/>
                <a:shade val="100000"/>
                <a:satMod val="130000"/>
              </a:schemeClr>
            </a:gs>
            <a:gs pos="100000">
              <a:schemeClr val="accent3">
                <a:hueOff val="-4720266"/>
                <a:satOff val="55813"/>
                <a:lumOff val="20188"/>
                <a:alphaOff val="0"/>
                <a:tint val="50000"/>
                <a:shade val="100000"/>
                <a:satMod val="350000"/>
              </a:schemeClr>
            </a:gs>
          </a:gsLst>
          <a:lin ang="16200000" scaled="0"/>
        </a:gradFill>
        <a:ln w="9525" cap="flat" cmpd="sng" algn="ctr">
          <a:solidFill>
            <a:schemeClr val="accent3">
              <a:hueOff val="-4720266"/>
              <a:satOff val="55813"/>
              <a:lumOff val="20188"/>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C998404B-9B2D-A247-8A9B-5A2D39DD6969}">
      <dsp:nvSpPr>
        <dsp:cNvPr id="0" name=""/>
        <dsp:cNvSpPr/>
      </dsp:nvSpPr>
      <dsp:spPr>
        <a:xfrm>
          <a:off x="59072" y="2281464"/>
          <a:ext cx="3260228" cy="476798"/>
        </a:xfrm>
        <a:prstGeom prst="rect">
          <a:avLst/>
        </a:prstGeom>
        <a:solidFill>
          <a:schemeClr val="lt1">
            <a:hueOff val="0"/>
            <a:satOff val="0"/>
            <a:lumOff val="0"/>
            <a:alphaOff val="0"/>
          </a:schemeClr>
        </a:solidFill>
        <a:ln w="9525" cap="flat" cmpd="sng" algn="ctr">
          <a:solidFill>
            <a:schemeClr val="accent3">
              <a:hueOff val="-4248240"/>
              <a:satOff val="50232"/>
              <a:lumOff val="18169"/>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l" defTabSz="533400">
            <a:lnSpc>
              <a:spcPct val="90000"/>
            </a:lnSpc>
            <a:spcBef>
              <a:spcPct val="0"/>
            </a:spcBef>
            <a:spcAft>
              <a:spcPct val="35000"/>
            </a:spcAft>
          </a:pPr>
          <a:r>
            <a:rPr lang="en-US" sz="1200" kern="1200" dirty="0" smtClean="0"/>
            <a:t>Effective z training is available</a:t>
          </a:r>
          <a:endParaRPr lang="en-US" sz="1200" kern="1200" dirty="0"/>
        </a:p>
      </dsp:txBody>
      <dsp:txXfrm>
        <a:off x="59072" y="2281464"/>
        <a:ext cx="3260228" cy="476798"/>
      </dsp:txXfrm>
    </dsp:sp>
    <dsp:sp modelId="{981719C6-767C-3749-ADE3-1F8FD85114D5}">
      <dsp:nvSpPr>
        <dsp:cNvPr id="0" name=""/>
        <dsp:cNvSpPr/>
      </dsp:nvSpPr>
      <dsp:spPr>
        <a:xfrm>
          <a:off x="59072" y="2893303"/>
          <a:ext cx="3218389" cy="2925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b" anchorCtr="0">
          <a:noAutofit/>
        </a:bodyPr>
        <a:lstStyle/>
        <a:p>
          <a:pPr lvl="0" algn="l" defTabSz="533400">
            <a:lnSpc>
              <a:spcPct val="90000"/>
            </a:lnSpc>
            <a:spcBef>
              <a:spcPct val="0"/>
            </a:spcBef>
            <a:spcAft>
              <a:spcPct val="35000"/>
            </a:spcAft>
          </a:pPr>
          <a:r>
            <a:rPr lang="en-US" sz="1200" kern="1200" dirty="0" smtClean="0"/>
            <a:t> </a:t>
          </a:r>
          <a:endParaRPr lang="en-US" sz="1200" kern="1200" dirty="0"/>
        </a:p>
      </dsp:txBody>
      <dsp:txXfrm>
        <a:off x="59072" y="2893303"/>
        <a:ext cx="3218389" cy="292580"/>
      </dsp:txXfrm>
    </dsp:sp>
    <dsp:sp modelId="{E75EF905-4F1D-F84E-9607-A3EDA3B8A221}">
      <dsp:nvSpPr>
        <dsp:cNvPr id="0" name=""/>
        <dsp:cNvSpPr/>
      </dsp:nvSpPr>
      <dsp:spPr>
        <a:xfrm>
          <a:off x="59072" y="3185884"/>
          <a:ext cx="753103" cy="595998"/>
        </a:xfrm>
        <a:prstGeom prst="chevron">
          <a:avLst>
            <a:gd name="adj" fmla="val 70610"/>
          </a:avLst>
        </a:prstGeom>
        <a:gradFill rotWithShape="0">
          <a:gsLst>
            <a:gs pos="0">
              <a:schemeClr val="accent3">
                <a:hueOff val="-4956280"/>
                <a:satOff val="58604"/>
                <a:lumOff val="21198"/>
                <a:alphaOff val="0"/>
                <a:tint val="100000"/>
                <a:shade val="100000"/>
                <a:satMod val="130000"/>
              </a:schemeClr>
            </a:gs>
            <a:gs pos="100000">
              <a:schemeClr val="accent3">
                <a:hueOff val="-4956280"/>
                <a:satOff val="58604"/>
                <a:lumOff val="21198"/>
                <a:alphaOff val="0"/>
                <a:tint val="50000"/>
                <a:shade val="100000"/>
                <a:satMod val="350000"/>
              </a:schemeClr>
            </a:gs>
          </a:gsLst>
          <a:lin ang="16200000" scaled="0"/>
        </a:gradFill>
        <a:ln w="9525" cap="flat" cmpd="sng" algn="ctr">
          <a:solidFill>
            <a:schemeClr val="accent3">
              <a:hueOff val="-4956280"/>
              <a:satOff val="58604"/>
              <a:lumOff val="21198"/>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2EF91DA2-4EAB-A144-934D-3E767B937D9B}">
      <dsp:nvSpPr>
        <dsp:cNvPr id="0" name=""/>
        <dsp:cNvSpPr/>
      </dsp:nvSpPr>
      <dsp:spPr>
        <a:xfrm>
          <a:off x="511434" y="3185884"/>
          <a:ext cx="753103" cy="595998"/>
        </a:xfrm>
        <a:prstGeom prst="chevron">
          <a:avLst>
            <a:gd name="adj" fmla="val 70610"/>
          </a:avLst>
        </a:prstGeom>
        <a:gradFill rotWithShape="0">
          <a:gsLst>
            <a:gs pos="0">
              <a:schemeClr val="accent3">
                <a:hueOff val="-5192292"/>
                <a:satOff val="61395"/>
                <a:lumOff val="22207"/>
                <a:alphaOff val="0"/>
                <a:tint val="100000"/>
                <a:shade val="100000"/>
                <a:satMod val="130000"/>
              </a:schemeClr>
            </a:gs>
            <a:gs pos="100000">
              <a:schemeClr val="accent3">
                <a:hueOff val="-5192292"/>
                <a:satOff val="61395"/>
                <a:lumOff val="22207"/>
                <a:alphaOff val="0"/>
                <a:tint val="50000"/>
                <a:shade val="100000"/>
                <a:satMod val="350000"/>
              </a:schemeClr>
            </a:gs>
          </a:gsLst>
          <a:lin ang="16200000" scaled="0"/>
        </a:gradFill>
        <a:ln w="9525" cap="flat" cmpd="sng" algn="ctr">
          <a:solidFill>
            <a:schemeClr val="accent3">
              <a:hueOff val="-5192292"/>
              <a:satOff val="61395"/>
              <a:lumOff val="22207"/>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874977C9-E2F1-2640-9BF9-6272A08DF8EE}">
      <dsp:nvSpPr>
        <dsp:cNvPr id="0" name=""/>
        <dsp:cNvSpPr/>
      </dsp:nvSpPr>
      <dsp:spPr>
        <a:xfrm>
          <a:off x="964155" y="3185884"/>
          <a:ext cx="753103" cy="595998"/>
        </a:xfrm>
        <a:prstGeom prst="chevron">
          <a:avLst>
            <a:gd name="adj" fmla="val 70610"/>
          </a:avLst>
        </a:prstGeom>
        <a:gradFill rotWithShape="0">
          <a:gsLst>
            <a:gs pos="0">
              <a:schemeClr val="accent3">
                <a:hueOff val="-5428306"/>
                <a:satOff val="64185"/>
                <a:lumOff val="23216"/>
                <a:alphaOff val="0"/>
                <a:tint val="100000"/>
                <a:shade val="100000"/>
                <a:satMod val="130000"/>
              </a:schemeClr>
            </a:gs>
            <a:gs pos="100000">
              <a:schemeClr val="accent3">
                <a:hueOff val="-5428306"/>
                <a:satOff val="64185"/>
                <a:lumOff val="23216"/>
                <a:alphaOff val="0"/>
                <a:tint val="50000"/>
                <a:shade val="100000"/>
                <a:satMod val="350000"/>
              </a:schemeClr>
            </a:gs>
          </a:gsLst>
          <a:lin ang="16200000" scaled="0"/>
        </a:gradFill>
        <a:ln w="9525" cap="flat" cmpd="sng" algn="ctr">
          <a:solidFill>
            <a:schemeClr val="accent3">
              <a:hueOff val="-5428306"/>
              <a:satOff val="64185"/>
              <a:lumOff val="23216"/>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46DB4729-5EB8-CA42-8B2E-17F3C8A119A0}">
      <dsp:nvSpPr>
        <dsp:cNvPr id="0" name=""/>
        <dsp:cNvSpPr/>
      </dsp:nvSpPr>
      <dsp:spPr>
        <a:xfrm>
          <a:off x="1416517" y="3185884"/>
          <a:ext cx="753103" cy="595998"/>
        </a:xfrm>
        <a:prstGeom prst="chevron">
          <a:avLst>
            <a:gd name="adj" fmla="val 70610"/>
          </a:avLst>
        </a:prstGeom>
        <a:gradFill rotWithShape="0">
          <a:gsLst>
            <a:gs pos="0">
              <a:schemeClr val="accent3">
                <a:hueOff val="-5664319"/>
                <a:satOff val="66976"/>
                <a:lumOff val="24226"/>
                <a:alphaOff val="0"/>
                <a:tint val="100000"/>
                <a:shade val="100000"/>
                <a:satMod val="130000"/>
              </a:schemeClr>
            </a:gs>
            <a:gs pos="100000">
              <a:schemeClr val="accent3">
                <a:hueOff val="-5664319"/>
                <a:satOff val="66976"/>
                <a:lumOff val="24226"/>
                <a:alphaOff val="0"/>
                <a:tint val="50000"/>
                <a:shade val="100000"/>
                <a:satMod val="350000"/>
              </a:schemeClr>
            </a:gs>
          </a:gsLst>
          <a:lin ang="16200000" scaled="0"/>
        </a:gradFill>
        <a:ln w="9525" cap="flat" cmpd="sng" algn="ctr">
          <a:solidFill>
            <a:schemeClr val="accent3">
              <a:hueOff val="-5664319"/>
              <a:satOff val="66976"/>
              <a:lumOff val="24226"/>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16BAF701-FDEF-2C4A-A374-AAB8F1C0CDD3}">
      <dsp:nvSpPr>
        <dsp:cNvPr id="0" name=""/>
        <dsp:cNvSpPr/>
      </dsp:nvSpPr>
      <dsp:spPr>
        <a:xfrm>
          <a:off x="1869237" y="3185884"/>
          <a:ext cx="753103" cy="595998"/>
        </a:xfrm>
        <a:prstGeom prst="chevron">
          <a:avLst>
            <a:gd name="adj" fmla="val 70610"/>
          </a:avLst>
        </a:prstGeom>
        <a:gradFill rotWithShape="0">
          <a:gsLst>
            <a:gs pos="0">
              <a:schemeClr val="accent3">
                <a:hueOff val="-5900332"/>
                <a:satOff val="69767"/>
                <a:lumOff val="25235"/>
                <a:alphaOff val="0"/>
                <a:tint val="100000"/>
                <a:shade val="100000"/>
                <a:satMod val="130000"/>
              </a:schemeClr>
            </a:gs>
            <a:gs pos="100000">
              <a:schemeClr val="accent3">
                <a:hueOff val="-5900332"/>
                <a:satOff val="69767"/>
                <a:lumOff val="25235"/>
                <a:alphaOff val="0"/>
                <a:tint val="50000"/>
                <a:shade val="100000"/>
                <a:satMod val="350000"/>
              </a:schemeClr>
            </a:gs>
          </a:gsLst>
          <a:lin ang="16200000" scaled="0"/>
        </a:gradFill>
        <a:ln w="9525" cap="flat" cmpd="sng" algn="ctr">
          <a:solidFill>
            <a:schemeClr val="accent3">
              <a:hueOff val="-5900332"/>
              <a:satOff val="69767"/>
              <a:lumOff val="25235"/>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44818887-FC58-6645-9BAB-F314301EEA74}">
      <dsp:nvSpPr>
        <dsp:cNvPr id="0" name=""/>
        <dsp:cNvSpPr/>
      </dsp:nvSpPr>
      <dsp:spPr>
        <a:xfrm>
          <a:off x="2321600" y="3185884"/>
          <a:ext cx="753103" cy="595998"/>
        </a:xfrm>
        <a:prstGeom prst="chevron">
          <a:avLst>
            <a:gd name="adj" fmla="val 70610"/>
          </a:avLst>
        </a:prstGeom>
        <a:gradFill rotWithShape="0">
          <a:gsLst>
            <a:gs pos="0">
              <a:schemeClr val="accent3">
                <a:hueOff val="-6136346"/>
                <a:satOff val="72557"/>
                <a:lumOff val="26245"/>
                <a:alphaOff val="0"/>
                <a:tint val="100000"/>
                <a:shade val="100000"/>
                <a:satMod val="130000"/>
              </a:schemeClr>
            </a:gs>
            <a:gs pos="100000">
              <a:schemeClr val="accent3">
                <a:hueOff val="-6136346"/>
                <a:satOff val="72557"/>
                <a:lumOff val="26245"/>
                <a:alphaOff val="0"/>
                <a:tint val="50000"/>
                <a:shade val="100000"/>
                <a:satMod val="350000"/>
              </a:schemeClr>
            </a:gs>
          </a:gsLst>
          <a:lin ang="16200000" scaled="0"/>
        </a:gradFill>
        <a:ln w="9525" cap="flat" cmpd="sng" algn="ctr">
          <a:solidFill>
            <a:schemeClr val="accent3">
              <a:hueOff val="-6136346"/>
              <a:satOff val="72557"/>
              <a:lumOff val="26245"/>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2A37C1E7-5A64-7C42-8F1E-149CCF328380}">
      <dsp:nvSpPr>
        <dsp:cNvPr id="0" name=""/>
        <dsp:cNvSpPr/>
      </dsp:nvSpPr>
      <dsp:spPr>
        <a:xfrm>
          <a:off x="2774320" y="3185884"/>
          <a:ext cx="753103" cy="595998"/>
        </a:xfrm>
        <a:prstGeom prst="chevron">
          <a:avLst>
            <a:gd name="adj" fmla="val 70610"/>
          </a:avLst>
        </a:prstGeom>
        <a:gradFill rotWithShape="0">
          <a:gsLst>
            <a:gs pos="0">
              <a:schemeClr val="accent3">
                <a:hueOff val="-6372359"/>
                <a:satOff val="75348"/>
                <a:lumOff val="27254"/>
                <a:alphaOff val="0"/>
                <a:tint val="100000"/>
                <a:shade val="100000"/>
                <a:satMod val="130000"/>
              </a:schemeClr>
            </a:gs>
            <a:gs pos="100000">
              <a:schemeClr val="accent3">
                <a:hueOff val="-6372359"/>
                <a:satOff val="75348"/>
                <a:lumOff val="27254"/>
                <a:alphaOff val="0"/>
                <a:tint val="50000"/>
                <a:shade val="100000"/>
                <a:satMod val="350000"/>
              </a:schemeClr>
            </a:gs>
          </a:gsLst>
          <a:lin ang="16200000" scaled="0"/>
        </a:gradFill>
        <a:ln w="9525" cap="flat" cmpd="sng" algn="ctr">
          <a:solidFill>
            <a:schemeClr val="accent3">
              <a:hueOff val="-6372359"/>
              <a:satOff val="75348"/>
              <a:lumOff val="27254"/>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19A2645F-3E97-0742-A6B3-668A789205CC}">
      <dsp:nvSpPr>
        <dsp:cNvPr id="0" name=""/>
        <dsp:cNvSpPr/>
      </dsp:nvSpPr>
      <dsp:spPr>
        <a:xfrm>
          <a:off x="59072" y="3245483"/>
          <a:ext cx="3260228" cy="476798"/>
        </a:xfrm>
        <a:prstGeom prst="rect">
          <a:avLst/>
        </a:prstGeom>
        <a:solidFill>
          <a:schemeClr val="lt1">
            <a:hueOff val="0"/>
            <a:satOff val="0"/>
            <a:lumOff val="0"/>
            <a:alphaOff val="0"/>
          </a:schemeClr>
        </a:solidFill>
        <a:ln w="9525" cap="flat" cmpd="sng" algn="ctr">
          <a:solidFill>
            <a:schemeClr val="accent3">
              <a:hueOff val="-6372359"/>
              <a:satOff val="75348"/>
              <a:lumOff val="27254"/>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l" defTabSz="533400">
            <a:lnSpc>
              <a:spcPct val="90000"/>
            </a:lnSpc>
            <a:spcBef>
              <a:spcPct val="0"/>
            </a:spcBef>
            <a:spcAft>
              <a:spcPct val="35000"/>
            </a:spcAft>
          </a:pPr>
          <a:r>
            <a:rPr lang="en-US" sz="1200" kern="1200" dirty="0" smtClean="0"/>
            <a:t>IBM is here to help!</a:t>
          </a:r>
          <a:endParaRPr lang="en-US" sz="1200" kern="1200" dirty="0"/>
        </a:p>
      </dsp:txBody>
      <dsp:txXfrm>
        <a:off x="59072" y="3245483"/>
        <a:ext cx="3260228" cy="47679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E21F78-53C7-4746-90D8-1A19239FC3AA}">
      <dsp:nvSpPr>
        <dsp:cNvPr id="0" name=""/>
        <dsp:cNvSpPr/>
      </dsp:nvSpPr>
      <dsp:spPr>
        <a:xfrm rot="10800000">
          <a:off x="1554114" y="198"/>
          <a:ext cx="5721665" cy="451773"/>
        </a:xfrm>
        <a:prstGeom prst="homePlate">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99220" tIns="45720" rIns="85344" bIns="45720" numCol="1" spcCol="1270" anchor="ctr" anchorCtr="0">
          <a:noAutofit/>
        </a:bodyPr>
        <a:lstStyle/>
        <a:p>
          <a:pPr lvl="0" algn="ctr" defTabSz="533400">
            <a:lnSpc>
              <a:spcPct val="90000"/>
            </a:lnSpc>
            <a:spcBef>
              <a:spcPct val="0"/>
            </a:spcBef>
            <a:spcAft>
              <a:spcPct val="35000"/>
            </a:spcAft>
          </a:pPr>
          <a:r>
            <a:rPr lang="en-US" sz="1200" b="0" kern="1200" dirty="0" smtClean="0">
              <a:hlinkClick xmlns:r="http://schemas.openxmlformats.org/officeDocument/2006/relationships" r:id="rId1"/>
            </a:rPr>
            <a:t>Master the Mainframe Learning Management System</a:t>
          </a:r>
          <a:endParaRPr lang="en-US" sz="1200" b="0" kern="1200" dirty="0" smtClean="0"/>
        </a:p>
        <a:p>
          <a:pPr lvl="0" algn="ctr" defTabSz="533400">
            <a:lnSpc>
              <a:spcPct val="90000"/>
            </a:lnSpc>
            <a:spcBef>
              <a:spcPct val="0"/>
            </a:spcBef>
            <a:spcAft>
              <a:spcPct val="35000"/>
            </a:spcAft>
          </a:pPr>
          <a:r>
            <a:rPr lang="en-US" sz="1050" b="0" kern="1200" dirty="0" smtClean="0">
              <a:hlinkClick xmlns:r="http://schemas.openxmlformats.org/officeDocument/2006/relationships" r:id="rId2"/>
            </a:rPr>
            <a:t>Use as an assessment tool and get reports</a:t>
          </a:r>
          <a:r>
            <a:rPr lang="en-US" sz="1050" b="0" kern="1200" dirty="0" smtClean="0"/>
            <a:t> and earn badges!</a:t>
          </a:r>
          <a:endParaRPr lang="en-US" sz="1050" b="0" kern="1200" dirty="0"/>
        </a:p>
      </dsp:txBody>
      <dsp:txXfrm rot="10800000">
        <a:off x="1667057" y="198"/>
        <a:ext cx="5608722" cy="451773"/>
      </dsp:txXfrm>
    </dsp:sp>
    <dsp:sp modelId="{261FBC0E-02B0-4545-BA22-EDDDE3A19B5B}">
      <dsp:nvSpPr>
        <dsp:cNvPr id="0" name=""/>
        <dsp:cNvSpPr/>
      </dsp:nvSpPr>
      <dsp:spPr>
        <a:xfrm>
          <a:off x="1328228" y="198"/>
          <a:ext cx="451773" cy="451773"/>
        </a:xfrm>
        <a:prstGeom prst="ellipse">
          <a:avLst/>
        </a:prstGeom>
        <a:blipFill rotWithShape="1">
          <a:blip xmlns:r="http://schemas.openxmlformats.org/officeDocument/2006/relationships" r:embed="rId3"/>
          <a:stretch>
            <a:fillRect/>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A7487F09-C84C-B247-A814-86CE6C81DD9A}">
      <dsp:nvSpPr>
        <dsp:cNvPr id="0" name=""/>
        <dsp:cNvSpPr/>
      </dsp:nvSpPr>
      <dsp:spPr>
        <a:xfrm rot="10800000">
          <a:off x="1554114" y="584087"/>
          <a:ext cx="5721665" cy="451773"/>
        </a:xfrm>
        <a:prstGeom prst="homePlate">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99220" tIns="41910" rIns="78232" bIns="41910" numCol="1" spcCol="1270" anchor="ctr" anchorCtr="0">
          <a:noAutofit/>
        </a:bodyPr>
        <a:lstStyle/>
        <a:p>
          <a:pPr lvl="0" algn="ctr" defTabSz="466725">
            <a:lnSpc>
              <a:spcPct val="90000"/>
            </a:lnSpc>
            <a:spcBef>
              <a:spcPct val="0"/>
            </a:spcBef>
            <a:spcAft>
              <a:spcPct val="35000"/>
            </a:spcAft>
          </a:pPr>
          <a:r>
            <a:rPr lang="en-US" sz="1050" b="0" kern="1200" dirty="0" smtClean="0">
              <a:hlinkClick xmlns:r="http://schemas.openxmlformats.org/officeDocument/2006/relationships" r:id="rId4"/>
            </a:rPr>
            <a:t>IBM </a:t>
          </a:r>
          <a:r>
            <a:rPr lang="en-US" sz="1050" b="0" kern="1200" dirty="0" err="1" smtClean="0">
              <a:hlinkClick xmlns:r="http://schemas.openxmlformats.org/officeDocument/2006/relationships" r:id="rId4"/>
            </a:rPr>
            <a:t>zSystems</a:t>
          </a:r>
          <a:r>
            <a:rPr lang="en-US" sz="1050" b="0" kern="1200" dirty="0" smtClean="0">
              <a:hlinkClick xmlns:r="http://schemas.openxmlformats.org/officeDocument/2006/relationships" r:id="rId4"/>
            </a:rPr>
            <a:t> Course Materials for the Community</a:t>
          </a:r>
          <a:endParaRPr lang="en-US" sz="1050" b="0" kern="1200" dirty="0" smtClean="0"/>
        </a:p>
        <a:p>
          <a:pPr lvl="0" algn="ctr" defTabSz="466725">
            <a:lnSpc>
              <a:spcPct val="90000"/>
            </a:lnSpc>
            <a:spcBef>
              <a:spcPct val="0"/>
            </a:spcBef>
            <a:spcAft>
              <a:spcPct val="35000"/>
            </a:spcAft>
          </a:pPr>
          <a:r>
            <a:rPr lang="en-US" sz="1050" b="0" kern="1200" dirty="0" smtClean="0"/>
            <a:t>Includes an Intro to z/VM Course and Linux on z</a:t>
          </a:r>
          <a:endParaRPr lang="en-US" sz="1050" b="0" kern="1200" dirty="0" smtClean="0"/>
        </a:p>
      </dsp:txBody>
      <dsp:txXfrm rot="10800000">
        <a:off x="1667057" y="584087"/>
        <a:ext cx="5608722" cy="451773"/>
      </dsp:txXfrm>
    </dsp:sp>
    <dsp:sp modelId="{C1A535B5-3EAF-8F43-8353-A84872DEDA5A}">
      <dsp:nvSpPr>
        <dsp:cNvPr id="0" name=""/>
        <dsp:cNvSpPr/>
      </dsp:nvSpPr>
      <dsp:spPr>
        <a:xfrm>
          <a:off x="1328228" y="584087"/>
          <a:ext cx="451773" cy="451773"/>
        </a:xfrm>
        <a:prstGeom prst="ellipse">
          <a:avLst/>
        </a:prstGeom>
        <a:blipFill rotWithShape="1">
          <a:blip xmlns:r="http://schemas.openxmlformats.org/officeDocument/2006/relationships" r:embed="rId5"/>
          <a:stretch>
            <a:fillRect/>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0013C755-C375-8740-A895-D8F96C59237F}">
      <dsp:nvSpPr>
        <dsp:cNvPr id="0" name=""/>
        <dsp:cNvSpPr/>
      </dsp:nvSpPr>
      <dsp:spPr>
        <a:xfrm rot="10800000">
          <a:off x="1554114" y="1167975"/>
          <a:ext cx="5721665" cy="451773"/>
        </a:xfrm>
        <a:prstGeom prst="homePlate">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99220" tIns="45720" rIns="85344" bIns="45720" numCol="1" spcCol="1270" anchor="ctr" anchorCtr="0">
          <a:noAutofit/>
        </a:bodyPr>
        <a:lstStyle/>
        <a:p>
          <a:pPr lvl="0" algn="ctr" defTabSz="533400">
            <a:lnSpc>
              <a:spcPct val="90000"/>
            </a:lnSpc>
            <a:spcBef>
              <a:spcPct val="0"/>
            </a:spcBef>
            <a:spcAft>
              <a:spcPct val="35000"/>
            </a:spcAft>
          </a:pPr>
          <a:r>
            <a:rPr lang="en-US" sz="1200" kern="1200" dirty="0" smtClean="0">
              <a:hlinkClick xmlns:r="http://schemas.openxmlformats.org/officeDocument/2006/relationships" r:id="rId6"/>
            </a:rPr>
            <a:t>z/VM</a:t>
          </a:r>
          <a:r>
            <a:rPr lang="en-US" sz="1200" kern="1200" baseline="0" dirty="0" smtClean="0">
              <a:hlinkClick xmlns:r="http://schemas.openxmlformats.org/officeDocument/2006/relationships" r:id="rId6"/>
            </a:rPr>
            <a:t> Education Website</a:t>
          </a:r>
          <a:endParaRPr lang="en-US" sz="1200" kern="1200" dirty="0"/>
        </a:p>
      </dsp:txBody>
      <dsp:txXfrm rot="10800000">
        <a:off x="1667057" y="1167975"/>
        <a:ext cx="5608722" cy="451773"/>
      </dsp:txXfrm>
    </dsp:sp>
    <dsp:sp modelId="{C41A8884-8182-8A40-B181-F677B1425012}">
      <dsp:nvSpPr>
        <dsp:cNvPr id="0" name=""/>
        <dsp:cNvSpPr/>
      </dsp:nvSpPr>
      <dsp:spPr>
        <a:xfrm>
          <a:off x="1328228" y="1167975"/>
          <a:ext cx="451773" cy="451773"/>
        </a:xfrm>
        <a:prstGeom prst="ellipse">
          <a:avLst/>
        </a:prstGeom>
        <a:blipFill rotWithShape="1">
          <a:blip xmlns:r="http://schemas.openxmlformats.org/officeDocument/2006/relationships" r:embed="rId7"/>
          <a:stretch>
            <a:fillRect/>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181A0ADC-CB89-8D4D-B768-634DE0224CF0}">
      <dsp:nvSpPr>
        <dsp:cNvPr id="0" name=""/>
        <dsp:cNvSpPr/>
      </dsp:nvSpPr>
      <dsp:spPr>
        <a:xfrm rot="10800000">
          <a:off x="1554114" y="1751864"/>
          <a:ext cx="5721665" cy="451773"/>
        </a:xfrm>
        <a:prstGeom prst="homePlate">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99220" tIns="45720" rIns="85344" bIns="45720" numCol="1" spcCol="1270" anchor="ctr" anchorCtr="0">
          <a:noAutofit/>
        </a:bodyPr>
        <a:lstStyle/>
        <a:p>
          <a:pPr lvl="0" algn="ctr" defTabSz="533400">
            <a:lnSpc>
              <a:spcPct val="90000"/>
            </a:lnSpc>
            <a:spcBef>
              <a:spcPct val="0"/>
            </a:spcBef>
            <a:spcAft>
              <a:spcPct val="35000"/>
            </a:spcAft>
          </a:pPr>
          <a:r>
            <a:rPr lang="en-US" sz="1200" b="0" kern="1200" dirty="0" smtClean="0">
              <a:hlinkClick xmlns:r="http://schemas.openxmlformats.org/officeDocument/2006/relationships" r:id="rId8"/>
            </a:rPr>
            <a:t>Live Virtual Classes</a:t>
          </a:r>
          <a:endParaRPr lang="en-US" sz="1200" b="0" kern="1200" dirty="0" smtClean="0"/>
        </a:p>
        <a:p>
          <a:pPr lvl="0" algn="ctr" defTabSz="533400">
            <a:lnSpc>
              <a:spcPct val="90000"/>
            </a:lnSpc>
            <a:spcBef>
              <a:spcPct val="0"/>
            </a:spcBef>
            <a:spcAft>
              <a:spcPct val="35000"/>
            </a:spcAft>
          </a:pPr>
          <a:r>
            <a:rPr lang="en-US" sz="1050" b="0" kern="1200" dirty="0" smtClean="0"/>
            <a:t>z/VM, KVM, Linux on z, VSE </a:t>
          </a:r>
          <a:endParaRPr lang="en-US" sz="1050" b="0" kern="1200" dirty="0" smtClean="0"/>
        </a:p>
      </dsp:txBody>
      <dsp:txXfrm rot="10800000">
        <a:off x="1667057" y="1751864"/>
        <a:ext cx="5608722" cy="451773"/>
      </dsp:txXfrm>
    </dsp:sp>
    <dsp:sp modelId="{8AC0E7AF-48A4-5F4B-88B8-91E4AE5807E8}">
      <dsp:nvSpPr>
        <dsp:cNvPr id="0" name=""/>
        <dsp:cNvSpPr/>
      </dsp:nvSpPr>
      <dsp:spPr>
        <a:xfrm>
          <a:off x="1328228" y="1751864"/>
          <a:ext cx="451773" cy="451773"/>
        </a:xfrm>
        <a:prstGeom prst="ellipse">
          <a:avLst/>
        </a:prstGeom>
        <a:blipFill rotWithShape="1">
          <a:blip xmlns:r="http://schemas.openxmlformats.org/officeDocument/2006/relationships" r:embed="rId9"/>
          <a:stretch>
            <a:fillRect/>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51187085-2159-4647-8C2D-FE55CC58C67C}">
      <dsp:nvSpPr>
        <dsp:cNvPr id="0" name=""/>
        <dsp:cNvSpPr/>
      </dsp:nvSpPr>
      <dsp:spPr>
        <a:xfrm rot="10800000">
          <a:off x="1554114" y="2335753"/>
          <a:ext cx="5721665" cy="451773"/>
        </a:xfrm>
        <a:prstGeom prst="homePlate">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99220" tIns="45720" rIns="85344" bIns="45720" numCol="1" spcCol="1270" anchor="ctr" anchorCtr="0">
          <a:noAutofit/>
        </a:bodyPr>
        <a:lstStyle/>
        <a:p>
          <a:pPr lvl="0" algn="ctr" defTabSz="533400">
            <a:lnSpc>
              <a:spcPct val="90000"/>
            </a:lnSpc>
            <a:spcBef>
              <a:spcPct val="0"/>
            </a:spcBef>
            <a:spcAft>
              <a:spcPct val="35000"/>
            </a:spcAft>
          </a:pPr>
          <a:r>
            <a:rPr lang="en-US" sz="1200" b="0" kern="1200" dirty="0" smtClean="0">
              <a:hlinkClick xmlns:r="http://schemas.openxmlformats.org/officeDocument/2006/relationships" r:id="rId10"/>
            </a:rPr>
            <a:t>Introduction to Virtualization:  z/VM Basic Concepts and Terms</a:t>
          </a:r>
          <a:endParaRPr lang="en-US" sz="1200" b="0" kern="1200" dirty="0" smtClean="0"/>
        </a:p>
        <a:p>
          <a:pPr lvl="0" algn="ctr" defTabSz="533400">
            <a:lnSpc>
              <a:spcPct val="90000"/>
            </a:lnSpc>
            <a:spcBef>
              <a:spcPct val="0"/>
            </a:spcBef>
            <a:spcAft>
              <a:spcPct val="35000"/>
            </a:spcAft>
          </a:pPr>
          <a:r>
            <a:rPr lang="en-US" sz="1050" kern="1200" dirty="0" smtClean="0"/>
            <a:t>MP3 with PDF (3 </a:t>
          </a:r>
          <a:r>
            <a:rPr lang="en-US" sz="1050" kern="1200" dirty="0" err="1" smtClean="0"/>
            <a:t>hrs</a:t>
          </a:r>
          <a:r>
            <a:rPr lang="en-US" sz="1050" kern="1200" dirty="0" smtClean="0"/>
            <a:t>)</a:t>
          </a:r>
          <a:endParaRPr lang="en-US" sz="1050" kern="1200" dirty="0"/>
        </a:p>
      </dsp:txBody>
      <dsp:txXfrm rot="10800000">
        <a:off x="1667057" y="2335753"/>
        <a:ext cx="5608722" cy="451773"/>
      </dsp:txXfrm>
    </dsp:sp>
    <dsp:sp modelId="{133787C6-2DC7-604C-ADBE-79EDD603AA2A}">
      <dsp:nvSpPr>
        <dsp:cNvPr id="0" name=""/>
        <dsp:cNvSpPr/>
      </dsp:nvSpPr>
      <dsp:spPr>
        <a:xfrm>
          <a:off x="1328228" y="2335753"/>
          <a:ext cx="451773" cy="451773"/>
        </a:xfrm>
        <a:prstGeom prst="ellipse">
          <a:avLst/>
        </a:prstGeom>
        <a:blipFill rotWithShape="1">
          <a:blip xmlns:r="http://schemas.openxmlformats.org/officeDocument/2006/relationships" r:embed="rId11"/>
          <a:stretch>
            <a:fillRect/>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20E10B36-8388-D743-AA82-C6D5EF0613DC}">
      <dsp:nvSpPr>
        <dsp:cNvPr id="0" name=""/>
        <dsp:cNvSpPr/>
      </dsp:nvSpPr>
      <dsp:spPr>
        <a:xfrm rot="10800000">
          <a:off x="1554114" y="2919642"/>
          <a:ext cx="5721665" cy="451773"/>
        </a:xfrm>
        <a:prstGeom prst="homePlate">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99220" tIns="45720" rIns="85344" bIns="45720" numCol="1" spcCol="1270" anchor="ctr" anchorCtr="0">
          <a:noAutofit/>
        </a:bodyPr>
        <a:lstStyle/>
        <a:p>
          <a:pPr lvl="0" algn="ctr" defTabSz="533400">
            <a:lnSpc>
              <a:spcPct val="90000"/>
            </a:lnSpc>
            <a:spcBef>
              <a:spcPct val="0"/>
            </a:spcBef>
            <a:spcAft>
              <a:spcPct val="35000"/>
            </a:spcAft>
          </a:pPr>
          <a:r>
            <a:rPr lang="en-US" sz="1200" b="0" kern="1200" dirty="0" smtClean="0">
              <a:hlinkClick xmlns:r="http://schemas.openxmlformats.org/officeDocument/2006/relationships" r:id="rId12"/>
            </a:rPr>
            <a:t>Introduction to the New Mainframe:  z/VM Basics</a:t>
          </a:r>
          <a:endParaRPr lang="en-US" sz="1200" b="0" kern="1200" dirty="0" smtClean="0"/>
        </a:p>
        <a:p>
          <a:pPr lvl="0" algn="ctr" defTabSz="533400">
            <a:lnSpc>
              <a:spcPct val="90000"/>
            </a:lnSpc>
            <a:spcBef>
              <a:spcPct val="0"/>
            </a:spcBef>
            <a:spcAft>
              <a:spcPct val="35000"/>
            </a:spcAft>
          </a:pPr>
          <a:r>
            <a:rPr lang="en-US" sz="1050" b="0" kern="1200" dirty="0" smtClean="0"/>
            <a:t>Redbook</a:t>
          </a:r>
          <a:endParaRPr lang="en-US" sz="1050" b="0" kern="1200" dirty="0" smtClean="0"/>
        </a:p>
      </dsp:txBody>
      <dsp:txXfrm rot="10800000">
        <a:off x="1667057" y="2919642"/>
        <a:ext cx="5608722" cy="451773"/>
      </dsp:txXfrm>
    </dsp:sp>
    <dsp:sp modelId="{C73F8DED-B588-E744-ABD7-8EAF29D6CC40}">
      <dsp:nvSpPr>
        <dsp:cNvPr id="0" name=""/>
        <dsp:cNvSpPr/>
      </dsp:nvSpPr>
      <dsp:spPr>
        <a:xfrm>
          <a:off x="1328228" y="2919642"/>
          <a:ext cx="451773" cy="451773"/>
        </a:xfrm>
        <a:prstGeom prst="ellipse">
          <a:avLst/>
        </a:prstGeom>
        <a:blipFill rotWithShape="1">
          <a:blip xmlns:r="http://schemas.openxmlformats.org/officeDocument/2006/relationships" r:embed="rId13"/>
          <a:stretch>
            <a:fillRect/>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1A0ADC-CB89-8D4D-B768-634DE0224CF0}">
      <dsp:nvSpPr>
        <dsp:cNvPr id="0" name=""/>
        <dsp:cNvSpPr/>
      </dsp:nvSpPr>
      <dsp:spPr>
        <a:xfrm rot="10800000">
          <a:off x="1577688" y="1253"/>
          <a:ext cx="5721665" cy="546068"/>
        </a:xfrm>
        <a:prstGeom prst="homePlate">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40801" tIns="45720" rIns="85344" bIns="45720" numCol="1" spcCol="1270" anchor="ctr" anchorCtr="0">
          <a:noAutofit/>
        </a:bodyPr>
        <a:lstStyle/>
        <a:p>
          <a:pPr lvl="0" algn="ctr" defTabSz="533400">
            <a:lnSpc>
              <a:spcPct val="90000"/>
            </a:lnSpc>
            <a:spcBef>
              <a:spcPct val="0"/>
            </a:spcBef>
            <a:spcAft>
              <a:spcPct val="35000"/>
            </a:spcAft>
          </a:pPr>
          <a:r>
            <a:rPr lang="en-US" sz="1200" b="0" kern="1200" dirty="0" smtClean="0">
              <a:hlinkClick xmlns:r="http://schemas.openxmlformats.org/officeDocument/2006/relationships" r:id="rId1"/>
            </a:rPr>
            <a:t>Mainframe MOOC</a:t>
          </a:r>
          <a:endParaRPr lang="en-US" sz="1200" b="0" kern="1200" dirty="0" smtClean="0"/>
        </a:p>
        <a:p>
          <a:pPr lvl="0" algn="ctr" defTabSz="533400">
            <a:lnSpc>
              <a:spcPct val="90000"/>
            </a:lnSpc>
            <a:spcBef>
              <a:spcPct val="0"/>
            </a:spcBef>
            <a:spcAft>
              <a:spcPct val="35000"/>
            </a:spcAft>
          </a:pPr>
          <a:r>
            <a:rPr lang="en-US" sz="1050" b="0" kern="1200" dirty="0" smtClean="0"/>
            <a:t>June 5 </a:t>
          </a:r>
          <a:r>
            <a:rPr lang="mr-IN" sz="1050" b="0" kern="1200" dirty="0" smtClean="0"/>
            <a:t>–</a:t>
          </a:r>
          <a:r>
            <a:rPr lang="en-US" sz="1050" b="0" kern="1200" dirty="0" smtClean="0"/>
            <a:t> July 17</a:t>
          </a:r>
          <a:endParaRPr lang="en-US" sz="1050" b="0" kern="1200" dirty="0" smtClean="0"/>
        </a:p>
      </dsp:txBody>
      <dsp:txXfrm rot="10800000">
        <a:off x="1714205" y="1253"/>
        <a:ext cx="5585148" cy="546068"/>
      </dsp:txXfrm>
    </dsp:sp>
    <dsp:sp modelId="{8AC0E7AF-48A4-5F4B-88B8-91E4AE5807E8}">
      <dsp:nvSpPr>
        <dsp:cNvPr id="0" name=""/>
        <dsp:cNvSpPr/>
      </dsp:nvSpPr>
      <dsp:spPr>
        <a:xfrm>
          <a:off x="1304654" y="1253"/>
          <a:ext cx="546068" cy="546068"/>
        </a:xfrm>
        <a:prstGeom prst="ellipse">
          <a:avLst/>
        </a:prstGeom>
        <a:blipFill rotWithShape="1">
          <a:blip xmlns:r="http://schemas.openxmlformats.org/officeDocument/2006/relationships" r:embed="rId2"/>
          <a:stretch>
            <a:fillRect/>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39E2264C-36EA-8541-8B28-594E27CEBF67}">
      <dsp:nvSpPr>
        <dsp:cNvPr id="0" name=""/>
        <dsp:cNvSpPr/>
      </dsp:nvSpPr>
      <dsp:spPr>
        <a:xfrm rot="10800000">
          <a:off x="1577688" y="707012"/>
          <a:ext cx="5721665" cy="546068"/>
        </a:xfrm>
        <a:prstGeom prst="homePlate">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40801" tIns="45720" rIns="85344" bIns="45720" numCol="1" spcCol="1270" anchor="ctr" anchorCtr="0">
          <a:noAutofit/>
        </a:bodyPr>
        <a:lstStyle/>
        <a:p>
          <a:pPr lvl="0" algn="ctr" defTabSz="533400">
            <a:lnSpc>
              <a:spcPct val="90000"/>
            </a:lnSpc>
            <a:spcBef>
              <a:spcPct val="0"/>
            </a:spcBef>
            <a:spcAft>
              <a:spcPct val="35000"/>
            </a:spcAft>
          </a:pPr>
          <a:r>
            <a:rPr lang="en-US" sz="1200" b="1" kern="1200" dirty="0" smtClean="0">
              <a:hlinkClick xmlns:r="http://schemas.openxmlformats.org/officeDocument/2006/relationships" r:id="rId3"/>
            </a:rPr>
            <a:t>z/OS Introduction and Workshop</a:t>
          </a:r>
          <a:endParaRPr lang="en-US" sz="1200" b="1" kern="1200" dirty="0" smtClean="0"/>
        </a:p>
        <a:p>
          <a:pPr lvl="0" algn="ctr" defTabSz="533400">
            <a:lnSpc>
              <a:spcPct val="90000"/>
            </a:lnSpc>
            <a:spcBef>
              <a:spcPct val="0"/>
            </a:spcBef>
            <a:spcAft>
              <a:spcPct val="35000"/>
            </a:spcAft>
          </a:pPr>
          <a:r>
            <a:rPr lang="en-US" sz="1050" b="0" kern="1200" dirty="0" smtClean="0"/>
            <a:t>October 9 - 13</a:t>
          </a:r>
          <a:endParaRPr lang="en-US" sz="1050" b="0" kern="1200" dirty="0" smtClean="0"/>
        </a:p>
      </dsp:txBody>
      <dsp:txXfrm rot="10800000">
        <a:off x="1714205" y="707012"/>
        <a:ext cx="5585148" cy="546068"/>
      </dsp:txXfrm>
    </dsp:sp>
    <dsp:sp modelId="{23D7BDF3-6BDC-1E43-A935-BC5C6728DE25}">
      <dsp:nvSpPr>
        <dsp:cNvPr id="0" name=""/>
        <dsp:cNvSpPr/>
      </dsp:nvSpPr>
      <dsp:spPr>
        <a:xfrm>
          <a:off x="1304654" y="707012"/>
          <a:ext cx="546068" cy="546068"/>
        </a:xfrm>
        <a:prstGeom prst="ellipse">
          <a:avLst/>
        </a:prstGeom>
        <a:blipFill rotWithShape="1">
          <a:blip xmlns:r="http://schemas.openxmlformats.org/officeDocument/2006/relationships" r:embed="rId4"/>
          <a:stretch>
            <a:fillRect/>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371329A8-0CFE-B34D-9DB0-4B07E6791068}">
      <dsp:nvSpPr>
        <dsp:cNvPr id="0" name=""/>
        <dsp:cNvSpPr/>
      </dsp:nvSpPr>
      <dsp:spPr>
        <a:xfrm rot="10800000">
          <a:off x="1577688" y="1425900"/>
          <a:ext cx="5721665" cy="546068"/>
        </a:xfrm>
        <a:prstGeom prst="homePlate">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40801" tIns="45720" rIns="85344" bIns="45720" numCol="1" spcCol="1270" anchor="ctr" anchorCtr="0">
          <a:noAutofit/>
        </a:bodyPr>
        <a:lstStyle/>
        <a:p>
          <a:pPr lvl="0" algn="ctr" defTabSz="533400">
            <a:lnSpc>
              <a:spcPct val="90000"/>
            </a:lnSpc>
            <a:spcBef>
              <a:spcPct val="0"/>
            </a:spcBef>
            <a:spcAft>
              <a:spcPct val="35000"/>
            </a:spcAft>
          </a:pPr>
          <a:r>
            <a:rPr lang="en-US" sz="1200" b="1" kern="1200" dirty="0" smtClean="0">
              <a:hlinkClick xmlns:r="http://schemas.openxmlformats.org/officeDocument/2006/relationships" r:id="rId5"/>
            </a:rPr>
            <a:t>z/OS Customer Internship</a:t>
          </a:r>
          <a:endParaRPr lang="en-US" sz="1200" b="1" kern="1200" dirty="0" smtClean="0"/>
        </a:p>
        <a:p>
          <a:pPr lvl="0" algn="ctr" defTabSz="533400">
            <a:lnSpc>
              <a:spcPct val="90000"/>
            </a:lnSpc>
            <a:spcBef>
              <a:spcPct val="0"/>
            </a:spcBef>
            <a:spcAft>
              <a:spcPct val="35000"/>
            </a:spcAft>
          </a:pPr>
          <a:r>
            <a:rPr lang="en-US" sz="1050" kern="1200" dirty="0" smtClean="0"/>
            <a:t>October 23 - 27</a:t>
          </a:r>
          <a:endParaRPr lang="en-US" sz="1050" kern="1200" dirty="0"/>
        </a:p>
      </dsp:txBody>
      <dsp:txXfrm rot="10800000">
        <a:off x="1714205" y="1425900"/>
        <a:ext cx="5585148" cy="546068"/>
      </dsp:txXfrm>
    </dsp:sp>
    <dsp:sp modelId="{1425EB89-A447-454C-B6D5-A2775EEAF21C}">
      <dsp:nvSpPr>
        <dsp:cNvPr id="0" name=""/>
        <dsp:cNvSpPr/>
      </dsp:nvSpPr>
      <dsp:spPr>
        <a:xfrm>
          <a:off x="1304654" y="1412772"/>
          <a:ext cx="546068" cy="546068"/>
        </a:xfrm>
        <a:prstGeom prst="ellipse">
          <a:avLst/>
        </a:prstGeom>
        <a:blipFill rotWithShape="1">
          <a:blip xmlns:r="http://schemas.openxmlformats.org/officeDocument/2006/relationships" r:embed="rId6"/>
          <a:stretch>
            <a:fillRect/>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51187085-2159-4647-8C2D-FE55CC58C67C}">
      <dsp:nvSpPr>
        <dsp:cNvPr id="0" name=""/>
        <dsp:cNvSpPr/>
      </dsp:nvSpPr>
      <dsp:spPr>
        <a:xfrm rot="10800000">
          <a:off x="1577688" y="2118532"/>
          <a:ext cx="5721665" cy="546068"/>
        </a:xfrm>
        <a:prstGeom prst="homePlate">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40801" tIns="45720" rIns="85344" bIns="45720" numCol="1" spcCol="1270" anchor="ctr" anchorCtr="0">
          <a:noAutofit/>
        </a:bodyPr>
        <a:lstStyle/>
        <a:p>
          <a:pPr lvl="0" algn="ctr" defTabSz="533400">
            <a:lnSpc>
              <a:spcPct val="90000"/>
            </a:lnSpc>
            <a:spcBef>
              <a:spcPct val="0"/>
            </a:spcBef>
            <a:spcAft>
              <a:spcPct val="35000"/>
            </a:spcAft>
          </a:pPr>
          <a:r>
            <a:rPr lang="en-US" sz="1200" b="1" kern="1200" dirty="0" smtClean="0">
              <a:hlinkClick xmlns:r="http://schemas.openxmlformats.org/officeDocument/2006/relationships" r:id="rId7"/>
            </a:rPr>
            <a:t>IMS Customer Internship Program</a:t>
          </a:r>
          <a:endParaRPr lang="en-US" sz="1200" b="1" kern="1200" dirty="0" smtClean="0"/>
        </a:p>
        <a:p>
          <a:pPr lvl="0" algn="ctr" defTabSz="533400">
            <a:lnSpc>
              <a:spcPct val="90000"/>
            </a:lnSpc>
            <a:spcBef>
              <a:spcPct val="0"/>
            </a:spcBef>
            <a:spcAft>
              <a:spcPct val="35000"/>
            </a:spcAft>
          </a:pPr>
          <a:r>
            <a:rPr lang="en-US" sz="1050" kern="1200" dirty="0" smtClean="0"/>
            <a:t>Yearly</a:t>
          </a:r>
          <a:endParaRPr lang="en-US" sz="1050" kern="1200" dirty="0"/>
        </a:p>
      </dsp:txBody>
      <dsp:txXfrm rot="10800000">
        <a:off x="1714205" y="2118532"/>
        <a:ext cx="5585148" cy="546068"/>
      </dsp:txXfrm>
    </dsp:sp>
    <dsp:sp modelId="{133787C6-2DC7-604C-ADBE-79EDD603AA2A}">
      <dsp:nvSpPr>
        <dsp:cNvPr id="0" name=""/>
        <dsp:cNvSpPr/>
      </dsp:nvSpPr>
      <dsp:spPr>
        <a:xfrm>
          <a:off x="1304654" y="2118532"/>
          <a:ext cx="546068" cy="546068"/>
        </a:xfrm>
        <a:prstGeom prst="ellipse">
          <a:avLst/>
        </a:prstGeom>
        <a:blipFill rotWithShape="1">
          <a:blip xmlns:r="http://schemas.openxmlformats.org/officeDocument/2006/relationships" r:embed="rId8"/>
          <a:stretch>
            <a:fillRect/>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0013C755-C375-8740-A895-D8F96C59237F}">
      <dsp:nvSpPr>
        <dsp:cNvPr id="0" name=""/>
        <dsp:cNvSpPr/>
      </dsp:nvSpPr>
      <dsp:spPr>
        <a:xfrm rot="10800000">
          <a:off x="1577688" y="2824291"/>
          <a:ext cx="5721665" cy="546068"/>
        </a:xfrm>
        <a:prstGeom prst="homePlate">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40801" tIns="45720" rIns="85344" bIns="45720" numCol="1" spcCol="1270" anchor="ctr" anchorCtr="0">
          <a:noAutofit/>
        </a:bodyPr>
        <a:lstStyle/>
        <a:p>
          <a:pPr lvl="0" algn="ctr" defTabSz="533400">
            <a:lnSpc>
              <a:spcPct val="90000"/>
            </a:lnSpc>
            <a:spcBef>
              <a:spcPct val="0"/>
            </a:spcBef>
            <a:spcAft>
              <a:spcPct val="35000"/>
            </a:spcAft>
          </a:pPr>
          <a:r>
            <a:rPr lang="en-US" sz="1200" b="1" kern="1200" smtClean="0"/>
            <a:t>Redbooks CICS Video Course</a:t>
          </a:r>
        </a:p>
        <a:p>
          <a:pPr lvl="0" algn="ctr" defTabSz="533400">
            <a:lnSpc>
              <a:spcPct val="90000"/>
            </a:lnSpc>
            <a:spcBef>
              <a:spcPct val="0"/>
            </a:spcBef>
            <a:spcAft>
              <a:spcPct val="35000"/>
            </a:spcAft>
          </a:pPr>
          <a:r>
            <a:rPr lang="en-US" sz="1050" kern="1200" smtClean="0">
              <a:hlinkClick xmlns:r="http://schemas.openxmlformats.org/officeDocument/2006/relationships" r:id="rId9"/>
            </a:rPr>
            <a:t>Developing a RESTful Web application with Liberty for CICS</a:t>
          </a:r>
          <a:endParaRPr lang="en-US" sz="1050" kern="1200" dirty="0"/>
        </a:p>
      </dsp:txBody>
      <dsp:txXfrm rot="10800000">
        <a:off x="1714205" y="2824291"/>
        <a:ext cx="5585148" cy="546068"/>
      </dsp:txXfrm>
    </dsp:sp>
    <dsp:sp modelId="{C41A8884-8182-8A40-B181-F677B1425012}">
      <dsp:nvSpPr>
        <dsp:cNvPr id="0" name=""/>
        <dsp:cNvSpPr/>
      </dsp:nvSpPr>
      <dsp:spPr>
        <a:xfrm>
          <a:off x="1304654" y="2824291"/>
          <a:ext cx="546068" cy="546068"/>
        </a:xfrm>
        <a:prstGeom prst="ellipse">
          <a:avLst/>
        </a:prstGeom>
        <a:blipFill rotWithShape="1">
          <a:blip xmlns:r="http://schemas.openxmlformats.org/officeDocument/2006/relationships" r:embed="rId10"/>
          <a:stretch>
            <a:fillRect/>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B83341-3E90-9943-83E4-E1BCBF798943}">
      <dsp:nvSpPr>
        <dsp:cNvPr id="0" name=""/>
        <dsp:cNvSpPr/>
      </dsp:nvSpPr>
      <dsp:spPr>
        <a:xfrm rot="10800000">
          <a:off x="1547912" y="2227"/>
          <a:ext cx="5675703" cy="473273"/>
        </a:xfrm>
        <a:prstGeom prst="homePlate">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8701" tIns="45720" rIns="85344" bIns="45720" numCol="1" spcCol="1270" anchor="ctr" anchorCtr="0">
          <a:noAutofit/>
        </a:bodyPr>
        <a:lstStyle/>
        <a:p>
          <a:pPr lvl="0" algn="ctr" defTabSz="533400">
            <a:lnSpc>
              <a:spcPct val="90000"/>
            </a:lnSpc>
            <a:spcBef>
              <a:spcPct val="0"/>
            </a:spcBef>
            <a:spcAft>
              <a:spcPct val="35000"/>
            </a:spcAft>
          </a:pPr>
          <a:r>
            <a:rPr lang="en-US" sz="1200" b="1" kern="1200" dirty="0" smtClean="0">
              <a:hlinkClick xmlns:r="http://schemas.openxmlformats.org/officeDocument/2006/relationships" r:id="rId1"/>
            </a:rPr>
            <a:t>z Systems eLearning for IBM Customers</a:t>
          </a:r>
          <a:endParaRPr lang="en-US" sz="1200" b="1" kern="1200" dirty="0" smtClean="0"/>
        </a:p>
        <a:p>
          <a:pPr lvl="0" algn="ctr" defTabSz="533400">
            <a:lnSpc>
              <a:spcPct val="90000"/>
            </a:lnSpc>
            <a:spcBef>
              <a:spcPct val="0"/>
            </a:spcBef>
            <a:spcAft>
              <a:spcPct val="35000"/>
            </a:spcAft>
          </a:pPr>
          <a:r>
            <a:rPr lang="en-US" sz="1050" kern="1200" dirty="0" smtClean="0"/>
            <a:t>z Fundamentals, Value &amp; Differentiation, Linux, Security, Cloud, Analytics, Mobile</a:t>
          </a:r>
          <a:endParaRPr lang="en-US" sz="1050" kern="1200" dirty="0"/>
        </a:p>
      </dsp:txBody>
      <dsp:txXfrm rot="10800000">
        <a:off x="1666230" y="2227"/>
        <a:ext cx="5557385" cy="473273"/>
      </dsp:txXfrm>
    </dsp:sp>
    <dsp:sp modelId="{76C2679D-E069-2640-B5E4-236A16B047E6}">
      <dsp:nvSpPr>
        <dsp:cNvPr id="0" name=""/>
        <dsp:cNvSpPr/>
      </dsp:nvSpPr>
      <dsp:spPr>
        <a:xfrm>
          <a:off x="1311275" y="2227"/>
          <a:ext cx="473273" cy="473273"/>
        </a:xfrm>
        <a:prstGeom prst="ellipse">
          <a:avLst/>
        </a:prstGeom>
        <a:blipFill rotWithShape="1">
          <a:blip xmlns:r="http://schemas.openxmlformats.org/officeDocument/2006/relationships" r:embed="rId2"/>
          <a:stretch>
            <a:fillRect/>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A78F4B27-01F1-1F48-BA6B-4D42814F5512}">
      <dsp:nvSpPr>
        <dsp:cNvPr id="0" name=""/>
        <dsp:cNvSpPr/>
      </dsp:nvSpPr>
      <dsp:spPr>
        <a:xfrm rot="10800000">
          <a:off x="1547912" y="616777"/>
          <a:ext cx="5675703" cy="473273"/>
        </a:xfrm>
        <a:prstGeom prst="homePlate">
          <a:avLst/>
        </a:prstGeom>
        <a:gradFill rotWithShape="0">
          <a:gsLst>
            <a:gs pos="0">
              <a:schemeClr val="accent4">
                <a:hueOff val="2978326"/>
                <a:satOff val="-2750"/>
                <a:lumOff val="-8157"/>
                <a:alphaOff val="0"/>
                <a:tint val="50000"/>
                <a:satMod val="300000"/>
              </a:schemeClr>
            </a:gs>
            <a:gs pos="35000">
              <a:schemeClr val="accent4">
                <a:hueOff val="2978326"/>
                <a:satOff val="-2750"/>
                <a:lumOff val="-8157"/>
                <a:alphaOff val="0"/>
                <a:tint val="37000"/>
                <a:satMod val="300000"/>
              </a:schemeClr>
            </a:gs>
            <a:gs pos="100000">
              <a:schemeClr val="accent4">
                <a:hueOff val="2978326"/>
                <a:satOff val="-2750"/>
                <a:lumOff val="-8157"/>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8701" tIns="45720" rIns="85344" bIns="45720" numCol="1" spcCol="1270" anchor="ctr" anchorCtr="0">
          <a:noAutofit/>
        </a:bodyPr>
        <a:lstStyle/>
        <a:p>
          <a:pPr lvl="0" algn="ctr" defTabSz="533400">
            <a:lnSpc>
              <a:spcPct val="90000"/>
            </a:lnSpc>
            <a:spcBef>
              <a:spcPct val="0"/>
            </a:spcBef>
            <a:spcAft>
              <a:spcPct val="35000"/>
            </a:spcAft>
          </a:pPr>
          <a:r>
            <a:rPr lang="en-US" sz="1200" b="1" kern="1200" dirty="0" smtClean="0">
              <a:hlinkClick xmlns:r="http://schemas.openxmlformats.org/officeDocument/2006/relationships" r:id="rId3"/>
            </a:rPr>
            <a:t>Mainframe Playground </a:t>
          </a:r>
          <a:endParaRPr lang="en-US" sz="1200" b="1" kern="1200" dirty="0" smtClean="0"/>
        </a:p>
        <a:p>
          <a:pPr lvl="0" algn="ctr" defTabSz="533400">
            <a:lnSpc>
              <a:spcPct val="90000"/>
            </a:lnSpc>
            <a:spcBef>
              <a:spcPct val="0"/>
            </a:spcBef>
            <a:spcAft>
              <a:spcPct val="35000"/>
            </a:spcAft>
          </a:pPr>
          <a:r>
            <a:rPr lang="en-US" sz="1050" kern="1200" dirty="0" smtClean="0"/>
            <a:t>z/OS,  196 Exercises, 41 Assignments,  Self-Study</a:t>
          </a:r>
          <a:endParaRPr lang="en-US" sz="1050" kern="1200" dirty="0"/>
        </a:p>
      </dsp:txBody>
      <dsp:txXfrm rot="10800000">
        <a:off x="1666230" y="616777"/>
        <a:ext cx="5557385" cy="473273"/>
      </dsp:txXfrm>
    </dsp:sp>
    <dsp:sp modelId="{34A819C4-B660-C246-9C18-2862883526B1}">
      <dsp:nvSpPr>
        <dsp:cNvPr id="0" name=""/>
        <dsp:cNvSpPr/>
      </dsp:nvSpPr>
      <dsp:spPr>
        <a:xfrm>
          <a:off x="1311275" y="616777"/>
          <a:ext cx="473273" cy="473273"/>
        </a:xfrm>
        <a:prstGeom prst="ellipse">
          <a:avLst/>
        </a:prstGeom>
        <a:blipFill rotWithShape="1">
          <a:blip xmlns:r="http://schemas.openxmlformats.org/officeDocument/2006/relationships" r:embed="rId4"/>
          <a:stretch>
            <a:fillRect/>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DFE5DBA7-1AD7-414B-88A1-BFE0858B2A02}">
      <dsp:nvSpPr>
        <dsp:cNvPr id="0" name=""/>
        <dsp:cNvSpPr/>
      </dsp:nvSpPr>
      <dsp:spPr>
        <a:xfrm rot="10800000">
          <a:off x="1547912" y="1231327"/>
          <a:ext cx="5675703" cy="473273"/>
        </a:xfrm>
        <a:prstGeom prst="homePlate">
          <a:avLst/>
        </a:prstGeom>
        <a:gradFill rotWithShape="0">
          <a:gsLst>
            <a:gs pos="0">
              <a:schemeClr val="accent4">
                <a:hueOff val="5956651"/>
                <a:satOff val="-5501"/>
                <a:lumOff val="-16314"/>
                <a:alphaOff val="0"/>
                <a:tint val="50000"/>
                <a:satMod val="300000"/>
              </a:schemeClr>
            </a:gs>
            <a:gs pos="35000">
              <a:schemeClr val="accent4">
                <a:hueOff val="5956651"/>
                <a:satOff val="-5501"/>
                <a:lumOff val="-16314"/>
                <a:alphaOff val="0"/>
                <a:tint val="37000"/>
                <a:satMod val="300000"/>
              </a:schemeClr>
            </a:gs>
            <a:gs pos="100000">
              <a:schemeClr val="accent4">
                <a:hueOff val="5956651"/>
                <a:satOff val="-5501"/>
                <a:lumOff val="-16314"/>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8701" tIns="45720" rIns="85344" bIns="45720" numCol="1" spcCol="1270" anchor="ctr" anchorCtr="0">
          <a:noAutofit/>
        </a:bodyPr>
        <a:lstStyle/>
        <a:p>
          <a:pPr lvl="0" algn="ctr" defTabSz="533400">
            <a:lnSpc>
              <a:spcPct val="90000"/>
            </a:lnSpc>
            <a:spcBef>
              <a:spcPct val="0"/>
            </a:spcBef>
            <a:spcAft>
              <a:spcPct val="35000"/>
            </a:spcAft>
          </a:pPr>
          <a:r>
            <a:rPr lang="en-US" sz="1200" b="1" kern="1200" dirty="0" smtClean="0">
              <a:hlinkClick xmlns:r="http://schemas.openxmlformats.org/officeDocument/2006/relationships" r:id="rId5"/>
            </a:rPr>
            <a:t>What are Mainframes?</a:t>
          </a:r>
          <a:endParaRPr lang="en-US" sz="1200" b="1" kern="1200" dirty="0" smtClean="0"/>
        </a:p>
      </dsp:txBody>
      <dsp:txXfrm rot="10800000">
        <a:off x="1666230" y="1231327"/>
        <a:ext cx="5557385" cy="473273"/>
      </dsp:txXfrm>
    </dsp:sp>
    <dsp:sp modelId="{9246DDBA-0050-FE4E-83FB-10E18415D6CB}">
      <dsp:nvSpPr>
        <dsp:cNvPr id="0" name=""/>
        <dsp:cNvSpPr/>
      </dsp:nvSpPr>
      <dsp:spPr>
        <a:xfrm>
          <a:off x="1311275" y="1231327"/>
          <a:ext cx="473273" cy="473273"/>
        </a:xfrm>
        <a:prstGeom prst="ellipse">
          <a:avLst/>
        </a:prstGeom>
        <a:blipFill rotWithShape="1">
          <a:blip xmlns:r="http://schemas.openxmlformats.org/officeDocument/2006/relationships" r:embed="rId6"/>
          <a:stretch>
            <a:fillRect/>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F3F02056-7ED1-5B41-A9EA-B5586C236DC8}">
      <dsp:nvSpPr>
        <dsp:cNvPr id="0" name=""/>
        <dsp:cNvSpPr/>
      </dsp:nvSpPr>
      <dsp:spPr>
        <a:xfrm rot="10800000">
          <a:off x="1547912" y="1845876"/>
          <a:ext cx="5675703" cy="473273"/>
        </a:xfrm>
        <a:prstGeom prst="homePlate">
          <a:avLst/>
        </a:prstGeom>
        <a:gradFill rotWithShape="0">
          <a:gsLst>
            <a:gs pos="0">
              <a:schemeClr val="accent4">
                <a:hueOff val="8934977"/>
                <a:satOff val="-8251"/>
                <a:lumOff val="-24471"/>
                <a:alphaOff val="0"/>
                <a:tint val="50000"/>
                <a:satMod val="300000"/>
              </a:schemeClr>
            </a:gs>
            <a:gs pos="35000">
              <a:schemeClr val="accent4">
                <a:hueOff val="8934977"/>
                <a:satOff val="-8251"/>
                <a:lumOff val="-24471"/>
                <a:alphaOff val="0"/>
                <a:tint val="37000"/>
                <a:satMod val="300000"/>
              </a:schemeClr>
            </a:gs>
            <a:gs pos="100000">
              <a:schemeClr val="accent4">
                <a:hueOff val="8934977"/>
                <a:satOff val="-8251"/>
                <a:lumOff val="-24471"/>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8701" tIns="45720" rIns="85344" bIns="45720" numCol="1" spcCol="1270" anchor="ctr" anchorCtr="0">
          <a:noAutofit/>
        </a:bodyPr>
        <a:lstStyle/>
        <a:p>
          <a:pPr lvl="0" algn="ctr" defTabSz="533400">
            <a:lnSpc>
              <a:spcPct val="90000"/>
            </a:lnSpc>
            <a:spcBef>
              <a:spcPct val="0"/>
            </a:spcBef>
            <a:spcAft>
              <a:spcPct val="35000"/>
            </a:spcAft>
          </a:pPr>
          <a:r>
            <a:rPr lang="en-US" sz="1200" b="1" kern="1200" dirty="0" smtClean="0"/>
            <a:t>Assembler Language Programming for z Servers</a:t>
          </a:r>
        </a:p>
        <a:p>
          <a:pPr lvl="0" algn="ctr" defTabSz="533400">
            <a:lnSpc>
              <a:spcPct val="90000"/>
            </a:lnSpc>
            <a:spcBef>
              <a:spcPct val="0"/>
            </a:spcBef>
            <a:spcAft>
              <a:spcPct val="35000"/>
            </a:spcAft>
          </a:pPr>
          <a:r>
            <a:rPr lang="en-US" sz="1050" b="1" kern="1200" dirty="0" smtClean="0"/>
            <a:t>1,200 page book by John </a:t>
          </a:r>
          <a:r>
            <a:rPr lang="en-US" sz="1050" b="1" kern="1200" dirty="0" err="1" smtClean="0"/>
            <a:t>Ehrman</a:t>
          </a:r>
          <a:endParaRPr lang="en-US" sz="1000" b="1" kern="1200" dirty="0" smtClean="0"/>
        </a:p>
      </dsp:txBody>
      <dsp:txXfrm rot="10800000">
        <a:off x="1666230" y="1845876"/>
        <a:ext cx="5557385" cy="473273"/>
      </dsp:txXfrm>
    </dsp:sp>
    <dsp:sp modelId="{594ED9FC-9999-9547-883A-89AF021D15D6}">
      <dsp:nvSpPr>
        <dsp:cNvPr id="0" name=""/>
        <dsp:cNvSpPr/>
      </dsp:nvSpPr>
      <dsp:spPr>
        <a:xfrm>
          <a:off x="1311275" y="1845876"/>
          <a:ext cx="473273" cy="473273"/>
        </a:xfrm>
        <a:prstGeom prst="ellipse">
          <a:avLst/>
        </a:prstGeom>
        <a:blipFill rotWithShape="1">
          <a:blip xmlns:r="http://schemas.openxmlformats.org/officeDocument/2006/relationships" r:embed="rId7"/>
          <a:stretch>
            <a:fillRect/>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A809D854-7A64-F14C-8E66-0BEB15CDE411}">
      <dsp:nvSpPr>
        <dsp:cNvPr id="0" name=""/>
        <dsp:cNvSpPr/>
      </dsp:nvSpPr>
      <dsp:spPr>
        <a:xfrm rot="10800000">
          <a:off x="1575553" y="2460426"/>
          <a:ext cx="5675703" cy="473273"/>
        </a:xfrm>
        <a:prstGeom prst="homePlate">
          <a:avLst/>
        </a:prstGeom>
        <a:gradFill rotWithShape="0">
          <a:gsLst>
            <a:gs pos="0">
              <a:schemeClr val="accent4">
                <a:hueOff val="11913302"/>
                <a:satOff val="-11002"/>
                <a:lumOff val="-32628"/>
                <a:alphaOff val="0"/>
                <a:tint val="50000"/>
                <a:satMod val="300000"/>
              </a:schemeClr>
            </a:gs>
            <a:gs pos="35000">
              <a:schemeClr val="accent4">
                <a:hueOff val="11913302"/>
                <a:satOff val="-11002"/>
                <a:lumOff val="-32628"/>
                <a:alphaOff val="0"/>
                <a:tint val="37000"/>
                <a:satMod val="300000"/>
              </a:schemeClr>
            </a:gs>
            <a:gs pos="100000">
              <a:schemeClr val="accent4">
                <a:hueOff val="11913302"/>
                <a:satOff val="-11002"/>
                <a:lumOff val="-32628"/>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8701" tIns="45720" rIns="85344" bIns="45720" numCol="1" spcCol="1270" anchor="ctr" anchorCtr="0">
          <a:noAutofit/>
        </a:bodyPr>
        <a:lstStyle/>
        <a:p>
          <a:pPr lvl="0" algn="ctr" defTabSz="533400">
            <a:lnSpc>
              <a:spcPct val="90000"/>
            </a:lnSpc>
            <a:spcBef>
              <a:spcPct val="0"/>
            </a:spcBef>
            <a:spcAft>
              <a:spcPct val="35000"/>
            </a:spcAft>
          </a:pPr>
          <a:r>
            <a:rPr lang="en-US" sz="1200" b="1" kern="1200" dirty="0" smtClean="0">
              <a:hlinkClick xmlns:r="http://schemas.openxmlformats.org/officeDocument/2006/relationships" r:id="rId8"/>
            </a:rPr>
            <a:t>IBM Systems Magazine z Webinars</a:t>
          </a:r>
          <a:endParaRPr lang="en-US" sz="1200" b="1" kern="1200" dirty="0"/>
        </a:p>
      </dsp:txBody>
      <dsp:txXfrm rot="10800000">
        <a:off x="1693871" y="2460426"/>
        <a:ext cx="5557385" cy="473273"/>
      </dsp:txXfrm>
    </dsp:sp>
    <dsp:sp modelId="{83021CFC-B9AE-0649-AEFF-F7CC01C385C9}">
      <dsp:nvSpPr>
        <dsp:cNvPr id="0" name=""/>
        <dsp:cNvSpPr/>
      </dsp:nvSpPr>
      <dsp:spPr>
        <a:xfrm>
          <a:off x="1311275" y="2460426"/>
          <a:ext cx="473273" cy="473273"/>
        </a:xfrm>
        <a:prstGeom prst="ellipse">
          <a:avLst/>
        </a:prstGeom>
        <a:blipFill rotWithShape="1">
          <a:blip xmlns:r="http://schemas.openxmlformats.org/officeDocument/2006/relationships" r:embed="rId9"/>
          <a:stretch>
            <a:fillRect/>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8840D64B-9BC7-2C44-AD13-5B07DB697FF4}">
      <dsp:nvSpPr>
        <dsp:cNvPr id="0" name=""/>
        <dsp:cNvSpPr/>
      </dsp:nvSpPr>
      <dsp:spPr>
        <a:xfrm rot="10800000">
          <a:off x="1547912" y="3074976"/>
          <a:ext cx="5675703" cy="473273"/>
        </a:xfrm>
        <a:prstGeom prst="homePlate">
          <a:avLst/>
        </a:prstGeom>
        <a:gradFill rotWithShape="0">
          <a:gsLst>
            <a:gs pos="0">
              <a:schemeClr val="accent4">
                <a:hueOff val="14891627"/>
                <a:satOff val="-13752"/>
                <a:lumOff val="-40785"/>
                <a:alphaOff val="0"/>
                <a:tint val="50000"/>
                <a:satMod val="300000"/>
              </a:schemeClr>
            </a:gs>
            <a:gs pos="35000">
              <a:schemeClr val="accent4">
                <a:hueOff val="14891627"/>
                <a:satOff val="-13752"/>
                <a:lumOff val="-40785"/>
                <a:alphaOff val="0"/>
                <a:tint val="37000"/>
                <a:satMod val="300000"/>
              </a:schemeClr>
            </a:gs>
            <a:gs pos="100000">
              <a:schemeClr val="accent4">
                <a:hueOff val="14891627"/>
                <a:satOff val="-13752"/>
                <a:lumOff val="-40785"/>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8701" tIns="45720" rIns="85344" bIns="45720" numCol="1" spcCol="1270" anchor="ctr" anchorCtr="0">
          <a:noAutofit/>
        </a:bodyPr>
        <a:lstStyle/>
        <a:p>
          <a:pPr lvl="0" algn="ctr" defTabSz="533400">
            <a:lnSpc>
              <a:spcPct val="90000"/>
            </a:lnSpc>
            <a:spcBef>
              <a:spcPct val="0"/>
            </a:spcBef>
            <a:spcAft>
              <a:spcPct val="35000"/>
            </a:spcAft>
          </a:pPr>
          <a:r>
            <a:rPr lang="en-US" sz="1200" b="1" kern="1200" dirty="0" smtClean="0">
              <a:hlinkClick xmlns:r="http://schemas.openxmlformats.org/officeDocument/2006/relationships" r:id="rId10"/>
            </a:rPr>
            <a:t>IBM Z Systems Channel</a:t>
          </a:r>
          <a:endParaRPr lang="en-US" sz="1200" b="1" kern="1200" dirty="0"/>
        </a:p>
      </dsp:txBody>
      <dsp:txXfrm rot="10800000">
        <a:off x="1666230" y="3074976"/>
        <a:ext cx="5557385" cy="473273"/>
      </dsp:txXfrm>
    </dsp:sp>
    <dsp:sp modelId="{90BBA311-6A7F-4445-B90C-07437AD6B61F}">
      <dsp:nvSpPr>
        <dsp:cNvPr id="0" name=""/>
        <dsp:cNvSpPr/>
      </dsp:nvSpPr>
      <dsp:spPr>
        <a:xfrm>
          <a:off x="1311275" y="3063594"/>
          <a:ext cx="473273" cy="473273"/>
        </a:xfrm>
        <a:prstGeom prst="ellipse">
          <a:avLst/>
        </a:prstGeom>
        <a:blipFill rotWithShape="1">
          <a:blip xmlns:r="http://schemas.openxmlformats.org/officeDocument/2006/relationships" r:embed="rId11"/>
          <a:stretch>
            <a:fillRect/>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BA0919-3007-FB40-9F16-8401024CFB1F}">
      <dsp:nvSpPr>
        <dsp:cNvPr id="0" name=""/>
        <dsp:cNvSpPr/>
      </dsp:nvSpPr>
      <dsp:spPr>
        <a:xfrm rot="10800000">
          <a:off x="1567711" y="0"/>
          <a:ext cx="5809566" cy="554102"/>
        </a:xfrm>
        <a:prstGeom prst="homePlate">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2595" tIns="45720" rIns="85344" bIns="45720" numCol="1" spcCol="1270" anchor="ctr" anchorCtr="0">
          <a:noAutofit/>
        </a:bodyPr>
        <a:lstStyle/>
        <a:p>
          <a:pPr lvl="0" algn="ctr" defTabSz="533400">
            <a:lnSpc>
              <a:spcPct val="90000"/>
            </a:lnSpc>
            <a:spcBef>
              <a:spcPct val="0"/>
            </a:spcBef>
            <a:spcAft>
              <a:spcPct val="35000"/>
            </a:spcAft>
          </a:pPr>
          <a:r>
            <a:rPr lang="en-US" sz="1200" b="1" kern="1200" dirty="0" smtClean="0">
              <a:hlinkClick xmlns:r="http://schemas.openxmlformats.org/officeDocument/2006/relationships" r:id="rId1"/>
            </a:rPr>
            <a:t>IBM z Council Meetings</a:t>
          </a:r>
          <a:endParaRPr lang="en-US" sz="1100" kern="1200" dirty="0"/>
        </a:p>
      </dsp:txBody>
      <dsp:txXfrm rot="10800000">
        <a:off x="1706236" y="0"/>
        <a:ext cx="5671041" cy="554102"/>
      </dsp:txXfrm>
    </dsp:sp>
    <dsp:sp modelId="{3E767E73-2628-D049-AD09-30A6F6B618D0}">
      <dsp:nvSpPr>
        <dsp:cNvPr id="0" name=""/>
        <dsp:cNvSpPr/>
      </dsp:nvSpPr>
      <dsp:spPr>
        <a:xfrm>
          <a:off x="1348454" y="11481"/>
          <a:ext cx="459428" cy="459428"/>
        </a:xfrm>
        <a:prstGeom prst="ellipse">
          <a:avLst/>
        </a:prstGeom>
        <a:blipFill rotWithShape="1">
          <a:blip xmlns:r="http://schemas.openxmlformats.org/officeDocument/2006/relationships" r:embed="rId2"/>
          <a:stretch>
            <a:fillRect/>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20E5854D-D4D1-284B-B4EF-81CD2B1D5DDE}">
      <dsp:nvSpPr>
        <dsp:cNvPr id="0" name=""/>
        <dsp:cNvSpPr/>
      </dsp:nvSpPr>
      <dsp:spPr>
        <a:xfrm rot="10800000">
          <a:off x="1578168" y="692679"/>
          <a:ext cx="5809566" cy="457071"/>
        </a:xfrm>
        <a:prstGeom prst="homePlate">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2595" tIns="45720" rIns="85344" bIns="45720" numCol="1" spcCol="1270" anchor="ctr" anchorCtr="0">
          <a:noAutofit/>
        </a:bodyPr>
        <a:lstStyle/>
        <a:p>
          <a:pPr lvl="0" algn="ctr" defTabSz="533400">
            <a:lnSpc>
              <a:spcPct val="90000"/>
            </a:lnSpc>
            <a:spcBef>
              <a:spcPct val="0"/>
            </a:spcBef>
            <a:spcAft>
              <a:spcPct val="35000"/>
            </a:spcAft>
          </a:pPr>
          <a:r>
            <a:rPr lang="en-US" sz="1200" b="1" kern="1200" smtClean="0">
              <a:hlinkClick xmlns:r="http://schemas.openxmlformats.org/officeDocument/2006/relationships" r:id="rId3"/>
            </a:rPr>
            <a:t>DB2 Regional User Groups</a:t>
          </a:r>
          <a:endParaRPr lang="en-US" sz="1200" b="1" kern="1200" dirty="0" smtClean="0"/>
        </a:p>
      </dsp:txBody>
      <dsp:txXfrm rot="10800000">
        <a:off x="1692436" y="692679"/>
        <a:ext cx="5695298" cy="457071"/>
      </dsp:txXfrm>
    </dsp:sp>
    <dsp:sp modelId="{0D19E2D0-BD20-A745-A6FF-4E6B6869AF93}">
      <dsp:nvSpPr>
        <dsp:cNvPr id="0" name=""/>
        <dsp:cNvSpPr/>
      </dsp:nvSpPr>
      <dsp:spPr>
        <a:xfrm>
          <a:off x="1348454" y="691501"/>
          <a:ext cx="459428" cy="459428"/>
        </a:xfrm>
        <a:prstGeom prst="ellipse">
          <a:avLst/>
        </a:prstGeom>
        <a:blipFill rotWithShape="1">
          <a:blip xmlns:r="http://schemas.openxmlformats.org/officeDocument/2006/relationships" r:embed="rId4"/>
          <a:stretch>
            <a:fillRect/>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12B3F834-E26E-F14A-AA0B-318901309E7B}">
      <dsp:nvSpPr>
        <dsp:cNvPr id="0" name=""/>
        <dsp:cNvSpPr/>
      </dsp:nvSpPr>
      <dsp:spPr>
        <a:xfrm rot="10800000">
          <a:off x="1578168" y="1288072"/>
          <a:ext cx="5809566" cy="459428"/>
        </a:xfrm>
        <a:prstGeom prst="homePlate">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2595" tIns="45720" rIns="85344" bIns="45720" numCol="1" spcCol="1270" anchor="ctr" anchorCtr="0">
          <a:noAutofit/>
        </a:bodyPr>
        <a:lstStyle/>
        <a:p>
          <a:pPr lvl="0" algn="ctr" defTabSz="533400">
            <a:lnSpc>
              <a:spcPct val="90000"/>
            </a:lnSpc>
            <a:spcBef>
              <a:spcPct val="0"/>
            </a:spcBef>
            <a:spcAft>
              <a:spcPct val="35000"/>
            </a:spcAft>
          </a:pPr>
          <a:r>
            <a:rPr lang="en-US" sz="1200" b="1" kern="1200" smtClean="0">
              <a:hlinkClick xmlns:r="http://schemas.openxmlformats.org/officeDocument/2006/relationships" r:id="rId5"/>
            </a:rPr>
            <a:t>Virtual CICS User Group</a:t>
          </a:r>
          <a:endParaRPr lang="en-US" sz="1200" b="1" kern="1200" dirty="0" smtClean="0"/>
        </a:p>
      </dsp:txBody>
      <dsp:txXfrm rot="10800000">
        <a:off x="1693025" y="1288072"/>
        <a:ext cx="5694709" cy="459428"/>
      </dsp:txXfrm>
    </dsp:sp>
    <dsp:sp modelId="{57B55603-BF94-F74B-9EC6-6A6CCA6B4D42}">
      <dsp:nvSpPr>
        <dsp:cNvPr id="0" name=""/>
        <dsp:cNvSpPr/>
      </dsp:nvSpPr>
      <dsp:spPr>
        <a:xfrm>
          <a:off x="1348454" y="1288072"/>
          <a:ext cx="459428" cy="459428"/>
        </a:xfrm>
        <a:prstGeom prst="ellipse">
          <a:avLst/>
        </a:prstGeom>
        <a:blipFill rotWithShape="1">
          <a:blip xmlns:r="http://schemas.openxmlformats.org/officeDocument/2006/relationships" r:embed="rId6"/>
          <a:stretch>
            <a:fillRect/>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D5AECF51-B664-0042-8804-E4EE91908681}">
      <dsp:nvSpPr>
        <dsp:cNvPr id="0" name=""/>
        <dsp:cNvSpPr/>
      </dsp:nvSpPr>
      <dsp:spPr>
        <a:xfrm rot="10800000">
          <a:off x="1578168" y="1884643"/>
          <a:ext cx="5809566" cy="459428"/>
        </a:xfrm>
        <a:prstGeom prst="homePlate">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2595" tIns="45720" rIns="85344" bIns="45720" numCol="1" spcCol="1270" anchor="ctr" anchorCtr="0">
          <a:noAutofit/>
        </a:bodyPr>
        <a:lstStyle/>
        <a:p>
          <a:pPr lvl="0" algn="ctr" defTabSz="533400">
            <a:lnSpc>
              <a:spcPct val="90000"/>
            </a:lnSpc>
            <a:spcBef>
              <a:spcPct val="0"/>
            </a:spcBef>
            <a:spcAft>
              <a:spcPct val="35000"/>
            </a:spcAft>
          </a:pPr>
          <a:r>
            <a:rPr lang="en-US" sz="1200" b="1" kern="1200" smtClean="0">
              <a:hlinkClick xmlns:r="http://schemas.openxmlformats.org/officeDocument/2006/relationships" r:id="rId7"/>
            </a:rPr>
            <a:t>Virtual IMS </a:t>
          </a:r>
          <a:r>
            <a:rPr lang="en-US" sz="1200" b="1" kern="1200" smtClean="0">
              <a:hlinkClick xmlns:r="http://schemas.openxmlformats.org/officeDocument/2006/relationships" r:id="rId8"/>
            </a:rPr>
            <a:t>User </a:t>
          </a:r>
          <a:r>
            <a:rPr lang="en-US" sz="1200" b="1" kern="1200" smtClean="0">
              <a:hlinkClick xmlns:r="http://schemas.openxmlformats.org/officeDocument/2006/relationships" r:id="rId7"/>
            </a:rPr>
            <a:t>Group</a:t>
          </a:r>
          <a:endParaRPr lang="en-US" sz="1200" b="1" kern="1200" dirty="0" smtClean="0"/>
        </a:p>
      </dsp:txBody>
      <dsp:txXfrm rot="10800000">
        <a:off x="1693025" y="1884643"/>
        <a:ext cx="5694709" cy="459428"/>
      </dsp:txXfrm>
    </dsp:sp>
    <dsp:sp modelId="{1E20A081-7052-DE49-9E60-B94438691D6E}">
      <dsp:nvSpPr>
        <dsp:cNvPr id="0" name=""/>
        <dsp:cNvSpPr/>
      </dsp:nvSpPr>
      <dsp:spPr>
        <a:xfrm>
          <a:off x="1348454" y="1884643"/>
          <a:ext cx="459428" cy="459428"/>
        </a:xfrm>
        <a:prstGeom prst="ellipse">
          <a:avLst/>
        </a:prstGeom>
        <a:blipFill rotWithShape="1">
          <a:blip xmlns:r="http://schemas.openxmlformats.org/officeDocument/2006/relationships" r:embed="rId9"/>
          <a:stretch>
            <a:fillRect/>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E73E6A24-93F2-8940-B798-B5BB43A742C1}">
      <dsp:nvSpPr>
        <dsp:cNvPr id="0" name=""/>
        <dsp:cNvSpPr/>
      </dsp:nvSpPr>
      <dsp:spPr>
        <a:xfrm rot="10800000">
          <a:off x="1578168" y="2488450"/>
          <a:ext cx="5809566" cy="444956"/>
        </a:xfrm>
        <a:prstGeom prst="homePlate">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2595" tIns="45720" rIns="85344" bIns="45720" numCol="1" spcCol="1270" anchor="ctr" anchorCtr="0">
          <a:noAutofit/>
        </a:bodyPr>
        <a:lstStyle/>
        <a:p>
          <a:pPr lvl="0" algn="ctr" defTabSz="533400">
            <a:lnSpc>
              <a:spcPct val="90000"/>
            </a:lnSpc>
            <a:spcBef>
              <a:spcPct val="0"/>
            </a:spcBef>
            <a:spcAft>
              <a:spcPct val="35000"/>
            </a:spcAft>
          </a:pPr>
          <a:r>
            <a:rPr lang="en-US" sz="1200" b="1" kern="1200" smtClean="0">
              <a:hlinkClick xmlns:r="http://schemas.openxmlformats.org/officeDocument/2006/relationships" r:id="rId10"/>
            </a:rPr>
            <a:t>RACF User Groups</a:t>
          </a:r>
          <a:endParaRPr lang="en-US" sz="1200" b="1" kern="1200" dirty="0"/>
        </a:p>
      </dsp:txBody>
      <dsp:txXfrm rot="10800000">
        <a:off x="1689407" y="2488450"/>
        <a:ext cx="5698327" cy="444956"/>
      </dsp:txXfrm>
    </dsp:sp>
    <dsp:sp modelId="{C8EB264A-0CC5-8F47-900A-41AB52947145}">
      <dsp:nvSpPr>
        <dsp:cNvPr id="0" name=""/>
        <dsp:cNvSpPr/>
      </dsp:nvSpPr>
      <dsp:spPr>
        <a:xfrm>
          <a:off x="1348454" y="2481214"/>
          <a:ext cx="459428" cy="459428"/>
        </a:xfrm>
        <a:prstGeom prst="ellipse">
          <a:avLst/>
        </a:prstGeom>
        <a:blipFill rotWithShape="1">
          <a:blip xmlns:r="http://schemas.openxmlformats.org/officeDocument/2006/relationships" r:embed="rId11"/>
          <a:stretch>
            <a:fillRect/>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E4688B5D-2FB0-0948-937C-898AF3120624}">
      <dsp:nvSpPr>
        <dsp:cNvPr id="0" name=""/>
        <dsp:cNvSpPr/>
      </dsp:nvSpPr>
      <dsp:spPr>
        <a:xfrm rot="10800000">
          <a:off x="1578168" y="3077786"/>
          <a:ext cx="5809566" cy="459428"/>
        </a:xfrm>
        <a:prstGeom prst="homePlate">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2595" tIns="45720" rIns="85344" bIns="45720" numCol="1" spcCol="1270" anchor="ctr" anchorCtr="0">
          <a:noAutofit/>
        </a:bodyPr>
        <a:lstStyle/>
        <a:p>
          <a:pPr lvl="0" algn="ctr" defTabSz="533400">
            <a:lnSpc>
              <a:spcPct val="90000"/>
            </a:lnSpc>
            <a:spcBef>
              <a:spcPct val="0"/>
            </a:spcBef>
            <a:spcAft>
              <a:spcPct val="35000"/>
            </a:spcAft>
          </a:pPr>
          <a:r>
            <a:rPr lang="en-US" sz="1200" b="1" kern="1200" smtClean="0">
              <a:hlinkClick xmlns:r="http://schemas.openxmlformats.org/officeDocument/2006/relationships" r:id="rId12"/>
            </a:rPr>
            <a:t>VM User Groups</a:t>
          </a:r>
          <a:endParaRPr lang="en-US" sz="1200" b="1" kern="1200" dirty="0"/>
        </a:p>
      </dsp:txBody>
      <dsp:txXfrm rot="10800000">
        <a:off x="1693025" y="3077786"/>
        <a:ext cx="5694709" cy="459428"/>
      </dsp:txXfrm>
    </dsp:sp>
    <dsp:sp modelId="{C376560C-A926-A64E-AFC4-F74196F1A28A}">
      <dsp:nvSpPr>
        <dsp:cNvPr id="0" name=""/>
        <dsp:cNvSpPr/>
      </dsp:nvSpPr>
      <dsp:spPr>
        <a:xfrm>
          <a:off x="1348454" y="3077786"/>
          <a:ext cx="459428" cy="459428"/>
        </a:xfrm>
        <a:prstGeom prst="ellipse">
          <a:avLst/>
        </a:prstGeom>
        <a:blipFill rotWithShape="1">
          <a:blip xmlns:r="http://schemas.openxmlformats.org/officeDocument/2006/relationships" r:embed="rId13"/>
          <a:stretch>
            <a:fillRect/>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9A3404-27BA-744B-9985-8E489CDFCAFB}">
      <dsp:nvSpPr>
        <dsp:cNvPr id="0" name=""/>
        <dsp:cNvSpPr/>
      </dsp:nvSpPr>
      <dsp:spPr>
        <a:xfrm>
          <a:off x="-4412524" y="-676767"/>
          <a:ext cx="5256837" cy="5256837"/>
        </a:xfrm>
        <a:prstGeom prst="blockArc">
          <a:avLst>
            <a:gd name="adj1" fmla="val 18900000"/>
            <a:gd name="adj2" fmla="val 2700000"/>
            <a:gd name="adj3" fmla="val 411"/>
          </a:avLst>
        </a:pr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B8E548A-1953-9943-B2E5-6E70B31C9DC2}">
      <dsp:nvSpPr>
        <dsp:cNvPr id="0" name=""/>
        <dsp:cNvSpPr/>
      </dsp:nvSpPr>
      <dsp:spPr>
        <a:xfrm>
          <a:off x="369688" y="243878"/>
          <a:ext cx="7964893" cy="488068"/>
        </a:xfrm>
        <a:prstGeom prst="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7405" tIns="30480" rIns="30480" bIns="30480" numCol="1" spcCol="1270" anchor="ctr" anchorCtr="0">
          <a:noAutofit/>
        </a:bodyPr>
        <a:lstStyle/>
        <a:p>
          <a:pPr lvl="0" algn="l" defTabSz="533400">
            <a:lnSpc>
              <a:spcPct val="90000"/>
            </a:lnSpc>
            <a:spcBef>
              <a:spcPct val="0"/>
            </a:spcBef>
            <a:spcAft>
              <a:spcPct val="35000"/>
            </a:spcAft>
          </a:pPr>
          <a:r>
            <a:rPr lang="en-US" sz="1200" b="1" kern="1200" dirty="0" smtClean="0">
              <a:hlinkClick xmlns:r="http://schemas.openxmlformats.org/officeDocument/2006/relationships" r:id="rId1"/>
            </a:rPr>
            <a:t>z/OS  Professional Certificates </a:t>
          </a:r>
          <a:r>
            <a:rPr lang="en-US" sz="1050" kern="1200" dirty="0" smtClean="0"/>
            <a:t>in z/OS Associate, Professional and Expert, COBOL, DB2, IMS, and  Assembler </a:t>
          </a:r>
          <a:endParaRPr lang="en-US" sz="1200" kern="1200" dirty="0"/>
        </a:p>
      </dsp:txBody>
      <dsp:txXfrm>
        <a:off x="369688" y="243878"/>
        <a:ext cx="7964893" cy="488068"/>
      </dsp:txXfrm>
    </dsp:sp>
    <dsp:sp modelId="{A3DC309B-FBA1-F943-84BD-1ABD1CE6A206}">
      <dsp:nvSpPr>
        <dsp:cNvPr id="0" name=""/>
        <dsp:cNvSpPr/>
      </dsp:nvSpPr>
      <dsp:spPr>
        <a:xfrm>
          <a:off x="64645" y="182869"/>
          <a:ext cx="610086" cy="610086"/>
        </a:xfrm>
        <a:prstGeom prst="ellipse">
          <a:avLst/>
        </a:prstGeom>
        <a:blipFill rotWithShape="0">
          <a:blip xmlns:r="http://schemas.openxmlformats.org/officeDocument/2006/relationships" r:embed="rId2"/>
          <a:stretch>
            <a:fillRect/>
          </a:stretch>
        </a:blipFill>
        <a:ln w="9525" cap="flat" cmpd="sng" algn="ctr">
          <a:solidFill>
            <a:schemeClr val="accent2">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08912533-8374-D74D-88D1-F0A3659C0FFC}">
      <dsp:nvSpPr>
        <dsp:cNvPr id="0" name=""/>
        <dsp:cNvSpPr/>
      </dsp:nvSpPr>
      <dsp:spPr>
        <a:xfrm>
          <a:off x="719424" y="975747"/>
          <a:ext cx="7615157" cy="488068"/>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7405" tIns="30480" rIns="30480" bIns="30480" numCol="1" spcCol="1270" anchor="ctr" anchorCtr="0">
          <a:noAutofit/>
        </a:bodyPr>
        <a:lstStyle/>
        <a:p>
          <a:pPr lvl="0" algn="l" defTabSz="533400">
            <a:lnSpc>
              <a:spcPct val="90000"/>
            </a:lnSpc>
            <a:spcBef>
              <a:spcPct val="0"/>
            </a:spcBef>
            <a:spcAft>
              <a:spcPct val="35000"/>
            </a:spcAft>
          </a:pPr>
          <a:r>
            <a:rPr lang="en-US" sz="1200" b="1" kern="1200" smtClean="0">
              <a:hlinkClick xmlns:r="http://schemas.openxmlformats.org/officeDocument/2006/relationships" r:id="rId3"/>
            </a:rPr>
            <a:t>Undergraduate and Graduate Certificates</a:t>
          </a:r>
          <a:r>
            <a:rPr lang="en-US" sz="1200" kern="1200" smtClean="0"/>
            <a:t> </a:t>
          </a:r>
          <a:r>
            <a:rPr lang="en-US" sz="1050" kern="1200" smtClean="0"/>
            <a:t>in Enterprise OS, CICS, COBOL and Java  </a:t>
          </a:r>
          <a:endParaRPr lang="en-US" sz="1050" kern="1200" dirty="0"/>
        </a:p>
      </dsp:txBody>
      <dsp:txXfrm>
        <a:off x="719424" y="975747"/>
        <a:ext cx="7615157" cy="488068"/>
      </dsp:txXfrm>
    </dsp:sp>
    <dsp:sp modelId="{2E52BA3A-54EA-A94D-ABE8-1C81600F4C3B}">
      <dsp:nvSpPr>
        <dsp:cNvPr id="0" name=""/>
        <dsp:cNvSpPr/>
      </dsp:nvSpPr>
      <dsp:spPr>
        <a:xfrm>
          <a:off x="414381" y="914738"/>
          <a:ext cx="610086" cy="610086"/>
        </a:xfrm>
        <a:prstGeom prst="ellipse">
          <a:avLst/>
        </a:prstGeom>
        <a:blipFill rotWithShape="0">
          <a:blip xmlns:r="http://schemas.openxmlformats.org/officeDocument/2006/relationships" r:embed="rId4"/>
          <a:stretch>
            <a:fillRect/>
          </a:stretch>
        </a:blipFill>
        <a:ln w="9525" cap="flat" cmpd="sng" algn="ctr">
          <a:solidFill>
            <a:schemeClr val="accent3">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8087F378-8599-8940-AD9D-7E937070CB61}">
      <dsp:nvSpPr>
        <dsp:cNvPr id="0" name=""/>
        <dsp:cNvSpPr/>
      </dsp:nvSpPr>
      <dsp:spPr>
        <a:xfrm>
          <a:off x="826765" y="1707616"/>
          <a:ext cx="7507817" cy="488068"/>
        </a:xfrm>
        <a:prstGeom prst="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7405" tIns="30480" rIns="30480" bIns="30480" numCol="1" spcCol="1270" anchor="ctr" anchorCtr="0">
          <a:noAutofit/>
        </a:bodyPr>
        <a:lstStyle/>
        <a:p>
          <a:pPr lvl="0" algn="l" defTabSz="533400">
            <a:lnSpc>
              <a:spcPct val="90000"/>
            </a:lnSpc>
            <a:spcBef>
              <a:spcPct val="0"/>
            </a:spcBef>
            <a:spcAft>
              <a:spcPct val="35000"/>
            </a:spcAft>
          </a:pPr>
          <a:r>
            <a:rPr lang="en-US" sz="1200" b="1" kern="1200" smtClean="0">
              <a:hlinkClick xmlns:r="http://schemas.openxmlformats.org/officeDocument/2006/relationships" r:id="rId5"/>
            </a:rPr>
            <a:t>Undergraduate certificates </a:t>
          </a:r>
          <a:r>
            <a:rPr lang="en-US" sz="1050" kern="1200" smtClean="0"/>
            <a:t>in z/OS, COBOL, Networking, DB2, and Assembler  </a:t>
          </a:r>
          <a:endParaRPr lang="en-US" sz="1050" kern="1200" dirty="0"/>
        </a:p>
      </dsp:txBody>
      <dsp:txXfrm>
        <a:off x="826765" y="1707616"/>
        <a:ext cx="7507817" cy="488068"/>
      </dsp:txXfrm>
    </dsp:sp>
    <dsp:sp modelId="{D7EB2498-10A2-6146-A6C4-C69DEBCC6EFE}">
      <dsp:nvSpPr>
        <dsp:cNvPr id="0" name=""/>
        <dsp:cNvSpPr/>
      </dsp:nvSpPr>
      <dsp:spPr>
        <a:xfrm>
          <a:off x="521722" y="1646607"/>
          <a:ext cx="610086" cy="610086"/>
        </a:xfrm>
        <a:prstGeom prst="ellipse">
          <a:avLst/>
        </a:prstGeom>
        <a:blipFill rotWithShape="0">
          <a:blip xmlns:r="http://schemas.openxmlformats.org/officeDocument/2006/relationships" r:embed="rId6"/>
          <a:stretch>
            <a:fillRect/>
          </a:stretch>
        </a:blipFill>
        <a:ln w="9525" cap="flat" cmpd="sng" algn="ctr">
          <a:solidFill>
            <a:schemeClr val="accent4">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B6451271-76DE-D84C-89E4-9E66714260ED}">
      <dsp:nvSpPr>
        <dsp:cNvPr id="0" name=""/>
        <dsp:cNvSpPr/>
      </dsp:nvSpPr>
      <dsp:spPr>
        <a:xfrm>
          <a:off x="719424" y="2439485"/>
          <a:ext cx="7615157" cy="488068"/>
        </a:xfrm>
        <a:prstGeom prst="rect">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7405" tIns="30480" rIns="30480" bIns="30480" numCol="1" spcCol="1270" anchor="ctr" anchorCtr="0">
          <a:noAutofit/>
        </a:bodyPr>
        <a:lstStyle/>
        <a:p>
          <a:pPr lvl="0" algn="l" defTabSz="533400">
            <a:lnSpc>
              <a:spcPct val="90000"/>
            </a:lnSpc>
            <a:spcBef>
              <a:spcPct val="0"/>
            </a:spcBef>
            <a:spcAft>
              <a:spcPct val="35000"/>
            </a:spcAft>
          </a:pPr>
          <a:r>
            <a:rPr lang="en-US" sz="1200" b="1" kern="1200" smtClean="0">
              <a:hlinkClick xmlns:r="http://schemas.openxmlformats.org/officeDocument/2006/relationships" r:id="rId7"/>
            </a:rPr>
            <a:t>Badges </a:t>
          </a:r>
          <a:r>
            <a:rPr lang="en-US" sz="1200" kern="1200" smtClean="0">
              <a:hlinkClick xmlns:r="http://schemas.openxmlformats.org/officeDocument/2006/relationships" r:id="rId7"/>
            </a:rPr>
            <a:t> </a:t>
          </a:r>
          <a:r>
            <a:rPr lang="en-US" sz="1050" kern="1200" smtClean="0">
              <a:hlinkClick xmlns:r="http://schemas.openxmlformats.org/officeDocument/2006/relationships" r:id="rId7"/>
            </a:rPr>
            <a:t>for z/OS System z Developers (</a:t>
          </a:r>
          <a:r>
            <a:rPr lang="en-US" sz="1050" kern="1200" smtClean="0"/>
            <a:t>Intro, Intermediate, and Advanced), CICS, and a z/OS Bootcamp, along with </a:t>
          </a:r>
          <a:r>
            <a:rPr lang="en-US" sz="1050" kern="1200" smtClean="0">
              <a:hlinkClick xmlns:r="http://schemas.openxmlformats.org/officeDocument/2006/relationships" r:id="rId8"/>
            </a:rPr>
            <a:t>Interskill z e-learning</a:t>
          </a:r>
          <a:endParaRPr lang="en-US" sz="1100" kern="1200" dirty="0"/>
        </a:p>
      </dsp:txBody>
      <dsp:txXfrm>
        <a:off x="719424" y="2439485"/>
        <a:ext cx="7615157" cy="488068"/>
      </dsp:txXfrm>
    </dsp:sp>
    <dsp:sp modelId="{8E84027C-95D4-2840-8282-2D2AB93BE62B}">
      <dsp:nvSpPr>
        <dsp:cNvPr id="0" name=""/>
        <dsp:cNvSpPr/>
      </dsp:nvSpPr>
      <dsp:spPr>
        <a:xfrm>
          <a:off x="423721" y="2378477"/>
          <a:ext cx="610086" cy="610086"/>
        </a:xfrm>
        <a:prstGeom prst="ellipse">
          <a:avLst/>
        </a:prstGeom>
        <a:blipFill rotWithShape="0">
          <a:blip xmlns:r="http://schemas.openxmlformats.org/officeDocument/2006/relationships" r:embed="rId9"/>
          <a:stretch>
            <a:fillRect/>
          </a:stretch>
        </a:blipFill>
        <a:ln w="9525" cap="flat" cmpd="sng" algn="ctr">
          <a:solidFill>
            <a:schemeClr val="accent5">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C4437C64-298B-7B43-88A0-1545E4277D67}">
      <dsp:nvSpPr>
        <dsp:cNvPr id="0" name=""/>
        <dsp:cNvSpPr/>
      </dsp:nvSpPr>
      <dsp:spPr>
        <a:xfrm>
          <a:off x="369688" y="3171354"/>
          <a:ext cx="7964893" cy="488068"/>
        </a:xfrm>
        <a:prstGeom prst="rect">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7405" tIns="30480" rIns="30480" bIns="30480" numCol="1" spcCol="1270" anchor="ctr" anchorCtr="0">
          <a:noAutofit/>
        </a:bodyPr>
        <a:lstStyle/>
        <a:p>
          <a:pPr lvl="0" algn="l" defTabSz="533400">
            <a:lnSpc>
              <a:spcPct val="90000"/>
            </a:lnSpc>
            <a:spcBef>
              <a:spcPct val="0"/>
            </a:spcBef>
            <a:spcAft>
              <a:spcPct val="35000"/>
            </a:spcAft>
          </a:pPr>
          <a:r>
            <a:rPr lang="en-US" sz="1200" b="1" kern="1200" smtClean="0">
              <a:hlinkClick xmlns:r="http://schemas.openxmlformats.org/officeDocument/2006/relationships" r:id="rId10"/>
            </a:rPr>
            <a:t>z Systems Specialization </a:t>
          </a:r>
          <a:r>
            <a:rPr lang="en-US" sz="1050" kern="1200" smtClean="0"/>
            <a:t>for System Operators and System Specialists (18 – 24 month programs) </a:t>
          </a:r>
          <a:endParaRPr lang="en-US" sz="1050" kern="1200" dirty="0"/>
        </a:p>
      </dsp:txBody>
      <dsp:txXfrm>
        <a:off x="369688" y="3171354"/>
        <a:ext cx="7964893" cy="488068"/>
      </dsp:txXfrm>
    </dsp:sp>
    <dsp:sp modelId="{E3066F05-FE8B-5F4E-9CA4-6FBD1A4445A1}">
      <dsp:nvSpPr>
        <dsp:cNvPr id="0" name=""/>
        <dsp:cNvSpPr/>
      </dsp:nvSpPr>
      <dsp:spPr>
        <a:xfrm>
          <a:off x="64645" y="3110346"/>
          <a:ext cx="610086" cy="610086"/>
        </a:xfrm>
        <a:prstGeom prst="ellipse">
          <a:avLst/>
        </a:prstGeom>
        <a:blipFill rotWithShape="0">
          <a:blip xmlns:r="http://schemas.openxmlformats.org/officeDocument/2006/relationships" r:embed="rId11"/>
          <a:stretch>
            <a:fillRect/>
          </a:stretch>
        </a:blipFill>
        <a:ln w="9525" cap="flat" cmpd="sng" algn="ctr">
          <a:solidFill>
            <a:schemeClr val="accent6">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3E6A24-93F2-8940-B798-B5BB43A742C1}">
      <dsp:nvSpPr>
        <dsp:cNvPr id="0" name=""/>
        <dsp:cNvSpPr/>
      </dsp:nvSpPr>
      <dsp:spPr>
        <a:xfrm rot="10800000">
          <a:off x="1568035" y="1142"/>
          <a:ext cx="5703830" cy="700182"/>
        </a:xfrm>
        <a:prstGeom prst="homePlate">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31698" tIns="41910" rIns="78232" bIns="41910" numCol="1" spcCol="1270" anchor="ctr" anchorCtr="0">
          <a:noAutofit/>
        </a:bodyPr>
        <a:lstStyle/>
        <a:p>
          <a:pPr lvl="0" algn="ctr" defTabSz="488950">
            <a:lnSpc>
              <a:spcPct val="90000"/>
            </a:lnSpc>
            <a:spcBef>
              <a:spcPct val="0"/>
            </a:spcBef>
            <a:spcAft>
              <a:spcPct val="35000"/>
            </a:spcAft>
          </a:pPr>
          <a:r>
            <a:rPr lang="en-US" sz="1100" b="1" kern="1200" dirty="0">
              <a:solidFill>
                <a:srgbClr val="002F4F"/>
              </a:solidFill>
              <a:hlinkClick xmlns:r="http://schemas.openxmlformats.org/officeDocument/2006/relationships" r:id="rId1"/>
            </a:rPr>
            <a:t>IBM Systems Technical University</a:t>
          </a:r>
          <a:endParaRPr lang="en-US" sz="1100" b="1" kern="1200" dirty="0">
            <a:solidFill>
              <a:srgbClr val="002F4F"/>
            </a:solidFill>
          </a:endParaRPr>
        </a:p>
        <a:p>
          <a:pPr lvl="0" algn="ctr" defTabSz="488950">
            <a:lnSpc>
              <a:spcPct val="90000"/>
            </a:lnSpc>
            <a:spcBef>
              <a:spcPct val="0"/>
            </a:spcBef>
            <a:spcAft>
              <a:spcPct val="35000"/>
            </a:spcAft>
          </a:pPr>
          <a:r>
            <a:rPr lang="en-US" sz="1050" kern="1200" dirty="0" smtClean="0">
              <a:solidFill>
                <a:srgbClr val="002F4F"/>
              </a:solidFill>
            </a:rPr>
            <a:t>Munich, Germany </a:t>
          </a:r>
          <a:r>
            <a:rPr lang="mr-IN" sz="1050" kern="1200" dirty="0" smtClean="0">
              <a:solidFill>
                <a:srgbClr val="002F4F"/>
              </a:solidFill>
            </a:rPr>
            <a:t>–</a:t>
          </a:r>
          <a:r>
            <a:rPr lang="en-US" sz="1050" kern="1200" dirty="0" smtClean="0">
              <a:solidFill>
                <a:srgbClr val="002F4F"/>
              </a:solidFill>
            </a:rPr>
            <a:t> October 9-13</a:t>
          </a:r>
        </a:p>
        <a:p>
          <a:pPr lvl="0" algn="ctr" defTabSz="488950">
            <a:lnSpc>
              <a:spcPct val="90000"/>
            </a:lnSpc>
            <a:spcBef>
              <a:spcPct val="0"/>
            </a:spcBef>
            <a:spcAft>
              <a:spcPct val="35000"/>
            </a:spcAft>
          </a:pPr>
          <a:r>
            <a:rPr lang="en-US" sz="1050" kern="1200" dirty="0" smtClean="0">
              <a:solidFill>
                <a:srgbClr val="002F4F"/>
              </a:solidFill>
            </a:rPr>
            <a:t>Washington, D.C.  - Nov 13 - 17</a:t>
          </a:r>
          <a:endParaRPr lang="en-US" sz="1050" kern="1200" dirty="0">
            <a:solidFill>
              <a:srgbClr val="002F4F"/>
            </a:solidFill>
          </a:endParaRPr>
        </a:p>
      </dsp:txBody>
      <dsp:txXfrm rot="10800000">
        <a:off x="1743080" y="1142"/>
        <a:ext cx="5528785" cy="700182"/>
      </dsp:txXfrm>
    </dsp:sp>
    <dsp:sp modelId="{C8EB264A-0CC5-8F47-900A-41AB52947145}">
      <dsp:nvSpPr>
        <dsp:cNvPr id="0" name=""/>
        <dsp:cNvSpPr/>
      </dsp:nvSpPr>
      <dsp:spPr>
        <a:xfrm>
          <a:off x="1287436" y="231615"/>
          <a:ext cx="525426" cy="525426"/>
        </a:xfrm>
        <a:prstGeom prst="ellipse">
          <a:avLst/>
        </a:prstGeom>
        <a:blipFill rotWithShape="1">
          <a:blip xmlns:r="http://schemas.openxmlformats.org/officeDocument/2006/relationships" r:embed="rId2"/>
          <a:stretch>
            <a:fillRect/>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234EFE53-EB8C-1047-BA29-97658611D714}">
      <dsp:nvSpPr>
        <dsp:cNvPr id="0" name=""/>
        <dsp:cNvSpPr/>
      </dsp:nvSpPr>
      <dsp:spPr>
        <a:xfrm rot="10800000">
          <a:off x="1580755" y="858168"/>
          <a:ext cx="5703830" cy="525426"/>
        </a:xfrm>
        <a:prstGeom prst="homePlate">
          <a:avLst/>
        </a:prstGeom>
        <a:gradFill rotWithShape="0">
          <a:gsLst>
            <a:gs pos="0">
              <a:schemeClr val="accent4">
                <a:hueOff val="3722907"/>
                <a:satOff val="-3438"/>
                <a:lumOff val="-10196"/>
                <a:alphaOff val="0"/>
                <a:tint val="50000"/>
                <a:satMod val="300000"/>
              </a:schemeClr>
            </a:gs>
            <a:gs pos="35000">
              <a:schemeClr val="accent4">
                <a:hueOff val="3722907"/>
                <a:satOff val="-3438"/>
                <a:lumOff val="-10196"/>
                <a:alphaOff val="0"/>
                <a:tint val="37000"/>
                <a:satMod val="300000"/>
              </a:schemeClr>
            </a:gs>
            <a:gs pos="100000">
              <a:schemeClr val="accent4">
                <a:hueOff val="3722907"/>
                <a:satOff val="-3438"/>
                <a:lumOff val="-10196"/>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31698" tIns="41910" rIns="78232" bIns="41910" numCol="1" spcCol="1270" anchor="ctr" anchorCtr="0">
          <a:noAutofit/>
        </a:bodyPr>
        <a:lstStyle/>
        <a:p>
          <a:pPr lvl="0" algn="ctr" defTabSz="488950">
            <a:lnSpc>
              <a:spcPct val="90000"/>
            </a:lnSpc>
            <a:spcBef>
              <a:spcPct val="0"/>
            </a:spcBef>
            <a:spcAft>
              <a:spcPct val="35000"/>
            </a:spcAft>
          </a:pPr>
          <a:r>
            <a:rPr lang="en-US" sz="1100" b="1" kern="1200" dirty="0" smtClean="0">
              <a:solidFill>
                <a:srgbClr val="002F4F"/>
              </a:solidFill>
              <a:hlinkClick xmlns:r="http://schemas.openxmlformats.org/officeDocument/2006/relationships" r:id="rId3"/>
            </a:rPr>
            <a:t>VM Workshop</a:t>
          </a:r>
          <a:endParaRPr lang="en-US" sz="1100" b="1" kern="1200" dirty="0" smtClean="0">
            <a:solidFill>
              <a:srgbClr val="002F4F"/>
            </a:solidFill>
          </a:endParaRPr>
        </a:p>
        <a:p>
          <a:pPr lvl="0" algn="ctr" defTabSz="488950">
            <a:lnSpc>
              <a:spcPct val="90000"/>
            </a:lnSpc>
            <a:spcBef>
              <a:spcPct val="0"/>
            </a:spcBef>
            <a:spcAft>
              <a:spcPct val="35000"/>
            </a:spcAft>
          </a:pPr>
          <a:r>
            <a:rPr lang="en-US" sz="1050" kern="1200" dirty="0" smtClean="0">
              <a:solidFill>
                <a:srgbClr val="002F4F"/>
              </a:solidFill>
            </a:rPr>
            <a:t>June 22 – 24, Columbus, OH</a:t>
          </a:r>
          <a:endParaRPr lang="en-US" sz="1050" kern="1200" dirty="0">
            <a:solidFill>
              <a:srgbClr val="002F4F"/>
            </a:solidFill>
          </a:endParaRPr>
        </a:p>
      </dsp:txBody>
      <dsp:txXfrm rot="10800000">
        <a:off x="1712111" y="858168"/>
        <a:ext cx="5572474" cy="525426"/>
      </dsp:txXfrm>
    </dsp:sp>
    <dsp:sp modelId="{3476F892-CADD-8A4B-98AC-A308F3E0C5ED}">
      <dsp:nvSpPr>
        <dsp:cNvPr id="0" name=""/>
        <dsp:cNvSpPr/>
      </dsp:nvSpPr>
      <dsp:spPr>
        <a:xfrm>
          <a:off x="1305322" y="858168"/>
          <a:ext cx="525426" cy="525426"/>
        </a:xfrm>
        <a:prstGeom prst="ellipse">
          <a:avLst/>
        </a:prstGeom>
        <a:blipFill rotWithShape="1">
          <a:blip xmlns:r="http://schemas.openxmlformats.org/officeDocument/2006/relationships" r:embed="rId4"/>
          <a:stretch>
            <a:fillRect/>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E4688B5D-2FB0-0948-937C-898AF3120624}">
      <dsp:nvSpPr>
        <dsp:cNvPr id="0" name=""/>
        <dsp:cNvSpPr/>
      </dsp:nvSpPr>
      <dsp:spPr>
        <a:xfrm rot="10800000">
          <a:off x="1568035" y="1540438"/>
          <a:ext cx="5703830" cy="525426"/>
        </a:xfrm>
        <a:prstGeom prst="homePlate">
          <a:avLst/>
        </a:prstGeom>
        <a:gradFill rotWithShape="0">
          <a:gsLst>
            <a:gs pos="0">
              <a:schemeClr val="accent4">
                <a:hueOff val="7445814"/>
                <a:satOff val="-6876"/>
                <a:lumOff val="-20393"/>
                <a:alphaOff val="0"/>
                <a:tint val="50000"/>
                <a:satMod val="300000"/>
              </a:schemeClr>
            </a:gs>
            <a:gs pos="35000">
              <a:schemeClr val="accent4">
                <a:hueOff val="7445814"/>
                <a:satOff val="-6876"/>
                <a:lumOff val="-20393"/>
                <a:alphaOff val="0"/>
                <a:tint val="37000"/>
                <a:satMod val="300000"/>
              </a:schemeClr>
            </a:gs>
            <a:gs pos="100000">
              <a:schemeClr val="accent4">
                <a:hueOff val="7445814"/>
                <a:satOff val="-6876"/>
                <a:lumOff val="-2039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31698" tIns="41910" rIns="78232" bIns="41910" numCol="1" spcCol="1270" anchor="ctr" anchorCtr="0">
          <a:noAutofit/>
        </a:bodyPr>
        <a:lstStyle/>
        <a:p>
          <a:pPr lvl="0" algn="ctr" defTabSz="488950">
            <a:lnSpc>
              <a:spcPct val="90000"/>
            </a:lnSpc>
            <a:spcBef>
              <a:spcPct val="0"/>
            </a:spcBef>
            <a:spcAft>
              <a:spcPct val="35000"/>
            </a:spcAft>
          </a:pPr>
          <a:r>
            <a:rPr lang="en-US" sz="1100" b="1" kern="1200" dirty="0">
              <a:solidFill>
                <a:srgbClr val="002F4F"/>
              </a:solidFill>
              <a:hlinkClick xmlns:r="http://schemas.openxmlformats.org/officeDocument/2006/relationships" r:id="rId5"/>
            </a:rPr>
            <a:t>SHARE Conference</a:t>
          </a:r>
          <a:endParaRPr lang="en-US" sz="1100" b="1" kern="1200" dirty="0">
            <a:solidFill>
              <a:srgbClr val="002F4F"/>
            </a:solidFill>
          </a:endParaRPr>
        </a:p>
        <a:p>
          <a:pPr lvl="0" algn="ctr" defTabSz="488950">
            <a:lnSpc>
              <a:spcPct val="90000"/>
            </a:lnSpc>
            <a:spcBef>
              <a:spcPct val="0"/>
            </a:spcBef>
            <a:spcAft>
              <a:spcPct val="35000"/>
            </a:spcAft>
          </a:pPr>
          <a:r>
            <a:rPr lang="en-US" sz="1050" kern="1200" dirty="0" smtClean="0">
              <a:solidFill>
                <a:srgbClr val="002F4F"/>
              </a:solidFill>
            </a:rPr>
            <a:t>August </a:t>
          </a:r>
          <a:r>
            <a:rPr lang="en-US" sz="1050" kern="1200" dirty="0" smtClean="0">
              <a:solidFill>
                <a:srgbClr val="002F4F"/>
              </a:solidFill>
            </a:rPr>
            <a:t>6 </a:t>
          </a:r>
          <a:r>
            <a:rPr lang="mr-IN" sz="1050" kern="1200" dirty="0" smtClean="0">
              <a:solidFill>
                <a:srgbClr val="002F4F"/>
              </a:solidFill>
            </a:rPr>
            <a:t>–</a:t>
          </a:r>
          <a:r>
            <a:rPr lang="en-US" sz="1050" kern="1200" dirty="0" smtClean="0">
              <a:solidFill>
                <a:srgbClr val="002F4F"/>
              </a:solidFill>
            </a:rPr>
            <a:t> 11, 2017</a:t>
          </a:r>
          <a:r>
            <a:rPr lang="en-US" sz="1050" kern="1200" dirty="0">
              <a:solidFill>
                <a:srgbClr val="002F4F"/>
              </a:solidFill>
            </a:rPr>
            <a:t>, </a:t>
          </a:r>
          <a:r>
            <a:rPr lang="en-US" sz="1050" kern="1200" dirty="0" smtClean="0">
              <a:solidFill>
                <a:srgbClr val="002F4F"/>
              </a:solidFill>
            </a:rPr>
            <a:t>Providence, Rhode </a:t>
          </a:r>
          <a:r>
            <a:rPr lang="en-US" sz="1050" kern="1200" dirty="0">
              <a:solidFill>
                <a:srgbClr val="002F4F"/>
              </a:solidFill>
            </a:rPr>
            <a:t>Island  </a:t>
          </a:r>
        </a:p>
      </dsp:txBody>
      <dsp:txXfrm rot="10800000">
        <a:off x="1699391" y="1540438"/>
        <a:ext cx="5572474" cy="525426"/>
      </dsp:txXfrm>
    </dsp:sp>
    <dsp:sp modelId="{C376560C-A926-A64E-AFC4-F74196F1A28A}">
      <dsp:nvSpPr>
        <dsp:cNvPr id="0" name=""/>
        <dsp:cNvSpPr/>
      </dsp:nvSpPr>
      <dsp:spPr>
        <a:xfrm>
          <a:off x="1305322" y="1540438"/>
          <a:ext cx="525426" cy="525426"/>
        </a:xfrm>
        <a:prstGeom prst="ellipse">
          <a:avLst/>
        </a:prstGeom>
        <a:blipFill rotWithShape="1">
          <a:blip xmlns:r="http://schemas.openxmlformats.org/officeDocument/2006/relationships" r:embed="rId6"/>
          <a:stretch>
            <a:fillRect/>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20E5854D-D4D1-284B-B4EF-81CD2B1D5DDE}">
      <dsp:nvSpPr>
        <dsp:cNvPr id="0" name=""/>
        <dsp:cNvSpPr/>
      </dsp:nvSpPr>
      <dsp:spPr>
        <a:xfrm rot="10800000">
          <a:off x="1568035" y="2224055"/>
          <a:ext cx="5703830" cy="522730"/>
        </a:xfrm>
        <a:prstGeom prst="homePlate">
          <a:avLst/>
        </a:prstGeom>
        <a:gradFill rotWithShape="0">
          <a:gsLst>
            <a:gs pos="0">
              <a:schemeClr val="accent4">
                <a:hueOff val="11168720"/>
                <a:satOff val="-10314"/>
                <a:lumOff val="-30589"/>
                <a:alphaOff val="0"/>
                <a:tint val="50000"/>
                <a:satMod val="300000"/>
              </a:schemeClr>
            </a:gs>
            <a:gs pos="35000">
              <a:schemeClr val="accent4">
                <a:hueOff val="11168720"/>
                <a:satOff val="-10314"/>
                <a:lumOff val="-30589"/>
                <a:alphaOff val="0"/>
                <a:tint val="37000"/>
                <a:satMod val="300000"/>
              </a:schemeClr>
            </a:gs>
            <a:gs pos="100000">
              <a:schemeClr val="accent4">
                <a:hueOff val="11168720"/>
                <a:satOff val="-10314"/>
                <a:lumOff val="-30589"/>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31698" tIns="41910" rIns="78232" bIns="41910" numCol="1" spcCol="1270" anchor="ctr" anchorCtr="0">
          <a:noAutofit/>
        </a:bodyPr>
        <a:lstStyle/>
        <a:p>
          <a:pPr lvl="0" algn="ctr" defTabSz="488950">
            <a:lnSpc>
              <a:spcPct val="90000"/>
            </a:lnSpc>
            <a:spcBef>
              <a:spcPct val="0"/>
            </a:spcBef>
            <a:spcAft>
              <a:spcPct val="35000"/>
            </a:spcAft>
          </a:pPr>
          <a:r>
            <a:rPr lang="en-US" sz="1100" b="1" kern="1200" dirty="0" smtClean="0">
              <a:solidFill>
                <a:srgbClr val="002F4F"/>
              </a:solidFill>
              <a:hlinkClick xmlns:r="http://schemas.openxmlformats.org/officeDocument/2006/relationships" r:id="rId7"/>
            </a:rPr>
            <a:t>Interconnect</a:t>
          </a:r>
          <a:endParaRPr lang="en-US" sz="1100" b="1" kern="1200" dirty="0">
            <a:solidFill>
              <a:srgbClr val="002F4F"/>
            </a:solidFill>
          </a:endParaRPr>
        </a:p>
      </dsp:txBody>
      <dsp:txXfrm rot="10800000">
        <a:off x="1698717" y="2224055"/>
        <a:ext cx="5573148" cy="522730"/>
      </dsp:txXfrm>
    </dsp:sp>
    <dsp:sp modelId="{0D19E2D0-BD20-A745-A6FF-4E6B6869AF93}">
      <dsp:nvSpPr>
        <dsp:cNvPr id="0" name=""/>
        <dsp:cNvSpPr/>
      </dsp:nvSpPr>
      <dsp:spPr>
        <a:xfrm>
          <a:off x="1305322" y="2222707"/>
          <a:ext cx="525426" cy="525426"/>
        </a:xfrm>
        <a:prstGeom prst="ellipse">
          <a:avLst/>
        </a:prstGeom>
        <a:blipFill rotWithShape="1">
          <a:blip xmlns:r="http://schemas.openxmlformats.org/officeDocument/2006/relationships" r:embed="rId8"/>
          <a:stretch>
            <a:fillRect/>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BB153021-D3BC-9543-8B0E-5FBF43C39F80}">
      <dsp:nvSpPr>
        <dsp:cNvPr id="0" name=""/>
        <dsp:cNvSpPr/>
      </dsp:nvSpPr>
      <dsp:spPr>
        <a:xfrm rot="10800000">
          <a:off x="1568035" y="2906119"/>
          <a:ext cx="5703830" cy="525426"/>
        </a:xfrm>
        <a:prstGeom prst="homePlate">
          <a:avLst/>
        </a:prstGeom>
        <a:gradFill rotWithShape="0">
          <a:gsLst>
            <a:gs pos="0">
              <a:schemeClr val="accent4">
                <a:hueOff val="14891627"/>
                <a:satOff val="-13752"/>
                <a:lumOff val="-40785"/>
                <a:alphaOff val="0"/>
                <a:tint val="50000"/>
                <a:satMod val="300000"/>
              </a:schemeClr>
            </a:gs>
            <a:gs pos="35000">
              <a:schemeClr val="accent4">
                <a:hueOff val="14891627"/>
                <a:satOff val="-13752"/>
                <a:lumOff val="-40785"/>
                <a:alphaOff val="0"/>
                <a:tint val="37000"/>
                <a:satMod val="300000"/>
              </a:schemeClr>
            </a:gs>
            <a:gs pos="100000">
              <a:schemeClr val="accent4">
                <a:hueOff val="14891627"/>
                <a:satOff val="-13752"/>
                <a:lumOff val="-40785"/>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31698" tIns="41910" rIns="78232" bIns="41910" numCol="1" spcCol="1270" anchor="ctr" anchorCtr="0">
          <a:noAutofit/>
        </a:bodyPr>
        <a:lstStyle/>
        <a:p>
          <a:pPr lvl="0" algn="ctr" defTabSz="466725">
            <a:lnSpc>
              <a:spcPct val="70000"/>
            </a:lnSpc>
            <a:spcBef>
              <a:spcPct val="0"/>
            </a:spcBef>
            <a:spcAft>
              <a:spcPct val="35000"/>
            </a:spcAft>
          </a:pPr>
          <a:r>
            <a:rPr lang="en-US" sz="1050" kern="1200" dirty="0" smtClean="0">
              <a:solidFill>
                <a:srgbClr val="002F4F"/>
              </a:solidFill>
              <a:hlinkClick xmlns:r="http://schemas.openxmlformats.org/officeDocument/2006/relationships" r:id="rId9"/>
            </a:rPr>
            <a:t>IDUG  DB2 Technical Conference</a:t>
          </a:r>
          <a:endParaRPr lang="en-US" sz="1050" kern="1200" dirty="0" smtClean="0">
            <a:solidFill>
              <a:srgbClr val="002F4F"/>
            </a:solidFill>
          </a:endParaRPr>
        </a:p>
      </dsp:txBody>
      <dsp:txXfrm rot="10800000">
        <a:off x="1699391" y="2906119"/>
        <a:ext cx="5572474" cy="525426"/>
      </dsp:txXfrm>
    </dsp:sp>
    <dsp:sp modelId="{8EA897FB-F2AA-D74F-B411-A33C9D10F7E8}">
      <dsp:nvSpPr>
        <dsp:cNvPr id="0" name=""/>
        <dsp:cNvSpPr/>
      </dsp:nvSpPr>
      <dsp:spPr>
        <a:xfrm>
          <a:off x="1305322" y="2904977"/>
          <a:ext cx="525426" cy="525426"/>
        </a:xfrm>
        <a:prstGeom prst="ellipse">
          <a:avLst/>
        </a:prstGeom>
        <a:blipFill rotWithShape="1">
          <a:blip xmlns:r="http://schemas.openxmlformats.org/officeDocument/2006/relationships" r:embed="rId10"/>
          <a:stretch>
            <a:fillRect/>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4B5AFF-61F4-A644-9D47-6E10FE527817}">
      <dsp:nvSpPr>
        <dsp:cNvPr id="0" name=""/>
        <dsp:cNvSpPr/>
      </dsp:nvSpPr>
      <dsp:spPr>
        <a:xfrm>
          <a:off x="-4131744" y="-634081"/>
          <a:ext cx="4923290" cy="4923290"/>
        </a:xfrm>
        <a:prstGeom prst="blockArc">
          <a:avLst>
            <a:gd name="adj1" fmla="val 18900000"/>
            <a:gd name="adj2" fmla="val 2700000"/>
            <a:gd name="adj3" fmla="val 439"/>
          </a:avLst>
        </a:pr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682BFE0-536F-104B-ABE4-260A44C631E7}">
      <dsp:nvSpPr>
        <dsp:cNvPr id="0" name=""/>
        <dsp:cNvSpPr/>
      </dsp:nvSpPr>
      <dsp:spPr>
        <a:xfrm>
          <a:off x="256474" y="166162"/>
          <a:ext cx="3814382" cy="332177"/>
        </a:xfrm>
        <a:prstGeom prst="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63666" tIns="35560" rIns="35560" bIns="35560" numCol="1" spcCol="1270" anchor="ctr" anchorCtr="0">
          <a:noAutofit/>
        </a:bodyPr>
        <a:lstStyle/>
        <a:p>
          <a:pPr lvl="0" algn="l" defTabSz="622300">
            <a:lnSpc>
              <a:spcPct val="90000"/>
            </a:lnSpc>
            <a:spcBef>
              <a:spcPct val="0"/>
            </a:spcBef>
            <a:spcAft>
              <a:spcPct val="35000"/>
            </a:spcAft>
          </a:pPr>
          <a:r>
            <a:rPr lang="en-US" sz="1400" b="1" kern="1200" dirty="0" smtClean="0">
              <a:hlinkClick xmlns:r="http://schemas.openxmlformats.org/officeDocument/2006/relationships" r:id="rId1"/>
            </a:rPr>
            <a:t>LearnQuest</a:t>
          </a:r>
          <a:endParaRPr lang="en-US" sz="1400" kern="1200" dirty="0"/>
        </a:p>
      </dsp:txBody>
      <dsp:txXfrm>
        <a:off x="256474" y="166162"/>
        <a:ext cx="3814382" cy="332177"/>
      </dsp:txXfrm>
    </dsp:sp>
    <dsp:sp modelId="{FA443E66-A93A-8242-AABE-B6B57C92587D}">
      <dsp:nvSpPr>
        <dsp:cNvPr id="0" name=""/>
        <dsp:cNvSpPr/>
      </dsp:nvSpPr>
      <dsp:spPr>
        <a:xfrm>
          <a:off x="48863" y="124639"/>
          <a:ext cx="415222" cy="415222"/>
        </a:xfrm>
        <a:prstGeom prst="ellipse">
          <a:avLst/>
        </a:prstGeom>
        <a:blipFill rotWithShape="0">
          <a:blip xmlns:r="http://schemas.openxmlformats.org/officeDocument/2006/relationships" r:embed="rId2"/>
          <a:stretch>
            <a:fillRect/>
          </a:stretch>
        </a:blipFill>
        <a:ln w="9525" cap="flat" cmpd="sng" algn="ctr">
          <a:solidFill>
            <a:schemeClr val="accent2">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E70F9F5D-4B01-5F40-AC43-3E185473D62C}">
      <dsp:nvSpPr>
        <dsp:cNvPr id="0" name=""/>
        <dsp:cNvSpPr/>
      </dsp:nvSpPr>
      <dsp:spPr>
        <a:xfrm>
          <a:off x="557291" y="664721"/>
          <a:ext cx="3513565" cy="332177"/>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63666" tIns="35560" rIns="35560" bIns="35560" numCol="1" spcCol="1270" anchor="ctr" anchorCtr="0">
          <a:noAutofit/>
        </a:bodyPr>
        <a:lstStyle/>
        <a:p>
          <a:pPr lvl="0" algn="l" defTabSz="622300">
            <a:lnSpc>
              <a:spcPct val="90000"/>
            </a:lnSpc>
            <a:spcBef>
              <a:spcPct val="0"/>
            </a:spcBef>
            <a:spcAft>
              <a:spcPct val="35000"/>
            </a:spcAft>
          </a:pPr>
          <a:r>
            <a:rPr lang="en-US" sz="1400" b="1" kern="1200" dirty="0" smtClean="0">
              <a:hlinkClick xmlns:r="http://schemas.openxmlformats.org/officeDocument/2006/relationships" r:id="rId3"/>
            </a:rPr>
            <a:t>Arrow</a:t>
          </a:r>
          <a:endParaRPr lang="en-US" sz="1400" kern="1200" dirty="0"/>
        </a:p>
      </dsp:txBody>
      <dsp:txXfrm>
        <a:off x="557291" y="664721"/>
        <a:ext cx="3513565" cy="332177"/>
      </dsp:txXfrm>
    </dsp:sp>
    <dsp:sp modelId="{7B8388B4-A82A-1A4A-ABD7-3DB1E3305A73}">
      <dsp:nvSpPr>
        <dsp:cNvPr id="0" name=""/>
        <dsp:cNvSpPr/>
      </dsp:nvSpPr>
      <dsp:spPr>
        <a:xfrm>
          <a:off x="349679" y="623199"/>
          <a:ext cx="415222" cy="415222"/>
        </a:xfrm>
        <a:prstGeom prst="ellipse">
          <a:avLst/>
        </a:prstGeom>
        <a:blipFill rotWithShape="0">
          <a:blip xmlns:r="http://schemas.openxmlformats.org/officeDocument/2006/relationships" r:embed="rId4"/>
          <a:stretch>
            <a:fillRect/>
          </a:stretch>
        </a:blipFill>
        <a:ln w="9525" cap="flat" cmpd="sng" algn="ctr">
          <a:solidFill>
            <a:schemeClr val="accent3">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AD818182-2FEC-244B-9BBD-A93202597CF4}">
      <dsp:nvSpPr>
        <dsp:cNvPr id="0" name=""/>
        <dsp:cNvSpPr/>
      </dsp:nvSpPr>
      <dsp:spPr>
        <a:xfrm>
          <a:off x="722137" y="1162915"/>
          <a:ext cx="3348719" cy="332177"/>
        </a:xfrm>
        <a:prstGeom prst="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63666" tIns="35560" rIns="35560" bIns="35560" numCol="1" spcCol="1270" anchor="ctr" anchorCtr="0">
          <a:noAutofit/>
        </a:bodyPr>
        <a:lstStyle/>
        <a:p>
          <a:pPr lvl="0" algn="l" defTabSz="622300">
            <a:lnSpc>
              <a:spcPct val="90000"/>
            </a:lnSpc>
            <a:spcBef>
              <a:spcPct val="0"/>
            </a:spcBef>
            <a:spcAft>
              <a:spcPct val="35000"/>
            </a:spcAft>
          </a:pPr>
          <a:r>
            <a:rPr lang="en-US" sz="1400" b="1" kern="1200" dirty="0" smtClean="0">
              <a:hlinkClick xmlns:r="http://schemas.openxmlformats.org/officeDocument/2006/relationships" r:id="rId5"/>
            </a:rPr>
            <a:t>Global Knowledge</a:t>
          </a:r>
          <a:endParaRPr lang="en-US" sz="1400" b="1" kern="1200" dirty="0" smtClean="0"/>
        </a:p>
      </dsp:txBody>
      <dsp:txXfrm>
        <a:off x="722137" y="1162915"/>
        <a:ext cx="3348719" cy="332177"/>
      </dsp:txXfrm>
    </dsp:sp>
    <dsp:sp modelId="{56A55C7B-4BC1-EC45-A3AD-3A49CB84F5A1}">
      <dsp:nvSpPr>
        <dsp:cNvPr id="0" name=""/>
        <dsp:cNvSpPr/>
      </dsp:nvSpPr>
      <dsp:spPr>
        <a:xfrm>
          <a:off x="505582" y="1121392"/>
          <a:ext cx="415222" cy="415222"/>
        </a:xfrm>
        <a:prstGeom prst="ellipse">
          <a:avLst/>
        </a:prstGeom>
        <a:blipFill rotWithShape="0">
          <a:blip xmlns:r="http://schemas.openxmlformats.org/officeDocument/2006/relationships" r:embed="rId6"/>
          <a:stretch>
            <a:fillRect/>
          </a:stretch>
        </a:blipFill>
        <a:ln w="9525" cap="flat" cmpd="sng" algn="ctr">
          <a:solidFill>
            <a:schemeClr val="accent4">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A8A4CB36-55AE-074A-A95B-57EA5740FDC5}">
      <dsp:nvSpPr>
        <dsp:cNvPr id="0" name=""/>
        <dsp:cNvSpPr/>
      </dsp:nvSpPr>
      <dsp:spPr>
        <a:xfrm>
          <a:off x="774771" y="1661474"/>
          <a:ext cx="3296085" cy="332177"/>
        </a:xfrm>
        <a:prstGeom prst="rect">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63666" tIns="35560" rIns="35560" bIns="35560" numCol="1" spcCol="1270" anchor="ctr" anchorCtr="0">
          <a:noAutofit/>
        </a:bodyPr>
        <a:lstStyle/>
        <a:p>
          <a:pPr lvl="0" algn="l" defTabSz="622300">
            <a:lnSpc>
              <a:spcPct val="90000"/>
            </a:lnSpc>
            <a:spcBef>
              <a:spcPct val="0"/>
            </a:spcBef>
            <a:spcAft>
              <a:spcPct val="35000"/>
            </a:spcAft>
          </a:pPr>
          <a:r>
            <a:rPr lang="en-US" sz="1400" b="1" kern="1200" smtClean="0">
              <a:hlinkClick xmlns:r="http://schemas.openxmlformats.org/officeDocument/2006/relationships" r:id="rId7"/>
            </a:rPr>
            <a:t>Avnet</a:t>
          </a:r>
          <a:endParaRPr lang="en-US" sz="1400" kern="1200"/>
        </a:p>
      </dsp:txBody>
      <dsp:txXfrm>
        <a:off x="774771" y="1661474"/>
        <a:ext cx="3296085" cy="332177"/>
      </dsp:txXfrm>
    </dsp:sp>
    <dsp:sp modelId="{7BB9337A-B4B7-4C4A-86E5-6BDD5029E15C}">
      <dsp:nvSpPr>
        <dsp:cNvPr id="0" name=""/>
        <dsp:cNvSpPr/>
      </dsp:nvSpPr>
      <dsp:spPr>
        <a:xfrm>
          <a:off x="567160" y="1619952"/>
          <a:ext cx="415222" cy="415222"/>
        </a:xfrm>
        <a:prstGeom prst="ellipse">
          <a:avLst/>
        </a:prstGeom>
        <a:blipFill rotWithShape="0">
          <a:blip xmlns:r="http://schemas.openxmlformats.org/officeDocument/2006/relationships" r:embed="rId8"/>
          <a:stretch>
            <a:fillRect/>
          </a:stretch>
        </a:blipFill>
        <a:ln w="9525" cap="flat" cmpd="sng" algn="ctr">
          <a:solidFill>
            <a:schemeClr val="accent5">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EBC5C555-A7C0-B142-B5FF-74ADBFB36B8E}">
      <dsp:nvSpPr>
        <dsp:cNvPr id="0" name=""/>
        <dsp:cNvSpPr/>
      </dsp:nvSpPr>
      <dsp:spPr>
        <a:xfrm>
          <a:off x="722137" y="2160033"/>
          <a:ext cx="3348719" cy="332177"/>
        </a:xfrm>
        <a:prstGeom prst="rect">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63666" tIns="35560" rIns="35560" bIns="35560" numCol="1" spcCol="1270" anchor="ctr" anchorCtr="0">
          <a:noAutofit/>
        </a:bodyPr>
        <a:lstStyle/>
        <a:p>
          <a:pPr lvl="0" algn="l" defTabSz="622300">
            <a:lnSpc>
              <a:spcPct val="90000"/>
            </a:lnSpc>
            <a:spcBef>
              <a:spcPct val="0"/>
            </a:spcBef>
            <a:spcAft>
              <a:spcPct val="35000"/>
            </a:spcAft>
          </a:pPr>
          <a:r>
            <a:rPr lang="en-US" sz="1400" b="1" kern="1200" dirty="0" smtClean="0">
              <a:hlinkClick xmlns:r="http://schemas.openxmlformats.org/officeDocument/2006/relationships" r:id="rId9"/>
            </a:rPr>
            <a:t>Ingram Micro</a:t>
          </a:r>
          <a:endParaRPr lang="en-US" sz="1400" b="1" kern="1200" dirty="0"/>
        </a:p>
      </dsp:txBody>
      <dsp:txXfrm>
        <a:off x="722137" y="2160033"/>
        <a:ext cx="3348719" cy="332177"/>
      </dsp:txXfrm>
    </dsp:sp>
    <dsp:sp modelId="{5EB159B3-4CEF-7047-AECA-2C2CB9A33F4E}">
      <dsp:nvSpPr>
        <dsp:cNvPr id="0" name=""/>
        <dsp:cNvSpPr/>
      </dsp:nvSpPr>
      <dsp:spPr>
        <a:xfrm>
          <a:off x="514526" y="2118511"/>
          <a:ext cx="415222" cy="415222"/>
        </a:xfrm>
        <a:prstGeom prst="ellipse">
          <a:avLst/>
        </a:prstGeom>
        <a:blipFill rotWithShape="0">
          <a:blip xmlns:r="http://schemas.openxmlformats.org/officeDocument/2006/relationships" r:embed="rId10"/>
          <a:stretch>
            <a:fillRect/>
          </a:stretch>
        </a:blipFill>
        <a:ln w="9525" cap="flat" cmpd="sng" algn="ctr">
          <a:solidFill>
            <a:schemeClr val="accent6">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E06AD9D1-BB96-0549-BF84-3C8C287CEA69}">
      <dsp:nvSpPr>
        <dsp:cNvPr id="0" name=""/>
        <dsp:cNvSpPr/>
      </dsp:nvSpPr>
      <dsp:spPr>
        <a:xfrm>
          <a:off x="557291" y="2658227"/>
          <a:ext cx="3513565" cy="332177"/>
        </a:xfrm>
        <a:prstGeom prst="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63666" tIns="35560" rIns="35560" bIns="35560" numCol="1" spcCol="1270" anchor="ctr" anchorCtr="0">
          <a:noAutofit/>
        </a:bodyPr>
        <a:lstStyle/>
        <a:p>
          <a:pPr lvl="0" algn="l" defTabSz="622300">
            <a:lnSpc>
              <a:spcPct val="90000"/>
            </a:lnSpc>
            <a:spcBef>
              <a:spcPct val="0"/>
            </a:spcBef>
            <a:spcAft>
              <a:spcPct val="35000"/>
            </a:spcAft>
          </a:pPr>
          <a:r>
            <a:rPr lang="en-US" sz="1400" b="1" kern="1200" dirty="0" smtClean="0">
              <a:hlinkClick xmlns:r="http://schemas.openxmlformats.org/officeDocument/2006/relationships" r:id="rId11"/>
            </a:rPr>
            <a:t>Interskill</a:t>
          </a:r>
          <a:r>
            <a:rPr lang="en-US" sz="1400" b="1" kern="1200" dirty="0" smtClean="0"/>
            <a:t> including </a:t>
          </a:r>
          <a:r>
            <a:rPr lang="en-US" sz="1400" b="1" kern="1200" dirty="0" smtClean="0">
              <a:hlinkClick xmlns:r="http://schemas.openxmlformats.org/officeDocument/2006/relationships" r:id="rId12"/>
            </a:rPr>
            <a:t>free course demos</a:t>
          </a:r>
          <a:endParaRPr lang="en-US" sz="1400" b="1" kern="1200" dirty="0"/>
        </a:p>
      </dsp:txBody>
      <dsp:txXfrm>
        <a:off x="557291" y="2658227"/>
        <a:ext cx="3513565" cy="332177"/>
      </dsp:txXfrm>
    </dsp:sp>
    <dsp:sp modelId="{8E00D7D2-F8ED-EA44-9D93-D70672B81BA0}">
      <dsp:nvSpPr>
        <dsp:cNvPr id="0" name=""/>
        <dsp:cNvSpPr/>
      </dsp:nvSpPr>
      <dsp:spPr>
        <a:xfrm>
          <a:off x="349679" y="2616705"/>
          <a:ext cx="415222" cy="415222"/>
        </a:xfrm>
        <a:prstGeom prst="ellipse">
          <a:avLst/>
        </a:prstGeom>
        <a:blipFill rotWithShape="0">
          <a:blip xmlns:r="http://schemas.openxmlformats.org/officeDocument/2006/relationships" r:embed="rId13"/>
          <a:stretch>
            <a:fillRect/>
          </a:stretch>
        </a:blipFill>
        <a:ln w="9525" cap="flat" cmpd="sng" algn="ctr">
          <a:solidFill>
            <a:schemeClr val="accent2">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B3984F78-2F72-8941-BCCC-BF7482C76C7B}">
      <dsp:nvSpPr>
        <dsp:cNvPr id="0" name=""/>
        <dsp:cNvSpPr/>
      </dsp:nvSpPr>
      <dsp:spPr>
        <a:xfrm>
          <a:off x="256474" y="3156786"/>
          <a:ext cx="3814382" cy="332177"/>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63666" tIns="35560" rIns="35560" bIns="35560" numCol="1" spcCol="1270" anchor="ctr" anchorCtr="0">
          <a:noAutofit/>
        </a:bodyPr>
        <a:lstStyle/>
        <a:p>
          <a:pPr lvl="0" algn="l" defTabSz="622300">
            <a:lnSpc>
              <a:spcPct val="90000"/>
            </a:lnSpc>
            <a:spcBef>
              <a:spcPct val="0"/>
            </a:spcBef>
            <a:spcAft>
              <a:spcPct val="35000"/>
            </a:spcAft>
          </a:pPr>
          <a:r>
            <a:rPr lang="en-US" sz="1400" b="1" kern="1200" dirty="0" smtClean="0">
              <a:hlinkClick xmlns:r="http://schemas.openxmlformats.org/officeDocument/2006/relationships" r:id="rId14"/>
            </a:rPr>
            <a:t>ProTech</a:t>
          </a:r>
          <a:r>
            <a:rPr lang="en-US" sz="1400" b="1" kern="1200" dirty="0" smtClean="0"/>
            <a:t> and </a:t>
          </a:r>
          <a:r>
            <a:rPr lang="en-US" sz="1400" b="1" kern="1200" dirty="0" smtClean="0">
              <a:hlinkClick xmlns:r="http://schemas.openxmlformats.org/officeDocument/2006/relationships" r:id="rId15"/>
            </a:rPr>
            <a:t>Mentor Services</a:t>
          </a:r>
          <a:endParaRPr lang="en-US" sz="1400" kern="1200" dirty="0"/>
        </a:p>
      </dsp:txBody>
      <dsp:txXfrm>
        <a:off x="256474" y="3156786"/>
        <a:ext cx="3814382" cy="332177"/>
      </dsp:txXfrm>
    </dsp:sp>
    <dsp:sp modelId="{7B19802D-2962-384E-B370-7763EDD0F2D4}">
      <dsp:nvSpPr>
        <dsp:cNvPr id="0" name=""/>
        <dsp:cNvSpPr/>
      </dsp:nvSpPr>
      <dsp:spPr>
        <a:xfrm>
          <a:off x="48863" y="3115264"/>
          <a:ext cx="415222" cy="415222"/>
        </a:xfrm>
        <a:prstGeom prst="ellipse">
          <a:avLst/>
        </a:prstGeom>
        <a:blipFill rotWithShape="0">
          <a:blip xmlns:r="http://schemas.openxmlformats.org/officeDocument/2006/relationships" r:embed="rId16"/>
          <a:stretch>
            <a:fillRect/>
          </a:stretch>
        </a:blipFill>
        <a:ln w="9525" cap="flat" cmpd="sng" algn="ctr">
          <a:solidFill>
            <a:schemeClr val="accent3">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A486A0-803D-D349-85AE-E037D9EE0977}">
      <dsp:nvSpPr>
        <dsp:cNvPr id="0" name=""/>
        <dsp:cNvSpPr/>
      </dsp:nvSpPr>
      <dsp:spPr>
        <a:xfrm>
          <a:off x="0" y="0"/>
          <a:ext cx="3779719" cy="796458"/>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530" tIns="49530" rIns="49530" bIns="49530" numCol="1" spcCol="1270" anchor="t" anchorCtr="0">
          <a:noAutofit/>
        </a:bodyPr>
        <a:lstStyle/>
        <a:p>
          <a:pPr lvl="0" algn="l" defTabSz="577850">
            <a:lnSpc>
              <a:spcPct val="90000"/>
            </a:lnSpc>
            <a:spcBef>
              <a:spcPct val="0"/>
            </a:spcBef>
            <a:spcAft>
              <a:spcPct val="35000"/>
            </a:spcAft>
          </a:pPr>
          <a:r>
            <a:rPr lang="en-US" sz="1300" kern="1200" dirty="0" smtClean="0"/>
            <a:t>Level 1</a:t>
          </a:r>
          <a:endParaRPr lang="en-US" sz="1300" kern="1200" dirty="0"/>
        </a:p>
        <a:p>
          <a:pPr marL="57150" lvl="1" indent="-57150" algn="l" defTabSz="444500">
            <a:lnSpc>
              <a:spcPct val="90000"/>
            </a:lnSpc>
            <a:spcBef>
              <a:spcPct val="0"/>
            </a:spcBef>
            <a:spcAft>
              <a:spcPct val="15000"/>
            </a:spcAft>
            <a:buChar char="••"/>
          </a:pPr>
          <a:r>
            <a:rPr lang="en-US" sz="1000" kern="1200" dirty="0" smtClean="0">
              <a:hlinkClick xmlns:r="http://schemas.openxmlformats.org/officeDocument/2006/relationships" r:id="rId1"/>
            </a:rPr>
            <a:t>MTP Applications Developer</a:t>
          </a:r>
          <a:endParaRPr lang="en-US" sz="1000" kern="1200" dirty="0"/>
        </a:p>
        <a:p>
          <a:pPr marL="57150" lvl="1" indent="-57150" algn="l" defTabSz="444500">
            <a:lnSpc>
              <a:spcPct val="90000"/>
            </a:lnSpc>
            <a:spcBef>
              <a:spcPct val="0"/>
            </a:spcBef>
            <a:spcAft>
              <a:spcPct val="15000"/>
            </a:spcAft>
            <a:buChar char="••"/>
          </a:pPr>
          <a:r>
            <a:rPr lang="en-US" sz="1000" kern="1200" dirty="0" smtClean="0">
              <a:hlinkClick xmlns:r="http://schemas.openxmlformats.org/officeDocument/2006/relationships" r:id="rId2"/>
            </a:rPr>
            <a:t>MTP Technician (Technical Support &amp; Operations</a:t>
          </a:r>
          <a:r>
            <a:rPr lang="en-US" sz="1000" kern="1200" dirty="0" smtClean="0"/>
            <a:t>)</a:t>
          </a:r>
          <a:endParaRPr lang="en-US" sz="1000" kern="1200" dirty="0"/>
        </a:p>
      </dsp:txBody>
      <dsp:txXfrm>
        <a:off x="902440" y="0"/>
        <a:ext cx="2877278" cy="796458"/>
      </dsp:txXfrm>
    </dsp:sp>
    <dsp:sp modelId="{F1F7F9FE-AB14-4748-BC07-4D2D88C4ABE6}">
      <dsp:nvSpPr>
        <dsp:cNvPr id="0" name=""/>
        <dsp:cNvSpPr/>
      </dsp:nvSpPr>
      <dsp:spPr>
        <a:xfrm>
          <a:off x="146496" y="79645"/>
          <a:ext cx="755943" cy="637166"/>
        </a:xfrm>
        <a:prstGeom prst="roundRect">
          <a:avLst>
            <a:gd name="adj" fmla="val 10000"/>
          </a:avLst>
        </a:prstGeom>
        <a:blipFill rotWithShape="1">
          <a:blip xmlns:r="http://schemas.openxmlformats.org/officeDocument/2006/relationships" r:embed="rId3"/>
          <a:stretch>
            <a:fillRect/>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2AB8F9D6-0EFF-744F-9D11-E85ED1860D9A}">
      <dsp:nvSpPr>
        <dsp:cNvPr id="0" name=""/>
        <dsp:cNvSpPr/>
      </dsp:nvSpPr>
      <dsp:spPr>
        <a:xfrm>
          <a:off x="0" y="942954"/>
          <a:ext cx="3779719" cy="1272220"/>
        </a:xfrm>
        <a:prstGeom prst="roundRect">
          <a:avLst>
            <a:gd name="adj" fmla="val 1000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530" tIns="49530" rIns="49530" bIns="49530" numCol="1" spcCol="1270" anchor="t" anchorCtr="0">
          <a:noAutofit/>
        </a:bodyPr>
        <a:lstStyle/>
        <a:p>
          <a:pPr lvl="0" algn="l" defTabSz="577850">
            <a:lnSpc>
              <a:spcPct val="90000"/>
            </a:lnSpc>
            <a:spcBef>
              <a:spcPct val="0"/>
            </a:spcBef>
            <a:spcAft>
              <a:spcPct val="35000"/>
            </a:spcAft>
          </a:pPr>
          <a:r>
            <a:rPr lang="en-US" sz="1300" kern="1200" dirty="0" smtClean="0"/>
            <a:t>Level 2</a:t>
          </a:r>
          <a:endParaRPr lang="en-US" sz="1300" kern="1200" dirty="0"/>
        </a:p>
        <a:p>
          <a:pPr marL="57150" lvl="1" indent="-57150" algn="l" defTabSz="444500">
            <a:lnSpc>
              <a:spcPct val="90000"/>
            </a:lnSpc>
            <a:spcBef>
              <a:spcPct val="0"/>
            </a:spcBef>
            <a:spcAft>
              <a:spcPct val="15000"/>
            </a:spcAft>
            <a:buChar char="••"/>
          </a:pPr>
          <a:r>
            <a:rPr lang="en-US" sz="1000" kern="1200" dirty="0" smtClean="0">
              <a:hlinkClick xmlns:r="http://schemas.openxmlformats.org/officeDocument/2006/relationships" r:id="rId4"/>
            </a:rPr>
            <a:t>MTP Senior Applications Developer</a:t>
          </a:r>
          <a:endParaRPr lang="en-US" sz="1000" kern="1200" dirty="0"/>
        </a:p>
        <a:p>
          <a:pPr marL="57150" lvl="1" indent="-57150" algn="l" defTabSz="444500">
            <a:lnSpc>
              <a:spcPct val="90000"/>
            </a:lnSpc>
            <a:spcBef>
              <a:spcPct val="0"/>
            </a:spcBef>
            <a:spcAft>
              <a:spcPct val="15000"/>
            </a:spcAft>
            <a:buChar char="••"/>
          </a:pPr>
          <a:r>
            <a:rPr lang="en-US" sz="1000" kern="1200" dirty="0" smtClean="0">
              <a:hlinkClick xmlns:r="http://schemas.openxmlformats.org/officeDocument/2006/relationships" r:id="rId5"/>
            </a:rPr>
            <a:t>MTP Specialist (Data Storage)</a:t>
          </a:r>
          <a:endParaRPr lang="en-US" sz="1000" kern="1200" dirty="0"/>
        </a:p>
        <a:p>
          <a:pPr marL="57150" lvl="1" indent="-57150" algn="l" defTabSz="444500">
            <a:lnSpc>
              <a:spcPct val="90000"/>
            </a:lnSpc>
            <a:spcBef>
              <a:spcPct val="0"/>
            </a:spcBef>
            <a:spcAft>
              <a:spcPct val="15000"/>
            </a:spcAft>
            <a:buChar char="••"/>
          </a:pPr>
          <a:r>
            <a:rPr lang="en-US" sz="1000" kern="1200" dirty="0" smtClean="0">
              <a:hlinkClick xmlns:r="http://schemas.openxmlformats.org/officeDocument/2006/relationships" r:id="rId6"/>
            </a:rPr>
            <a:t>MTP Specialist (Operations)</a:t>
          </a:r>
          <a:endParaRPr lang="en-US" sz="1000" kern="1200" dirty="0"/>
        </a:p>
        <a:p>
          <a:pPr marL="57150" lvl="1" indent="-57150" algn="l" defTabSz="444500">
            <a:lnSpc>
              <a:spcPct val="90000"/>
            </a:lnSpc>
            <a:spcBef>
              <a:spcPct val="0"/>
            </a:spcBef>
            <a:spcAft>
              <a:spcPct val="15000"/>
            </a:spcAft>
            <a:buChar char="••"/>
          </a:pPr>
          <a:r>
            <a:rPr lang="en-US" sz="1000" kern="1200" dirty="0" smtClean="0">
              <a:hlinkClick xmlns:r="http://schemas.openxmlformats.org/officeDocument/2006/relationships" r:id="rId7"/>
            </a:rPr>
            <a:t>MTP Specialist (Security)</a:t>
          </a:r>
          <a:endParaRPr lang="en-US" sz="1000" kern="1200" dirty="0"/>
        </a:p>
        <a:p>
          <a:pPr marL="57150" lvl="1" indent="-57150" algn="l" defTabSz="444500">
            <a:lnSpc>
              <a:spcPct val="90000"/>
            </a:lnSpc>
            <a:spcBef>
              <a:spcPct val="0"/>
            </a:spcBef>
            <a:spcAft>
              <a:spcPct val="15000"/>
            </a:spcAft>
            <a:buChar char="••"/>
          </a:pPr>
          <a:r>
            <a:rPr lang="en-US" sz="1000" kern="1200" dirty="0" smtClean="0">
              <a:hlinkClick xmlns:r="http://schemas.openxmlformats.org/officeDocument/2006/relationships" r:id="rId8"/>
            </a:rPr>
            <a:t>MTP Specialist (z/OS)</a:t>
          </a:r>
          <a:endParaRPr lang="en-US" sz="1000" kern="1200" dirty="0"/>
        </a:p>
      </dsp:txBody>
      <dsp:txXfrm>
        <a:off x="902440" y="942954"/>
        <a:ext cx="2877278" cy="1272220"/>
      </dsp:txXfrm>
    </dsp:sp>
    <dsp:sp modelId="{0EFC40EE-21DB-CC45-BF44-7CE8FE0F4544}">
      <dsp:nvSpPr>
        <dsp:cNvPr id="0" name=""/>
        <dsp:cNvSpPr/>
      </dsp:nvSpPr>
      <dsp:spPr>
        <a:xfrm>
          <a:off x="146496" y="1070176"/>
          <a:ext cx="755943" cy="1017776"/>
        </a:xfrm>
        <a:prstGeom prst="roundRect">
          <a:avLst>
            <a:gd name="adj" fmla="val 10000"/>
          </a:avLst>
        </a:prstGeom>
        <a:blipFill rotWithShape="1">
          <a:blip xmlns:r="http://schemas.openxmlformats.org/officeDocument/2006/relationships" r:embed="rId9"/>
          <a:stretch>
            <a:fillRect/>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8AECDEA4-D4B3-9A40-A49F-65B92C89EF7F}">
      <dsp:nvSpPr>
        <dsp:cNvPr id="0" name=""/>
        <dsp:cNvSpPr/>
      </dsp:nvSpPr>
      <dsp:spPr>
        <a:xfrm>
          <a:off x="0" y="2361671"/>
          <a:ext cx="3779719" cy="801292"/>
        </a:xfrm>
        <a:prstGeom prst="roundRect">
          <a:avLst>
            <a:gd name="adj" fmla="val 1000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530" tIns="49530" rIns="49530" bIns="49530" numCol="1" spcCol="1270" anchor="t" anchorCtr="0">
          <a:noAutofit/>
        </a:bodyPr>
        <a:lstStyle/>
        <a:p>
          <a:pPr lvl="0" algn="l" defTabSz="577850">
            <a:lnSpc>
              <a:spcPct val="90000"/>
            </a:lnSpc>
            <a:spcBef>
              <a:spcPct val="0"/>
            </a:spcBef>
            <a:spcAft>
              <a:spcPct val="35000"/>
            </a:spcAft>
          </a:pPr>
          <a:r>
            <a:rPr lang="en-US" sz="1300" kern="1200" dirty="0" smtClean="0"/>
            <a:t>Level 3</a:t>
          </a:r>
          <a:endParaRPr lang="en-US" sz="1300" kern="1200" dirty="0"/>
        </a:p>
        <a:p>
          <a:pPr marL="57150" lvl="1" indent="-57150" algn="l" defTabSz="444500">
            <a:lnSpc>
              <a:spcPct val="90000"/>
            </a:lnSpc>
            <a:spcBef>
              <a:spcPct val="0"/>
            </a:spcBef>
            <a:spcAft>
              <a:spcPct val="15000"/>
            </a:spcAft>
            <a:buChar char="••"/>
          </a:pPr>
          <a:r>
            <a:rPr lang="en-US" sz="1000" kern="1200" dirty="0" smtClean="0">
              <a:hlinkClick xmlns:r="http://schemas.openxmlformats.org/officeDocument/2006/relationships" r:id="rId10"/>
            </a:rPr>
            <a:t>MTP Consultant (Operations)</a:t>
          </a:r>
          <a:endParaRPr lang="en-US" sz="1000" kern="1200" dirty="0"/>
        </a:p>
        <a:p>
          <a:pPr marL="57150" lvl="1" indent="-57150" algn="l" defTabSz="444500">
            <a:lnSpc>
              <a:spcPct val="90000"/>
            </a:lnSpc>
            <a:spcBef>
              <a:spcPct val="0"/>
            </a:spcBef>
            <a:spcAft>
              <a:spcPct val="15000"/>
            </a:spcAft>
            <a:buChar char="••"/>
          </a:pPr>
          <a:r>
            <a:rPr lang="en-US" sz="1000" kern="1200" dirty="0" smtClean="0">
              <a:hlinkClick xmlns:r="http://schemas.openxmlformats.org/officeDocument/2006/relationships" r:id="rId11"/>
            </a:rPr>
            <a:t>MTP Consultant (z/OS)</a:t>
          </a:r>
          <a:endParaRPr lang="en-US" sz="1000" kern="1200" dirty="0"/>
        </a:p>
      </dsp:txBody>
      <dsp:txXfrm>
        <a:off x="902440" y="2361671"/>
        <a:ext cx="2877278" cy="801292"/>
      </dsp:txXfrm>
    </dsp:sp>
    <dsp:sp modelId="{4762180D-39BA-DB44-B586-E7D1DB45CA3C}">
      <dsp:nvSpPr>
        <dsp:cNvPr id="0" name=""/>
        <dsp:cNvSpPr/>
      </dsp:nvSpPr>
      <dsp:spPr>
        <a:xfrm>
          <a:off x="146496" y="2441800"/>
          <a:ext cx="755943" cy="641033"/>
        </a:xfrm>
        <a:prstGeom prst="roundRect">
          <a:avLst>
            <a:gd name="adj" fmla="val 10000"/>
          </a:avLst>
        </a:prstGeom>
        <a:blipFill rotWithShape="1">
          <a:blip xmlns:r="http://schemas.openxmlformats.org/officeDocument/2006/relationships" r:embed="rId12"/>
          <a:stretch>
            <a:fillRect/>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CaptionedPictures">
  <dgm:title val=""/>
  <dgm:desc val=""/>
  <dgm:catLst>
    <dgm:cat type="picture" pri="5000"/>
    <dgm:cat type="pictureconvert" pri="50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60" srcId="0" destId="10" srcOrd="0" destOrd="0"/>
        <dgm:cxn modelId="12" srcId="10" destId="11" srcOrd="0" destOrd="0"/>
        <dgm:cxn modelId="7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 modelId="40">
          <dgm:prSet phldr="1"/>
        </dgm:pt>
        <dgm:pt modelId="4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 modelId="90" srcId="0" destId="40" srcOrd="3" destOrd="0"/>
        <dgm:cxn modelId="42" srcId="40" destId="41" srcOrd="0" destOrd="0"/>
      </dgm:cxnLst>
      <dgm:bg/>
      <dgm:whole/>
    </dgm:dataModel>
  </dgm:clrData>
  <dgm:layoutNode name="Name0">
    <dgm:varLst>
      <dgm:chMax/>
      <dgm:chPref/>
      <dgm:dir/>
    </dgm:varLst>
    <dgm:choose name="Name1">
      <dgm:if name="Name2" func="var" arg="dir" op="equ" val="norm">
        <dgm:alg type="snake">
          <dgm:param type="off" val="ctr"/>
        </dgm:alg>
      </dgm:if>
      <dgm:else name="Name3">
        <dgm:alg type="snake">
          <dgm:param type="grDir" val="tR"/>
          <dgm:param type="off" val="ctr"/>
        </dgm:alg>
      </dgm:else>
    </dgm:choose>
    <dgm:shape xmlns:r="http://schemas.openxmlformats.org/officeDocument/2006/relationships" r:blip="">
      <dgm:adjLst/>
    </dgm:shape>
    <dgm:constrLst>
      <dgm:constr type="primFontSz" for="des" forName="Parent" op="equ"/>
      <dgm:constr type="primFontSz" for="des" forName="Child" refType="primFontSz" refFor="des" refForName="Parent" op="lte"/>
      <dgm:constr type="w" for="ch" forName="composite" refType="w"/>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varLst>
          <dgm:chMax val="1"/>
          <dgm:chPref val="1"/>
        </dgm:varLst>
        <dgm:alg type="composite">
          <dgm:param type="ar" val="0.85"/>
        </dgm:alg>
        <dgm:shape xmlns:r="http://schemas.openxmlformats.org/officeDocument/2006/relationships" r:blip="">
          <dgm:adjLst/>
        </dgm:shape>
        <dgm:constrLst>
          <dgm:constr type="l" for="ch" forName="Accent" refType="w" fact="0"/>
          <dgm:constr type="t" for="ch" forName="Accent" refType="h" fact="0"/>
          <dgm:constr type="w" for="ch" forName="Accent" refType="w"/>
          <dgm:constr type="h" for="ch" forName="Accent" refType="h"/>
          <dgm:constr type="l" for="ch" forName="Image" refType="w" fact="0.05"/>
          <dgm:constr type="t" for="ch" forName="Image" refType="h" fact="0.04"/>
          <dgm:constr type="w" for="ch" forName="Image" refType="w" fact="0.9"/>
          <dgm:constr type="h" for="ch" forName="Image" refType="h" fact="0.65"/>
          <dgm:constr type="l" for="ch" forName="ChildComposite" refType="w" fact="0.05"/>
          <dgm:constr type="t" for="ch" forName="ChildComposite" refType="h" fact="0.69"/>
          <dgm:constr type="w" for="ch" forName="ChildComposite" refType="w" fact="0.9"/>
          <dgm:constr type="h" for="ch" forName="ChildComposite" refType="h" fact="0.27"/>
        </dgm:constrLst>
        <dgm:layoutNode name="Accent" styleLbl="trAlignAcc1">
          <dgm:varLst>
            <dgm:chMax val="0"/>
            <dgm:chPref val="0"/>
          </dgm:varLst>
          <dgm:alg type="sp"/>
          <dgm:shape xmlns:r="http://schemas.openxmlformats.org/officeDocument/2006/relationships" type="rect" r:blip="">
            <dgm:adjLst/>
          </dgm:shape>
          <dgm:presOf/>
        </dgm:layoutNode>
        <dgm:layoutNode name="Image" styleLbl="alignImgPlace1">
          <dgm:varLst>
            <dgm:chMax val="0"/>
            <dgm:chPref val="0"/>
          </dgm:varLst>
          <dgm:alg type="sp"/>
          <dgm:shape xmlns:r="http://schemas.openxmlformats.org/officeDocument/2006/relationships" type="rect" r:blip="" blipPhldr="1">
            <dgm:adjLst/>
          </dgm:shape>
          <dgm:presOf/>
        </dgm:layoutNode>
        <dgm:layoutNode name="ChildComposite">
          <dgm:alg type="composite"/>
          <dgm:shape xmlns:r="http://schemas.openxmlformats.org/officeDocument/2006/relationships" r:blip="">
            <dgm:adjLst/>
          </dgm:shape>
          <dgm:choose name="Name4">
            <dgm:if name="Name5" axis="ch" ptType="node" func="cnt" op="gte" val="1">
              <dgm:constrLst>
                <dgm:constr type="l" for="ch" forName="Parent" refType="w" fact="0"/>
                <dgm:constr type="t" for="ch" forName="Parent" refType="h" fact="0"/>
                <dgm:constr type="w" for="ch" forName="Parent" refType="w"/>
                <dgm:constr type="h" for="ch" forName="Parent" refType="h" fact="0.3704"/>
                <dgm:constr type="l" for="ch" forName="Child" refType="w" fact="0"/>
                <dgm:constr type="t" for="ch" forName="Child" refType="h" fact="0.3704"/>
                <dgm:constr type="w" for="ch" forName="Child" refType="w"/>
                <dgm:constr type="h" for="ch" forName="Child" refType="h" fact="0.6296"/>
              </dgm:constrLst>
            </dgm:if>
            <dgm:else name="Name6">
              <dgm:constrLst>
                <dgm:constr type="l" for="ch" forName="Parent" refType="w" fact="0"/>
                <dgm:constr type="t" for="ch" forName="Parent" refType="h" fact="0"/>
                <dgm:constr type="w" for="ch" forName="Parent" refType="w"/>
                <dgm:constr type="h" for="ch" forName="Parent" refType="h"/>
                <dgm:constr type="l" for="ch" forName="Child" refType="w" fact="0"/>
                <dgm:constr type="t" for="ch" forName="Child" refType="h" fact="0"/>
                <dgm:constr type="w" for="ch" forName="Child" refType="w" fact="0"/>
                <dgm:constr type="h" for="ch" forName="Child" refType="h" fact="0"/>
              </dgm:constrLst>
            </dgm:else>
          </dgm:choose>
          <dgm:layoutNode name="Child" styleLbl="node1">
            <dgm:varLst>
              <dgm:chMax val="0"/>
              <dgm:chPref val="0"/>
              <dgm:bulletEnabled val="1"/>
            </dgm:varLst>
            <dgm:choose name="Name7">
              <dgm:if name="Name8" axis="ch" ptType="node" func="cnt" op="gt" val="1">
                <dgm:alg type="tx">
                  <dgm:param type="parTxLTRAlign" val="l"/>
                  <dgm:param type="parTxRTLAlign" val="r"/>
                  <dgm:param type="txAnchorVert" val="mid"/>
                  <dgm:param type="txAnchorVertCh" val="mid"/>
                </dgm:alg>
              </dgm:if>
              <dgm:else name="Name9">
                <dgm:alg type="tx">
                  <dgm:param type="parTxLTRAlign" val="ctr"/>
                  <dgm:param type="parTxRTLAlign" val="ctr"/>
                  <dgm:param type="shpTxLTRAlignCh" val="l"/>
                  <dgm:param type="shpTxRTLAlignCh" val="r"/>
                  <dgm:param type="txAnchorVert" val="mid"/>
                  <dgm:param type="txAnchorVertCh" val="mid"/>
                </dgm:alg>
              </dgm:else>
            </dgm:choose>
            <dgm:choose name="Name10">
              <dgm:if name="Name11" axis="ch" ptType="node" func="cnt" op="gte" val="1">
                <dgm:shape xmlns:r="http://schemas.openxmlformats.org/officeDocument/2006/relationships" type="rect" r:blip="">
                  <dgm:adjLst/>
                </dgm:shape>
              </dgm:if>
              <dgm:else name="Name12">
                <dgm:shape xmlns:r="http://schemas.openxmlformats.org/officeDocument/2006/relationships" type="rect" r:blip="" hideGeom="1">
                  <dgm:adjLst/>
                </dgm:shape>
              </dgm:else>
            </dgm:choose>
            <dgm:choose name="Name13">
              <dgm:if name="Name14" axis="ch" ptType="node" func="cnt" op="gte" val="1">
                <dgm:presOf axis="des" ptType="node"/>
              </dgm:if>
              <dgm:else name="Name15">
                <dgm:presOf/>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 styleLbl="revTx">
            <dgm:varLst>
              <dgm:chMax val="1"/>
              <dgm:chPref val="0"/>
              <dgm:bulletEnabled val="1"/>
            </dgm:varLst>
            <dgm:alg type="tx">
              <dgm:param type="shpTxLTRAlignCh" val="ctr"/>
              <dgm:param type="txAnchorVert" val="mid"/>
            </dgm:alg>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11.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BAFF71A-61B3-9147-822A-3A3D1A93006A}" type="datetimeFigureOut">
              <a:rPr lang="en-US" smtClean="0"/>
              <a:t>6/16/17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C12AB04-EFF7-A040-9EF6-7B7EFE79EB67}" type="slidenum">
              <a:rPr lang="en-US" smtClean="0"/>
              <a:t>‹#›</a:t>
            </a:fld>
            <a:endParaRPr lang="en-US"/>
          </a:p>
        </p:txBody>
      </p:sp>
    </p:spTree>
    <p:extLst>
      <p:ext uri="{BB962C8B-B14F-4D97-AF65-F5344CB8AC3E}">
        <p14:creationId xmlns:p14="http://schemas.microsoft.com/office/powerpoint/2010/main" val="426497796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887313B-17A1-4F42-829F-F57296079729}" type="datetimeFigureOut">
              <a:rPr lang="en-US" smtClean="0"/>
              <a:t>6/16/17</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E34573F-0FAC-3F4D-BA7F-629DDC4DA7B0}" type="slidenum">
              <a:rPr lang="en-US" smtClean="0"/>
              <a:t>‹#›</a:t>
            </a:fld>
            <a:endParaRPr lang="en-US"/>
          </a:p>
        </p:txBody>
      </p:sp>
    </p:spTree>
    <p:extLst>
      <p:ext uri="{BB962C8B-B14F-4D97-AF65-F5344CB8AC3E}">
        <p14:creationId xmlns:p14="http://schemas.microsoft.com/office/powerpoint/2010/main" val="402498074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 Id="rId3" Type="http://schemas.openxmlformats.org/officeDocument/2006/relationships/hyperlink" Target="http://www.ibmsystemsmag.com/mainframe/casestudies/miscellaneous/Pacific-Life-Mainframe-Academy/?page=2" TargetMode="Externa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 Id="rId3" Type="http://schemas.openxmlformats.org/officeDocument/2006/relationships/hyperlink" Target="http://www.ibmsystemsmag.com/mainframe/casestudies/miscellaneous/Pacific-Life-Mainframe-Academy/?page=2"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 Id="rId3" Type="http://schemas.openxmlformats.org/officeDocument/2006/relationships/hyperlink" Target="https://www.protechtraining.com/training/bootcamp" TargetMode="Externa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E34573F-0FAC-3F4D-BA7F-629DDC4DA7B0}" type="slidenum">
              <a:rPr lang="en-US" smtClean="0"/>
              <a:t>0</a:t>
            </a:fld>
            <a:endParaRPr lang="en-US"/>
          </a:p>
        </p:txBody>
      </p:sp>
    </p:spTree>
    <p:extLst>
      <p:ext uri="{BB962C8B-B14F-4D97-AF65-F5344CB8AC3E}">
        <p14:creationId xmlns:p14="http://schemas.microsoft.com/office/powerpoint/2010/main" val="7796229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BE34573F-0FAC-3F4D-BA7F-629DDC4DA7B0}" type="slidenum">
              <a:rPr lang="en-US" smtClean="0"/>
              <a:t>24</a:t>
            </a:fld>
            <a:endParaRPr lang="en-US"/>
          </a:p>
        </p:txBody>
      </p:sp>
    </p:spTree>
    <p:extLst>
      <p:ext uri="{BB962C8B-B14F-4D97-AF65-F5344CB8AC3E}">
        <p14:creationId xmlns:p14="http://schemas.microsoft.com/office/powerpoint/2010/main" val="1721891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spcBef>
                <a:spcPct val="0"/>
              </a:spcBef>
            </a:pPr>
            <a:r>
              <a:rPr lang="en-US" b="1" dirty="0" smtClean="0">
                <a:solidFill>
                  <a:srgbClr val="FFFFFF"/>
                </a:solidFill>
              </a:rPr>
              <a:t>Linux is Linux and </a:t>
            </a:r>
            <a:r>
              <a:rPr lang="en-US" b="1" dirty="0" err="1" smtClean="0">
                <a:solidFill>
                  <a:srgbClr val="FFFFFF"/>
                </a:solidFill>
              </a:rPr>
              <a:t>LinuxONE</a:t>
            </a:r>
            <a:r>
              <a:rPr lang="en-US" b="1" dirty="0" smtClean="0">
                <a:solidFill>
                  <a:srgbClr val="FFFFFF"/>
                </a:solidFill>
              </a:rPr>
              <a:t> is no different.  </a:t>
            </a:r>
          </a:p>
          <a:p>
            <a:pPr>
              <a:lnSpc>
                <a:spcPct val="80000"/>
              </a:lnSpc>
              <a:spcBef>
                <a:spcPct val="0"/>
              </a:spcBef>
            </a:pPr>
            <a:endParaRPr lang="en-US" b="1" dirty="0" smtClean="0">
              <a:solidFill>
                <a:srgbClr val="FFFFFF"/>
              </a:solidFill>
            </a:endParaRPr>
          </a:p>
          <a:p>
            <a:pPr>
              <a:lnSpc>
                <a:spcPct val="80000"/>
              </a:lnSpc>
              <a:spcBef>
                <a:spcPct val="0"/>
              </a:spcBef>
            </a:pPr>
            <a:r>
              <a:rPr lang="en-US" b="1" dirty="0" smtClean="0">
                <a:solidFill>
                  <a:srgbClr val="FFFFFF"/>
                </a:solidFill>
              </a:rPr>
              <a:t>It gives all the benefits of the tools you already know and love (KVM, SUSE, DOCKER, MONGO, JAVA) along with the qualities only </a:t>
            </a:r>
            <a:r>
              <a:rPr lang="en-US" b="1" dirty="0" err="1" smtClean="0">
                <a:solidFill>
                  <a:srgbClr val="FFFFFF"/>
                </a:solidFill>
              </a:rPr>
              <a:t>LinuxONE</a:t>
            </a:r>
            <a:r>
              <a:rPr lang="en-US" b="1" dirty="0" smtClean="0">
                <a:solidFill>
                  <a:srgbClr val="FFFFFF"/>
                </a:solidFill>
              </a:rPr>
              <a:t> brings to the open world (performance, speed and security).</a:t>
            </a:r>
          </a:p>
          <a:p>
            <a:pPr>
              <a:lnSpc>
                <a:spcPct val="80000"/>
              </a:lnSpc>
              <a:spcBef>
                <a:spcPct val="0"/>
              </a:spcBef>
            </a:pPr>
            <a:endParaRPr lang="en-US" b="1" dirty="0" smtClean="0">
              <a:solidFill>
                <a:srgbClr val="FFFFFF"/>
              </a:solidFill>
            </a:endParaRPr>
          </a:p>
          <a:p>
            <a:pPr>
              <a:lnSpc>
                <a:spcPct val="80000"/>
              </a:lnSpc>
              <a:spcBef>
                <a:spcPct val="0"/>
              </a:spcBef>
            </a:pPr>
            <a:r>
              <a:rPr lang="en-US" b="1" dirty="0" smtClean="0">
                <a:solidFill>
                  <a:srgbClr val="FFFFFF"/>
                </a:solidFill>
              </a:rPr>
              <a:t>And to prove it, </a:t>
            </a:r>
            <a:r>
              <a:rPr lang="en-GB" sz="1200" b="1" dirty="0" smtClean="0">
                <a:latin typeface="Arial" pitchFamily="34" charset="0"/>
                <a:ea typeface="MS PGothic" pitchFamily="34" charset="-128"/>
                <a:cs typeface="Arial" pitchFamily="34" charset="0"/>
              </a:rPr>
              <a:t> f</a:t>
            </a:r>
            <a:r>
              <a:rPr lang="en-US" sz="1200" b="1" dirty="0" smtClean="0">
                <a:latin typeface="Arial" pitchFamily="34" charset="0"/>
                <a:ea typeface="MS PGothic" pitchFamily="34" charset="-128"/>
                <a:cs typeface="Arial" pitchFamily="34" charset="0"/>
              </a:rPr>
              <a:t>or everyone here today:  you can log in to the new IBM </a:t>
            </a:r>
            <a:r>
              <a:rPr lang="en-US" sz="1200" b="1" dirty="0" err="1" smtClean="0">
                <a:latin typeface="Arial" pitchFamily="34" charset="0"/>
                <a:ea typeface="MS PGothic" pitchFamily="34" charset="-128"/>
                <a:cs typeface="Arial" pitchFamily="34" charset="0"/>
              </a:rPr>
              <a:t>LinuxONE</a:t>
            </a:r>
            <a:r>
              <a:rPr lang="en-US" sz="1200" b="1" dirty="0" smtClean="0">
                <a:latin typeface="Arial" pitchFamily="34" charset="0"/>
                <a:ea typeface="MS PGothic" pitchFamily="34" charset="-128"/>
                <a:cs typeface="Arial" pitchFamily="34" charset="0"/>
              </a:rPr>
              <a:t> Community Cloud and take it for a test drive yourself in just minutes.</a:t>
            </a:r>
          </a:p>
          <a:p>
            <a:pPr>
              <a:lnSpc>
                <a:spcPct val="80000"/>
              </a:lnSpc>
              <a:spcBef>
                <a:spcPct val="0"/>
              </a:spcBef>
            </a:pPr>
            <a:endParaRPr lang="en-US" sz="1200" b="1" dirty="0" smtClean="0">
              <a:latin typeface="Arial" pitchFamily="34" charset="0"/>
              <a:ea typeface="MS PGothic" pitchFamily="34" charset="-128"/>
              <a:cs typeface="Arial" pitchFamily="34" charset="0"/>
            </a:endParaRPr>
          </a:p>
          <a:p>
            <a:pPr>
              <a:spcBef>
                <a:spcPct val="0"/>
              </a:spcBef>
            </a:pPr>
            <a:r>
              <a:rPr lang="en-US" sz="1200" b="1" dirty="0" smtClean="0">
                <a:latin typeface="Arial" pitchFamily="34" charset="0"/>
                <a:ea typeface="MS PGothic" pitchFamily="34" charset="-128"/>
                <a:cs typeface="Arial" pitchFamily="34" charset="0"/>
              </a:rPr>
              <a:t>For many years, we have been asked by developers and by students, “How can I get access to these systems? How can I test applications? How can I use sandboxes? How can I develop proof of concepts?” Clients have come to us and asked similar questions. So now, we offer the IBM </a:t>
            </a:r>
            <a:r>
              <a:rPr lang="en-US" sz="1200" b="1" dirty="0" err="1" smtClean="0">
                <a:latin typeface="Arial" pitchFamily="34" charset="0"/>
                <a:ea typeface="MS PGothic" pitchFamily="34" charset="-128"/>
                <a:cs typeface="Arial" pitchFamily="34" charset="0"/>
              </a:rPr>
              <a:t>LinuxONE</a:t>
            </a:r>
            <a:r>
              <a:rPr lang="en-US" sz="1200" b="1" dirty="0" smtClean="0">
                <a:latin typeface="Arial" pitchFamily="34" charset="0"/>
                <a:ea typeface="MS PGothic" pitchFamily="34" charset="-128"/>
                <a:cs typeface="Arial" pitchFamily="34" charset="0"/>
              </a:rPr>
              <a:t> Community Cloud. We are providing open access to </a:t>
            </a:r>
            <a:r>
              <a:rPr lang="en-US" sz="1200" b="1" dirty="0" err="1" smtClean="0">
                <a:latin typeface="Arial" pitchFamily="34" charset="0"/>
                <a:ea typeface="MS PGothic" pitchFamily="34" charset="-128"/>
                <a:cs typeface="Arial" pitchFamily="34" charset="0"/>
              </a:rPr>
              <a:t>LinuxONE</a:t>
            </a:r>
            <a:r>
              <a:rPr lang="en-US" sz="1200" b="1" dirty="0" smtClean="0">
                <a:latin typeface="Arial" pitchFamily="34" charset="0"/>
                <a:ea typeface="MS PGothic" pitchFamily="34" charset="-128"/>
                <a:cs typeface="Arial" pitchFamily="34" charset="0"/>
              </a:rPr>
              <a:t> virtual machines where you can do exactly that. Come into the systems, get a sandbox, build a proof of concept, try out new tools, try out new technologies, port, test, benchmark an application. Very, very </a:t>
            </a:r>
          </a:p>
          <a:p>
            <a:pPr>
              <a:spcBef>
                <a:spcPct val="0"/>
              </a:spcBef>
            </a:pPr>
            <a:r>
              <a:rPr lang="en-US" sz="1200" b="1" dirty="0" smtClean="0">
                <a:latin typeface="Arial" pitchFamily="34" charset="0"/>
                <a:ea typeface="MS PGothic" pitchFamily="34" charset="-128"/>
                <a:cs typeface="Arial" pitchFamily="34" charset="0"/>
              </a:rPr>
              <a:t>exciting new capability.</a:t>
            </a:r>
          </a:p>
          <a:p>
            <a:pPr>
              <a:spcBef>
                <a:spcPct val="0"/>
              </a:spcBef>
            </a:pPr>
            <a:endParaRPr lang="en-US" sz="1200" b="1" dirty="0" smtClean="0">
              <a:latin typeface="Arial" pitchFamily="34" charset="0"/>
              <a:ea typeface="MS PGothic" pitchFamily="34" charset="-128"/>
              <a:cs typeface="Arial" pitchFamily="34" charset="0"/>
            </a:endParaRPr>
          </a:p>
          <a:p>
            <a:pPr>
              <a:spcBef>
                <a:spcPct val="0"/>
              </a:spcBef>
            </a:pPr>
            <a:r>
              <a:rPr lang="en-US" sz="1200" b="1" dirty="0" smtClean="0">
                <a:latin typeface="Arial" pitchFamily="34" charset="0"/>
                <a:ea typeface="MS PGothic" pitchFamily="34" charset="-128"/>
                <a:cs typeface="Arial" pitchFamily="34" charset="0"/>
              </a:rPr>
              <a:t>And if your skeptical or simply worried about trying something new…watch this and hopefully you will be inspired to take the next step.  </a:t>
            </a:r>
          </a:p>
          <a:p>
            <a:pPr>
              <a:spcBef>
                <a:spcPct val="0"/>
              </a:spcBef>
            </a:pPr>
            <a:endParaRPr lang="en-US" sz="1200" b="1" dirty="0" smtClean="0">
              <a:latin typeface="Arial" pitchFamily="34" charset="0"/>
              <a:ea typeface="MS PGothic" pitchFamily="34" charset="-128"/>
              <a:cs typeface="Arial" pitchFamily="34" charset="0"/>
            </a:endParaRPr>
          </a:p>
          <a:p>
            <a:pPr>
              <a:spcBef>
                <a:spcPct val="0"/>
              </a:spcBef>
            </a:pPr>
            <a:r>
              <a:rPr lang="en-US" sz="1200" b="1" dirty="0" smtClean="0">
                <a:latin typeface="Arial" pitchFamily="34" charset="0"/>
                <a:ea typeface="MS PGothic" pitchFamily="34" charset="-128"/>
                <a:cs typeface="Arial" pitchFamily="34" charset="0"/>
              </a:rPr>
              <a:t>It really is simple… access in minutes or just a few clicks.  </a:t>
            </a:r>
            <a:r>
              <a:rPr lang="en-US" sz="1200" b="1" i="1" dirty="0" smtClean="0">
                <a:solidFill>
                  <a:srgbClr val="FF0000"/>
                </a:solidFill>
                <a:latin typeface="Arial" pitchFamily="34" charset="0"/>
                <a:ea typeface="MS PGothic" pitchFamily="34" charset="-128"/>
                <a:cs typeface="Arial" pitchFamily="34" charset="0"/>
              </a:rPr>
              <a:t>(6 min for first time registration, drops to 3 min from then on once we know who you are).</a:t>
            </a:r>
            <a:endParaRPr lang="en-US" sz="1200" b="1" dirty="0" smtClean="0">
              <a:latin typeface="Arial" pitchFamily="34" charset="0"/>
              <a:ea typeface="MS PGothic" pitchFamily="34" charset="-128"/>
              <a:cs typeface="Arial" pitchFamily="34" charset="0"/>
            </a:endParaRPr>
          </a:p>
          <a:p>
            <a:pPr>
              <a:spcBef>
                <a:spcPct val="0"/>
              </a:spcBef>
            </a:pPr>
            <a:endParaRPr lang="en-US" b="1" dirty="0" smtClean="0"/>
          </a:p>
          <a:p>
            <a:endParaRPr lang="en-US" dirty="0"/>
          </a:p>
        </p:txBody>
      </p:sp>
      <p:sp>
        <p:nvSpPr>
          <p:cNvPr id="4" name="Slide Number Placeholder 3"/>
          <p:cNvSpPr>
            <a:spLocks noGrp="1"/>
          </p:cNvSpPr>
          <p:nvPr>
            <p:ph type="sldNum" sz="quarter" idx="10"/>
          </p:nvPr>
        </p:nvSpPr>
        <p:spPr/>
        <p:txBody>
          <a:bodyPr/>
          <a:lstStyle/>
          <a:p>
            <a:fld id="{BE34573F-0FAC-3F4D-BA7F-629DDC4DA7B0}" type="slidenum">
              <a:rPr lang="en-US" smtClean="0"/>
              <a:t>14</a:t>
            </a:fld>
            <a:endParaRPr lang="en-US"/>
          </a:p>
        </p:txBody>
      </p:sp>
    </p:spTree>
    <p:extLst>
      <p:ext uri="{BB962C8B-B14F-4D97-AF65-F5344CB8AC3E}">
        <p14:creationId xmlns:p14="http://schemas.microsoft.com/office/powerpoint/2010/main" val="5153094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 things </a:t>
            </a:r>
            <a:r>
              <a:rPr lang="en-US" smtClean="0"/>
              <a:t>IMS:  https</a:t>
            </a:r>
            <a:r>
              <a:rPr lang="en-US" dirty="0" smtClean="0"/>
              <a:t>://</a:t>
            </a:r>
            <a:r>
              <a:rPr lang="en-US" dirty="0" err="1" smtClean="0"/>
              <a:t>www.linkedin.com</a:t>
            </a:r>
            <a:r>
              <a:rPr lang="en-US" dirty="0" smtClean="0"/>
              <a:t>/groups/910927/910927-6235900424621297667</a:t>
            </a:r>
            <a:endParaRPr lang="en-US" dirty="0"/>
          </a:p>
        </p:txBody>
      </p:sp>
      <p:sp>
        <p:nvSpPr>
          <p:cNvPr id="4" name="Slide Number Placeholder 3"/>
          <p:cNvSpPr>
            <a:spLocks noGrp="1"/>
          </p:cNvSpPr>
          <p:nvPr>
            <p:ph type="sldNum" sz="quarter" idx="10"/>
          </p:nvPr>
        </p:nvSpPr>
        <p:spPr/>
        <p:txBody>
          <a:bodyPr/>
          <a:lstStyle/>
          <a:p>
            <a:fld id="{BE34573F-0FAC-3F4D-BA7F-629DDC4DA7B0}" type="slidenum">
              <a:rPr lang="en-US" smtClean="0"/>
              <a:t>15</a:t>
            </a:fld>
            <a:endParaRPr lang="en-US"/>
          </a:p>
        </p:txBody>
      </p:sp>
    </p:spTree>
    <p:extLst>
      <p:ext uri="{BB962C8B-B14F-4D97-AF65-F5344CB8AC3E}">
        <p14:creationId xmlns:p14="http://schemas.microsoft.com/office/powerpoint/2010/main" val="3732482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Drive investment in skills and education through the academic initiative and broader skills programs to create diverse talent</a:t>
            </a:r>
            <a:r>
              <a:rPr lang="en-GB" sz="1200" b="1" kern="1200" baseline="0" dirty="0" smtClean="0">
                <a:solidFill>
                  <a:schemeClr val="tx1"/>
                </a:solidFill>
                <a:effectLst/>
                <a:latin typeface="+mn-lt"/>
                <a:ea typeface="+mn-ea"/>
                <a:cs typeface="+mn-cs"/>
              </a:rPr>
              <a:t> </a:t>
            </a:r>
            <a:r>
              <a:rPr lang="en-GB" sz="1200" b="1" kern="1200" dirty="0" smtClean="0">
                <a:solidFill>
                  <a:schemeClr val="tx1"/>
                </a:solidFill>
                <a:effectLst/>
                <a:latin typeface="+mn-lt"/>
                <a:ea typeface="+mn-ea"/>
                <a:cs typeface="+mn-cs"/>
              </a:rPr>
              <a:t>on-ramps</a:t>
            </a:r>
          </a:p>
          <a:p>
            <a:r>
              <a:rPr lang="en-GB" sz="1200" b="1" kern="1200" dirty="0" smtClean="0">
                <a:solidFill>
                  <a:schemeClr val="tx1"/>
                </a:solidFill>
                <a:effectLst/>
                <a:latin typeface="+mn-lt"/>
                <a:ea typeface="+mn-ea"/>
                <a:cs typeface="+mn-cs"/>
              </a:rPr>
              <a:t>Creating skill building programs</a:t>
            </a:r>
            <a:r>
              <a:rPr lang="en-GB" sz="1200" b="1" kern="1200" baseline="0" dirty="0" smtClean="0">
                <a:solidFill>
                  <a:schemeClr val="tx1"/>
                </a:solidFill>
                <a:effectLst/>
                <a:latin typeface="+mn-lt"/>
                <a:ea typeface="+mn-ea"/>
                <a:cs typeface="+mn-cs"/>
              </a:rPr>
              <a:t> to help employers, educators and students.</a:t>
            </a:r>
          </a:p>
          <a:p>
            <a:endParaRPr lang="en-GB"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ct val="0"/>
              </a:spcBef>
              <a:spcAft>
                <a:spcPts val="0"/>
              </a:spcAft>
              <a:buClrTx/>
              <a:buSzTx/>
              <a:buFontTx/>
              <a:buNone/>
              <a:tabLst/>
              <a:defRPr/>
            </a:pPr>
            <a:r>
              <a:rPr lang="en-US" dirty="0" smtClean="0"/>
              <a:t>We continue to drive our </a:t>
            </a:r>
            <a:r>
              <a:rPr lang="en-US" u="sng" dirty="0" smtClean="0"/>
              <a:t>investment in education and skills through our Academic Initiative and skill programs</a:t>
            </a:r>
            <a:r>
              <a:rPr lang="en-US" dirty="0" smtClean="0"/>
              <a:t>.  I’m very passionate about this program.   At its essence, the IBM z Systems Academic Initiative is a global program that </a:t>
            </a:r>
            <a:r>
              <a:rPr lang="en-US" u="sng" dirty="0" smtClean="0"/>
              <a:t>provides schools with the education resources</a:t>
            </a:r>
            <a:r>
              <a:rPr lang="en-US" dirty="0" smtClean="0"/>
              <a:t> they need to execute. It also provides student and</a:t>
            </a:r>
            <a:r>
              <a:rPr lang="en-US" baseline="0" dirty="0" smtClean="0"/>
              <a:t> employer direct programs to</a:t>
            </a:r>
            <a:r>
              <a:rPr lang="en-US" dirty="0" smtClean="0"/>
              <a:t> facilitate academic and professional student learning to build IT skills in high demand, and it expedites hiring connections in the marketplace by linking employers with talented, skilled students and professionals. </a:t>
            </a:r>
            <a:r>
              <a:rPr lang="en-US" sz="1200" kern="1200" dirty="0" smtClean="0">
                <a:solidFill>
                  <a:schemeClr val="tx1"/>
                </a:solidFill>
                <a:effectLst/>
                <a:latin typeface="+mn-lt"/>
                <a:ea typeface="+mn-ea"/>
                <a:cs typeface="+mn-cs"/>
              </a:rPr>
              <a:t>The Academic Initiative has been a </a:t>
            </a:r>
            <a:r>
              <a:rPr lang="en-US" sz="1200" u="none" kern="1200" dirty="0" smtClean="0">
                <a:solidFill>
                  <a:schemeClr val="tx1"/>
                </a:solidFill>
                <a:effectLst/>
                <a:latin typeface="+mn-lt"/>
                <a:ea typeface="+mn-ea"/>
                <a:cs typeface="+mn-cs"/>
              </a:rPr>
              <a:t>14 year journey for IBM as we seek to inspire a growing pipeline of mainframe talent all over the world</a:t>
            </a:r>
            <a:r>
              <a:rPr lang="en-US" sz="1200" kern="1200" dirty="0" smtClean="0">
                <a:solidFill>
                  <a:schemeClr val="tx1"/>
                </a:solidFill>
                <a:effectLst/>
                <a:latin typeface="+mn-lt"/>
                <a:ea typeface="+mn-ea"/>
                <a:cs typeface="+mn-cs"/>
              </a:rPr>
              <a:t>.  Today we are enabling more schools and assisting more clients with hiring and skills building.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However, universities are only one component to ensuring we have the talent pipeline to drive new innovation and future growth.  Therefore, we have doubled down on attracting new developers and talent to the mainframe throughout the complete learning lifecycle</a:t>
            </a:r>
            <a:r>
              <a:rPr lang="en-US" sz="1200" kern="1200" baseline="0" dirty="0" smtClean="0">
                <a:solidFill>
                  <a:schemeClr val="tx1"/>
                </a:solidFill>
                <a:effectLst/>
                <a:latin typeface="+mn-lt"/>
                <a:ea typeface="+mn-ea"/>
                <a:cs typeface="+mn-cs"/>
              </a:rPr>
              <a:t> and creating on-ramps outside of 4 year degree programs. To facilitate this we are investing in programs for employers, educators and students - both inside and outside of academic institutions.</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 </a:t>
            </a:r>
            <a:r>
              <a:rPr lang="en-US" sz="1200" b="1" kern="1200" dirty="0" smtClean="0">
                <a:solidFill>
                  <a:schemeClr val="tx1"/>
                </a:solidFill>
                <a:effectLst/>
                <a:latin typeface="+mn-lt"/>
                <a:ea typeface="+mn-ea"/>
                <a:cs typeface="+mn-cs"/>
              </a:rPr>
              <a:t>For</a:t>
            </a:r>
            <a:r>
              <a:rPr lang="en-US" sz="1200" b="1" kern="1200" baseline="0" dirty="0" smtClean="0">
                <a:solidFill>
                  <a:schemeClr val="tx1"/>
                </a:solidFill>
                <a:effectLst/>
                <a:latin typeface="+mn-lt"/>
                <a:ea typeface="+mn-ea"/>
                <a:cs typeface="+mn-cs"/>
              </a:rPr>
              <a:t> Employers</a:t>
            </a:r>
            <a:r>
              <a:rPr lang="mr-IN" sz="1200" b="1" kern="1200" baseline="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We are creating a Pathway for new collar, skill</a:t>
            </a:r>
            <a:r>
              <a:rPr lang="en-US" sz="1200" kern="1200" baseline="0" dirty="0" smtClean="0">
                <a:solidFill>
                  <a:schemeClr val="tx1"/>
                </a:solidFill>
                <a:effectLst/>
                <a:latin typeface="+mn-lt"/>
                <a:ea typeface="+mn-ea"/>
                <a:cs typeface="+mn-cs"/>
              </a:rPr>
              <a:t> based</a:t>
            </a:r>
            <a:r>
              <a:rPr lang="en-US" sz="1200" kern="1200" dirty="0" smtClean="0">
                <a:solidFill>
                  <a:schemeClr val="tx1"/>
                </a:solidFill>
                <a:effectLst/>
                <a:latin typeface="+mn-lt"/>
                <a:ea typeface="+mn-ea"/>
                <a:cs typeface="+mn-cs"/>
              </a:rPr>
              <a:t> jobs by collaborating with the broader</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community to develop a Registered</a:t>
            </a:r>
            <a:r>
              <a:rPr lang="en-US" sz="1200" kern="1200" baseline="0" dirty="0" smtClean="0">
                <a:solidFill>
                  <a:schemeClr val="tx1"/>
                </a:solidFill>
                <a:effectLst/>
                <a:latin typeface="+mn-lt"/>
                <a:ea typeface="+mn-ea"/>
                <a:cs typeface="+mn-cs"/>
              </a:rPr>
              <a:t> Mainframe Apprenticeship Program and recruit talent.  Employers will be able to use this program as a boiler plate to implement apprenticeship programs in house.  An apprenticeship is an earn and learn program combining structured and on the job learning over an 18-24 month period.  The apprentice is hired at a reduced rate and then progresses through the program to become a certified </a:t>
            </a:r>
            <a:r>
              <a:rPr lang="en-US" sz="1200" kern="1200" baseline="0" dirty="0" err="1" smtClean="0">
                <a:solidFill>
                  <a:schemeClr val="tx1"/>
                </a:solidFill>
                <a:effectLst/>
                <a:latin typeface="+mn-lt"/>
                <a:ea typeface="+mn-ea"/>
                <a:cs typeface="+mn-cs"/>
              </a:rPr>
              <a:t>mainframer</a:t>
            </a:r>
            <a:r>
              <a:rPr lang="en-US" sz="1200" kern="1200" baseline="0" dirty="0" smtClean="0">
                <a:solidFill>
                  <a:schemeClr val="tx1"/>
                </a:solidFill>
                <a:effectLst/>
                <a:latin typeface="+mn-lt"/>
                <a:ea typeface="+mn-ea"/>
                <a:cs typeface="+mn-cs"/>
              </a:rPr>
              <a:t> in a specific job role.  The program will be flexible and specific to each employer.</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2.</a:t>
            </a:r>
            <a:r>
              <a:rPr lang="en-US" sz="1200" kern="1200" baseline="0" dirty="0" smtClean="0">
                <a:solidFill>
                  <a:schemeClr val="tx1"/>
                </a:solidFill>
                <a:effectLst/>
                <a:latin typeface="+mn-lt"/>
                <a:ea typeface="+mn-ea"/>
                <a:cs typeface="+mn-cs"/>
              </a:rPr>
              <a:t> </a:t>
            </a:r>
            <a:r>
              <a:rPr lang="en-US" sz="1200" b="1" kern="1200" baseline="0" dirty="0" smtClean="0">
                <a:solidFill>
                  <a:schemeClr val="tx1"/>
                </a:solidFill>
                <a:effectLst/>
                <a:latin typeface="+mn-lt"/>
                <a:ea typeface="+mn-ea"/>
                <a:cs typeface="+mn-cs"/>
              </a:rPr>
              <a:t>For Educators </a:t>
            </a:r>
            <a:r>
              <a:rPr lang="en-US" sz="1200" kern="1200" baseline="0" dirty="0" smtClean="0">
                <a:solidFill>
                  <a:schemeClr val="tx1"/>
                </a:solidFill>
                <a:effectLst/>
                <a:latin typeface="+mn-lt"/>
                <a:ea typeface="+mn-ea"/>
                <a:cs typeface="+mn-cs"/>
              </a:rPr>
              <a:t>in universities, secondary and code schools, we provide access to the materials they need to teach these critical skills.  We are helping to i</a:t>
            </a:r>
            <a:r>
              <a:rPr lang="en-US" sz="1200" kern="1200" dirty="0" smtClean="0">
                <a:solidFill>
                  <a:schemeClr val="tx1"/>
                </a:solidFill>
                <a:effectLst/>
                <a:latin typeface="+mn-lt"/>
                <a:ea typeface="+mn-ea"/>
                <a:cs typeface="+mn-cs"/>
              </a:rPr>
              <a:t>ncorporate Enterprise Content into High School Advanced Placement programs and P-Tech schools, in fact the North America Master the Mainframe winner</a:t>
            </a:r>
            <a:r>
              <a:rPr lang="en-US" sz="1200" kern="1200" baseline="0" dirty="0" smtClean="0">
                <a:solidFill>
                  <a:schemeClr val="tx1"/>
                </a:solidFill>
                <a:effectLst/>
                <a:latin typeface="+mn-lt"/>
                <a:ea typeface="+mn-ea"/>
                <a:cs typeface="+mn-cs"/>
              </a:rPr>
              <a:t> were </a:t>
            </a:r>
            <a:r>
              <a:rPr lang="en-US" sz="1200" kern="1200" dirty="0" smtClean="0">
                <a:solidFill>
                  <a:schemeClr val="tx1"/>
                </a:solidFill>
                <a:effectLst/>
                <a:latin typeface="+mn-lt"/>
                <a:ea typeface="+mn-ea"/>
                <a:cs typeface="+mn-cs"/>
              </a:rPr>
              <a:t>high school students. Just</a:t>
            </a:r>
            <a:r>
              <a:rPr lang="en-US" sz="1200" kern="1200" baseline="0" dirty="0" smtClean="0">
                <a:solidFill>
                  <a:schemeClr val="tx1"/>
                </a:solidFill>
                <a:effectLst/>
                <a:latin typeface="+mn-lt"/>
                <a:ea typeface="+mn-ea"/>
                <a:cs typeface="+mn-cs"/>
              </a:rPr>
              <a:t> last week, we had a panel of 25 high school students attend Tech U in Orlando to share their experiences </a:t>
            </a:r>
            <a:r>
              <a:rPr lang="mr-IN" sz="1200" kern="1200" baseline="0" dirty="0" smtClean="0">
                <a:solidFill>
                  <a:schemeClr val="tx1"/>
                </a:solidFill>
                <a:effectLst/>
                <a:latin typeface="+mn-lt"/>
                <a:ea typeface="+mn-ea"/>
                <a:cs typeface="+mn-cs"/>
              </a:rPr>
              <a:t>–</a:t>
            </a:r>
            <a:r>
              <a:rPr lang="en-US" sz="1200" kern="1200" baseline="0" dirty="0" smtClean="0">
                <a:solidFill>
                  <a:schemeClr val="tx1"/>
                </a:solidFill>
                <a:effectLst/>
                <a:latin typeface="+mn-lt"/>
                <a:ea typeface="+mn-ea"/>
                <a:cs typeface="+mn-cs"/>
              </a:rPr>
              <a:t> including representatives from All Girls Code, a local coding group that competes yearly in Master the Mainframe.</a:t>
            </a:r>
          </a:p>
          <a:p>
            <a:r>
              <a:rPr lang="en-US"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We are also focusing</a:t>
            </a:r>
            <a:r>
              <a:rPr lang="en-US" sz="1200" kern="1200" baseline="0" dirty="0" smtClean="0">
                <a:solidFill>
                  <a:schemeClr val="tx1"/>
                </a:solidFill>
                <a:effectLst/>
                <a:latin typeface="+mn-lt"/>
                <a:ea typeface="+mn-ea"/>
                <a:cs typeface="+mn-cs"/>
              </a:rPr>
              <a:t> on </a:t>
            </a:r>
            <a:r>
              <a:rPr lang="en-US" sz="1200" kern="1200" dirty="0" smtClean="0">
                <a:solidFill>
                  <a:schemeClr val="tx1"/>
                </a:solidFill>
                <a:effectLst/>
                <a:latin typeface="+mn-lt"/>
                <a:ea typeface="+mn-ea"/>
                <a:cs typeface="+mn-cs"/>
              </a:rPr>
              <a:t>Professional Training and</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partnering with our Global Training Partners to bring more "guaranteed to run" courses and offering free introductory training to help reskill professionals. </a:t>
            </a:r>
          </a:p>
          <a:p>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3. </a:t>
            </a:r>
            <a:r>
              <a:rPr lang="en-US" sz="1200" b="1" kern="1200" dirty="0" smtClean="0">
                <a:solidFill>
                  <a:schemeClr val="tx1"/>
                </a:solidFill>
                <a:effectLst/>
                <a:latin typeface="+mn-lt"/>
                <a:ea typeface="+mn-ea"/>
                <a:cs typeface="+mn-cs"/>
              </a:rPr>
              <a:t>For Students</a:t>
            </a:r>
            <a:r>
              <a:rPr lang="en-US" sz="1200" b="0" kern="1200" baseline="0" dirty="0" smtClean="0">
                <a:solidFill>
                  <a:schemeClr val="tx1"/>
                </a:solidFill>
                <a:effectLst/>
                <a:latin typeface="+mn-lt"/>
                <a:ea typeface="+mn-ea"/>
                <a:cs typeface="+mn-cs"/>
              </a:rPr>
              <a:t> w</a:t>
            </a:r>
            <a:r>
              <a:rPr lang="en-US" sz="1200" b="0" kern="1200" dirty="0" smtClean="0">
                <a:solidFill>
                  <a:schemeClr val="tx1"/>
                </a:solidFill>
                <a:effectLst/>
                <a:latin typeface="+mn-lt"/>
                <a:ea typeface="+mn-ea"/>
                <a:cs typeface="+mn-cs"/>
              </a:rPr>
              <a:t>e</a:t>
            </a:r>
            <a:r>
              <a:rPr lang="en-US" sz="1200" kern="1200" baseline="0" dirty="0" smtClean="0">
                <a:solidFill>
                  <a:schemeClr val="tx1"/>
                </a:solidFill>
                <a:effectLst/>
                <a:latin typeface="+mn-lt"/>
                <a:ea typeface="+mn-ea"/>
                <a:cs typeface="+mn-cs"/>
              </a:rPr>
              <a:t> are offering more direct to students and professional developers programs to enable them to learn on demand. W</a:t>
            </a:r>
            <a:r>
              <a:rPr lang="en-US" baseline="0" dirty="0" smtClean="0">
                <a:effectLst/>
              </a:rPr>
              <a:t>e have partnered with </a:t>
            </a:r>
            <a:r>
              <a:rPr lang="en-US" baseline="0" dirty="0" err="1" smtClean="0">
                <a:effectLst/>
              </a:rPr>
              <a:t>Interskill</a:t>
            </a:r>
            <a:r>
              <a:rPr lang="en-US" baseline="0" dirty="0" smtClean="0">
                <a:effectLst/>
              </a:rPr>
              <a:t> to make 44 hours of foundational e-Learning courses available to academic students at no charge.  Upon completion the students will receive and Open Badge. </a:t>
            </a:r>
            <a:r>
              <a:rPr lang="en-US" sz="1200" kern="1200" dirty="0" smtClean="0">
                <a:solidFill>
                  <a:schemeClr val="tx1"/>
                </a:solidFill>
                <a:effectLst/>
                <a:latin typeface="+mn-lt"/>
                <a:ea typeface="+mn-ea"/>
                <a:cs typeface="+mn-cs"/>
              </a:rPr>
              <a:t>We have also opened our Master the Mainframe system and content to the general public as a year-round,</a:t>
            </a:r>
            <a:r>
              <a:rPr lang="en-US" sz="1200" kern="1200" baseline="0" dirty="0" smtClean="0">
                <a:solidFill>
                  <a:schemeClr val="tx1"/>
                </a:solidFill>
                <a:effectLst/>
                <a:latin typeface="+mn-lt"/>
                <a:ea typeface="+mn-ea"/>
                <a:cs typeface="+mn-cs"/>
              </a:rPr>
              <a:t> on demand </a:t>
            </a:r>
            <a:r>
              <a:rPr lang="en-US" sz="1200" kern="1200" dirty="0" smtClean="0">
                <a:solidFill>
                  <a:schemeClr val="tx1"/>
                </a:solidFill>
                <a:effectLst/>
                <a:latin typeface="+mn-lt"/>
                <a:ea typeface="+mn-ea"/>
                <a:cs typeface="+mn-cs"/>
              </a:rPr>
              <a:t>Learning System.</a:t>
            </a:r>
            <a:r>
              <a:rPr lang="en-US" sz="1200" kern="1200" baseline="0" dirty="0" smtClean="0">
                <a:solidFill>
                  <a:schemeClr val="tx1"/>
                </a:solidFill>
                <a:effectLst/>
                <a:latin typeface="+mn-lt"/>
                <a:ea typeface="+mn-ea"/>
                <a:cs typeface="+mn-cs"/>
              </a:rPr>
              <a:t>  </a:t>
            </a:r>
            <a:r>
              <a:rPr lang="en-US" baseline="0" dirty="0" smtClean="0">
                <a:effectLst/>
              </a:rPr>
              <a:t>If you have students that will be interning with your organizations and need to gain foundational knowledge, have them complete learning via the Master the Mainframe Learning System in combination with these free e-Learning courses.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Additional learning opportunities include the </a:t>
            </a:r>
            <a:r>
              <a:rPr lang="en-US" sz="1200" kern="1200" baseline="0" dirty="0" err="1" smtClean="0">
                <a:solidFill>
                  <a:schemeClr val="tx1"/>
                </a:solidFill>
                <a:effectLst/>
                <a:latin typeface="+mn-lt"/>
                <a:ea typeface="+mn-ea"/>
                <a:cs typeface="+mn-cs"/>
              </a:rPr>
              <a:t>LinuxONE</a:t>
            </a:r>
            <a:r>
              <a:rPr lang="en-US" sz="1200" kern="1200" baseline="0" dirty="0" smtClean="0">
                <a:solidFill>
                  <a:schemeClr val="tx1"/>
                </a:solidFill>
                <a:effectLst/>
                <a:latin typeface="+mn-lt"/>
                <a:ea typeface="+mn-ea"/>
                <a:cs typeface="+mn-cs"/>
              </a:rPr>
              <a:t> Community Cloud and we recently launched free Cloud access to test drive and learn some z/OS applications including Spark on z/OS, z/OS Connect and Application Discovery (</a:t>
            </a:r>
            <a:r>
              <a:rPr lang="en-US" sz="1200" kern="1200" baseline="0" dirty="0" err="1" smtClean="0">
                <a:solidFill>
                  <a:schemeClr val="tx1"/>
                </a:solidFill>
                <a:effectLst/>
                <a:latin typeface="+mn-lt"/>
                <a:ea typeface="+mn-ea"/>
                <a:cs typeface="+mn-cs"/>
              </a:rPr>
              <a:t>DevOps</a:t>
            </a:r>
            <a:r>
              <a:rPr lang="en-US" sz="1200" kern="1200" baseline="0" dirty="0" smtClean="0">
                <a:solidFill>
                  <a:schemeClr val="tx1"/>
                </a:solidFill>
                <a:effectLst/>
                <a:latin typeface="+mn-lt"/>
                <a:ea typeface="+mn-ea"/>
                <a:cs typeface="+mn-cs"/>
              </a:rPr>
              <a:t>).  Try it out at </a:t>
            </a:r>
            <a:r>
              <a:rPr lang="en-US" sz="1200" kern="1200" baseline="0" dirty="0" err="1" smtClean="0">
                <a:solidFill>
                  <a:schemeClr val="tx1"/>
                </a:solidFill>
                <a:effectLst/>
                <a:latin typeface="+mn-lt"/>
                <a:ea typeface="+mn-ea"/>
                <a:cs typeface="+mn-cs"/>
              </a:rPr>
              <a:t>ibm.biz</a:t>
            </a:r>
            <a:r>
              <a:rPr lang="en-US" sz="1200" kern="1200" baseline="0" dirty="0" smtClean="0">
                <a:solidFill>
                  <a:schemeClr val="tx1"/>
                </a:solidFill>
                <a:effectLst/>
                <a:latin typeface="+mn-lt"/>
                <a:ea typeface="+mn-ea"/>
                <a:cs typeface="+mn-cs"/>
              </a:rPr>
              <a:t>/</a:t>
            </a:r>
            <a:r>
              <a:rPr lang="en-US" sz="1200" kern="1200" baseline="0" dirty="0" err="1" smtClean="0">
                <a:solidFill>
                  <a:schemeClr val="tx1"/>
                </a:solidFill>
                <a:effectLst/>
                <a:latin typeface="+mn-lt"/>
                <a:ea typeface="+mn-ea"/>
                <a:cs typeface="+mn-cs"/>
              </a:rPr>
              <a:t>ibmztrial</a:t>
            </a:r>
            <a:r>
              <a:rPr lang="en-US" sz="1200" kern="1200" baseline="0" dirty="0" smtClean="0">
                <a:solidFill>
                  <a:schemeClr val="tx1"/>
                </a:solidFill>
                <a:effectLst/>
                <a:latin typeface="+mn-lt"/>
                <a:ea typeface="+mn-ea"/>
                <a:cs typeface="+mn-cs"/>
              </a:rPr>
              <a:t>.  Coming soon CICS, IMS, DB2, and OMEGAMON for JVM.</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These</a:t>
            </a:r>
            <a:r>
              <a:rPr lang="en-US" sz="1200" kern="1200" baseline="0" dirty="0" smtClean="0">
                <a:solidFill>
                  <a:schemeClr val="tx1"/>
                </a:solidFill>
                <a:effectLst/>
                <a:latin typeface="+mn-lt"/>
                <a:ea typeface="+mn-ea"/>
                <a:cs typeface="+mn-cs"/>
              </a:rPr>
              <a:t> various student and developer programs</a:t>
            </a:r>
            <a:r>
              <a:rPr lang="en-US" sz="1200" kern="1200" dirty="0" smtClean="0">
                <a:solidFill>
                  <a:schemeClr val="tx1"/>
                </a:solidFill>
                <a:effectLst/>
                <a:latin typeface="+mn-lt"/>
                <a:ea typeface="+mn-ea"/>
                <a:cs typeface="+mn-cs"/>
              </a:rPr>
              <a:t> allows clients, partners, schools and more to provide hands on, self guided learning paths to introduce modern mainframe concepts and capabilities.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To</a:t>
            </a:r>
            <a:r>
              <a:rPr lang="en-US" sz="1200" kern="1200" baseline="0" dirty="0" smtClean="0">
                <a:solidFill>
                  <a:schemeClr val="tx1"/>
                </a:solidFill>
                <a:effectLst/>
                <a:latin typeface="+mn-lt"/>
                <a:ea typeface="+mn-ea"/>
                <a:cs typeface="+mn-cs"/>
              </a:rPr>
              <a:t> get started, j</a:t>
            </a:r>
            <a:r>
              <a:rPr lang="en-US" sz="1200" kern="1200" dirty="0" smtClean="0">
                <a:solidFill>
                  <a:schemeClr val="tx1"/>
                </a:solidFill>
                <a:effectLst/>
                <a:latin typeface="+mn-lt"/>
                <a:ea typeface="+mn-ea"/>
                <a:cs typeface="+mn-cs"/>
              </a:rPr>
              <a:t>oin the z Systems Employer Hub to access resources to learn how to engage local students, learn new technologies, share stories and connect.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E34573F-0FAC-3F4D-BA7F-629DDC4DA7B0}" type="slidenum">
              <a:rPr lang="en-US" smtClean="0"/>
              <a:t>17</a:t>
            </a:fld>
            <a:endParaRPr lang="en-US"/>
          </a:p>
        </p:txBody>
      </p:sp>
    </p:spTree>
    <p:extLst>
      <p:ext uri="{BB962C8B-B14F-4D97-AF65-F5344CB8AC3E}">
        <p14:creationId xmlns:p14="http://schemas.microsoft.com/office/powerpoint/2010/main" val="34071778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charset="0"/>
                <a:ea typeface="MS PGothic" charset="0"/>
              </a:rPr>
              <a:t>RMU - </a:t>
            </a:r>
            <a:r>
              <a:rPr lang="en-US" b="1" i="1" dirty="0" smtClean="0">
                <a:latin typeface="Calibri" charset="0"/>
                <a:ea typeface="MS PGothic" charset="0"/>
              </a:rPr>
              <a:t>Professional Certificates </a:t>
            </a:r>
            <a:endParaRPr lang="en-US" dirty="0" smtClean="0">
              <a:latin typeface="Calibri" charset="0"/>
              <a:ea typeface="MS PGothic" charset="0"/>
            </a:endParaRPr>
          </a:p>
          <a:p>
            <a:r>
              <a:rPr lang="en-US" dirty="0" smtClean="0">
                <a:latin typeface="Calibri" charset="0"/>
                <a:ea typeface="MS PGothic" charset="0"/>
              </a:rPr>
              <a:t> </a:t>
            </a:r>
          </a:p>
          <a:p>
            <a:r>
              <a:rPr lang="en-US" dirty="0" smtClean="0">
                <a:latin typeface="Calibri" charset="0"/>
                <a:ea typeface="MS PGothic" charset="0"/>
              </a:rPr>
              <a:t>Students may first enroll in an undergraduate or graduate Enterprise Certificate program. All Enterprise Certificate courses earn undergraduate or graduate credits, which may be transferred into and used to complete either a graduate or undergraduate degree at some future date.  A student's ability to earn undergraduate or graduate credit permits employers to apply education benefits to funding their training needs. </a:t>
            </a:r>
          </a:p>
          <a:p>
            <a:r>
              <a:rPr lang="en-US" dirty="0" smtClean="0">
                <a:latin typeface="Calibri" charset="0"/>
                <a:ea typeface="MS PGothic" charset="0"/>
              </a:rPr>
              <a:t> </a:t>
            </a:r>
          </a:p>
          <a:p>
            <a:r>
              <a:rPr lang="en-US" dirty="0" smtClean="0">
                <a:latin typeface="Calibri" charset="0"/>
                <a:ea typeface="MS PGothic" charset="0"/>
              </a:rPr>
              <a:t>RMU CIS Enterprise Certificate courses are not "training" courses. These certificate courses adhere to the high quality education quality and assessment standards required by ABET accreditation and employers. This is "why" RMU CIS graduates have a proven track record of success in careers in many corporations. </a:t>
            </a:r>
            <a:r>
              <a:rPr lang="en-US" b="1" i="1" dirty="0" smtClean="0">
                <a:latin typeface="Calibri" charset="0"/>
                <a:ea typeface="MS PGothic" charset="0"/>
              </a:rPr>
              <a:t>Availability of Online Courses and Off Campus Courses</a:t>
            </a:r>
            <a:endParaRPr lang="en-US" dirty="0" smtClean="0">
              <a:latin typeface="Calibri" charset="0"/>
              <a:ea typeface="MS PGothic" charset="0"/>
            </a:endParaRPr>
          </a:p>
          <a:p>
            <a:r>
              <a:rPr lang="en-US" dirty="0" smtClean="0">
                <a:latin typeface="Calibri" charset="0"/>
                <a:ea typeface="MS PGothic" charset="0"/>
              </a:rPr>
              <a:t> </a:t>
            </a:r>
          </a:p>
          <a:p>
            <a:r>
              <a:rPr lang="en-US" dirty="0" smtClean="0">
                <a:latin typeface="Calibri" charset="0"/>
                <a:ea typeface="MS PGothic" charset="0"/>
              </a:rPr>
              <a:t>All System z courses and certificates are available in an online, instructional format using the Blackboard Learning Management System.  Customized education and demonstration videos and virtual classrooms are provided to provide an education environment comparable to an on-ground education experience. The customized assignments provide a tutorial-like, guided experience. The online quizzes and tests are challenging.  </a:t>
            </a:r>
          </a:p>
          <a:p>
            <a:r>
              <a:rPr lang="en-US" dirty="0" smtClean="0">
                <a:latin typeface="Calibri" charset="0"/>
                <a:ea typeface="MS PGothic" charset="0"/>
              </a:rPr>
              <a:t> </a:t>
            </a:r>
          </a:p>
          <a:p>
            <a:r>
              <a:rPr lang="en-US" dirty="0" smtClean="0">
                <a:latin typeface="Calibri" charset="0"/>
                <a:ea typeface="MS PGothic" charset="0"/>
              </a:rPr>
              <a:t>System z courses may be offered off-campus using a hybrid approach that met the needs of an employer or another academic institution.  Please contact either </a:t>
            </a:r>
            <a:r>
              <a:rPr lang="en-US" dirty="0" err="1" smtClean="0">
                <a:latin typeface="Calibri" charset="0"/>
                <a:ea typeface="MS PGothic" charset="0"/>
              </a:rPr>
              <a:t>Dr.Tannehill</a:t>
            </a:r>
            <a:r>
              <a:rPr lang="en-US" dirty="0" smtClean="0">
                <a:latin typeface="Calibri" charset="0"/>
                <a:ea typeface="MS PGothic" charset="0"/>
              </a:rPr>
              <a:t> (</a:t>
            </a:r>
            <a:r>
              <a:rPr lang="en-US" dirty="0" err="1" smtClean="0">
                <a:latin typeface="Calibri" charset="0"/>
                <a:ea typeface="MS PGothic" charset="0"/>
              </a:rPr>
              <a:t>tannehilld@rmu</a:t>
            </a:r>
            <a:r>
              <a:rPr lang="en-US" dirty="0" smtClean="0">
                <a:latin typeface="Calibri" charset="0"/>
                <a:ea typeface="MS PGothic" charset="0"/>
              </a:rPr>
              <a:t>) or Professor </a:t>
            </a:r>
            <a:r>
              <a:rPr lang="en-US" dirty="0" err="1" smtClean="0">
                <a:latin typeface="Calibri" charset="0"/>
                <a:ea typeface="MS PGothic" charset="0"/>
              </a:rPr>
              <a:t>Turchek</a:t>
            </a:r>
            <a:r>
              <a:rPr lang="en-US" dirty="0" smtClean="0">
                <a:latin typeface="Calibri" charset="0"/>
                <a:ea typeface="MS PGothic" charset="0"/>
              </a:rPr>
              <a:t> (</a:t>
            </a:r>
            <a:r>
              <a:rPr lang="en-US" dirty="0" err="1" smtClean="0">
                <a:latin typeface="Calibri" charset="0"/>
                <a:ea typeface="MS PGothic" charset="0"/>
              </a:rPr>
              <a:t>trurchek@rmu.edu</a:t>
            </a:r>
            <a:r>
              <a:rPr lang="en-US" dirty="0" smtClean="0">
                <a:latin typeface="Calibri" charset="0"/>
                <a:ea typeface="MS PGothic" charset="0"/>
              </a:rPr>
              <a:t>) for more details. </a:t>
            </a:r>
          </a:p>
          <a:p>
            <a:endParaRPr lang="en-US" dirty="0" smtClean="0">
              <a:latin typeface="Calibri" charset="0"/>
              <a:ea typeface="MS PGothic" charset="0"/>
            </a:endParaRPr>
          </a:p>
          <a:p>
            <a:r>
              <a:rPr lang="en-US" dirty="0" smtClean="0">
                <a:solidFill>
                  <a:srgbClr val="002F4F"/>
                </a:solidFill>
                <a:latin typeface="Calibri" charset="0"/>
                <a:ea typeface="MS PGothic" charset="0"/>
                <a:hlinkClick r:id="rId3"/>
              </a:rPr>
              <a:t>Pacific Life Gets Ahead of Retirement with Mainframe Academy Training Program   </a:t>
            </a:r>
            <a:endParaRPr lang="en-US" dirty="0" smtClean="0">
              <a:solidFill>
                <a:srgbClr val="002F4F"/>
              </a:solidFill>
              <a:latin typeface="Calibri" charset="0"/>
              <a:ea typeface="MS PGothic" charset="0"/>
            </a:endParaRPr>
          </a:p>
          <a:p>
            <a:endParaRPr lang="en-US" dirty="0" smtClean="0">
              <a:latin typeface="Calibri" charset="0"/>
              <a:ea typeface="MS PGothic" charset="0"/>
            </a:endParaRPr>
          </a:p>
          <a:p>
            <a:endParaRPr lang="en-US" dirty="0"/>
          </a:p>
        </p:txBody>
      </p:sp>
      <p:sp>
        <p:nvSpPr>
          <p:cNvPr id="4" name="Slide Number Placeholder 3"/>
          <p:cNvSpPr>
            <a:spLocks noGrp="1"/>
          </p:cNvSpPr>
          <p:nvPr>
            <p:ph type="sldNum" sz="quarter" idx="10"/>
          </p:nvPr>
        </p:nvSpPr>
        <p:spPr/>
        <p:txBody>
          <a:bodyPr/>
          <a:lstStyle/>
          <a:p>
            <a:fld id="{BE34573F-0FAC-3F4D-BA7F-629DDC4DA7B0}" type="slidenum">
              <a:rPr lang="en-US" smtClean="0"/>
              <a:t>18</a:t>
            </a:fld>
            <a:endParaRPr lang="en-US"/>
          </a:p>
        </p:txBody>
      </p:sp>
    </p:spTree>
    <p:extLst>
      <p:ext uri="{BB962C8B-B14F-4D97-AF65-F5344CB8AC3E}">
        <p14:creationId xmlns:p14="http://schemas.microsoft.com/office/powerpoint/2010/main" val="17218919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charset="0"/>
                <a:ea typeface="MS PGothic" charset="0"/>
              </a:rPr>
              <a:t>RMU - </a:t>
            </a:r>
            <a:r>
              <a:rPr lang="en-US" b="1" i="1" dirty="0" smtClean="0">
                <a:latin typeface="Calibri" charset="0"/>
                <a:ea typeface="MS PGothic" charset="0"/>
              </a:rPr>
              <a:t>Professional Certificates </a:t>
            </a:r>
            <a:endParaRPr lang="en-US" dirty="0" smtClean="0">
              <a:latin typeface="Calibri" charset="0"/>
              <a:ea typeface="MS PGothic" charset="0"/>
            </a:endParaRPr>
          </a:p>
          <a:p>
            <a:r>
              <a:rPr lang="en-US" dirty="0" smtClean="0">
                <a:latin typeface="Calibri" charset="0"/>
                <a:ea typeface="MS PGothic" charset="0"/>
              </a:rPr>
              <a:t> </a:t>
            </a:r>
          </a:p>
          <a:p>
            <a:r>
              <a:rPr lang="en-US" dirty="0" smtClean="0">
                <a:latin typeface="Calibri" charset="0"/>
                <a:ea typeface="MS PGothic" charset="0"/>
              </a:rPr>
              <a:t>Students may first enroll in an undergraduate or graduate Enterprise Certificate program. All Enterprise Certificate courses earn undergraduate or graduate credits, which may be transferred into and used to complete either a graduate or undergraduate degree at some future date.  A student's ability to earn undergraduate or graduate credit permits employers to apply education benefits to funding their training needs. </a:t>
            </a:r>
          </a:p>
          <a:p>
            <a:r>
              <a:rPr lang="en-US" dirty="0" smtClean="0">
                <a:latin typeface="Calibri" charset="0"/>
                <a:ea typeface="MS PGothic" charset="0"/>
              </a:rPr>
              <a:t> </a:t>
            </a:r>
          </a:p>
          <a:p>
            <a:r>
              <a:rPr lang="en-US" dirty="0" smtClean="0">
                <a:latin typeface="Calibri" charset="0"/>
                <a:ea typeface="MS PGothic" charset="0"/>
              </a:rPr>
              <a:t>RMU CIS Enterprise Certificate courses are not "training" courses. These certificate courses adhere to the high quality education quality and assessment standards required by ABET accreditation and employers. This is "why" RMU CIS graduates have a proven track record of success in careers in many corporations. </a:t>
            </a:r>
            <a:r>
              <a:rPr lang="en-US" b="1" i="1" dirty="0" smtClean="0">
                <a:latin typeface="Calibri" charset="0"/>
                <a:ea typeface="MS PGothic" charset="0"/>
              </a:rPr>
              <a:t>Availability of Online Courses and Off Campus Courses</a:t>
            </a:r>
            <a:endParaRPr lang="en-US" dirty="0" smtClean="0">
              <a:latin typeface="Calibri" charset="0"/>
              <a:ea typeface="MS PGothic" charset="0"/>
            </a:endParaRPr>
          </a:p>
          <a:p>
            <a:r>
              <a:rPr lang="en-US" dirty="0" smtClean="0">
                <a:latin typeface="Calibri" charset="0"/>
                <a:ea typeface="MS PGothic" charset="0"/>
              </a:rPr>
              <a:t> </a:t>
            </a:r>
          </a:p>
          <a:p>
            <a:r>
              <a:rPr lang="en-US" dirty="0" smtClean="0">
                <a:latin typeface="Calibri" charset="0"/>
                <a:ea typeface="MS PGothic" charset="0"/>
              </a:rPr>
              <a:t>All System z courses and certificates are available in an online, instructional format using the Blackboard Learning Management System.  Customized education and demonstration videos and virtual classrooms are provided to provide an education environment comparable to an on-ground education experience. The customized assignments provide a tutorial-like, guided experience. The online quizzes and tests are challenging.  </a:t>
            </a:r>
          </a:p>
          <a:p>
            <a:r>
              <a:rPr lang="en-US" dirty="0" smtClean="0">
                <a:latin typeface="Calibri" charset="0"/>
                <a:ea typeface="MS PGothic" charset="0"/>
              </a:rPr>
              <a:t> </a:t>
            </a:r>
          </a:p>
          <a:p>
            <a:r>
              <a:rPr lang="en-US" dirty="0" smtClean="0">
                <a:latin typeface="Calibri" charset="0"/>
                <a:ea typeface="MS PGothic" charset="0"/>
              </a:rPr>
              <a:t>System z courses may be offered off-campus using a hybrid approach that met the needs of an employer or another academic institution.  Please contact either </a:t>
            </a:r>
            <a:r>
              <a:rPr lang="en-US" dirty="0" err="1" smtClean="0">
                <a:latin typeface="Calibri" charset="0"/>
                <a:ea typeface="MS PGothic" charset="0"/>
              </a:rPr>
              <a:t>Dr.Tannehill</a:t>
            </a:r>
            <a:r>
              <a:rPr lang="en-US" dirty="0" smtClean="0">
                <a:latin typeface="Calibri" charset="0"/>
                <a:ea typeface="MS PGothic" charset="0"/>
              </a:rPr>
              <a:t> (</a:t>
            </a:r>
            <a:r>
              <a:rPr lang="en-US" dirty="0" err="1" smtClean="0">
                <a:latin typeface="Calibri" charset="0"/>
                <a:ea typeface="MS PGothic" charset="0"/>
              </a:rPr>
              <a:t>tannehilld@rmu</a:t>
            </a:r>
            <a:r>
              <a:rPr lang="en-US" dirty="0" smtClean="0">
                <a:latin typeface="Calibri" charset="0"/>
                <a:ea typeface="MS PGothic" charset="0"/>
              </a:rPr>
              <a:t>) or Professor </a:t>
            </a:r>
            <a:r>
              <a:rPr lang="en-US" dirty="0" err="1" smtClean="0">
                <a:latin typeface="Calibri" charset="0"/>
                <a:ea typeface="MS PGothic" charset="0"/>
              </a:rPr>
              <a:t>Turchek</a:t>
            </a:r>
            <a:r>
              <a:rPr lang="en-US" dirty="0" smtClean="0">
                <a:latin typeface="Calibri" charset="0"/>
                <a:ea typeface="MS PGothic" charset="0"/>
              </a:rPr>
              <a:t> (</a:t>
            </a:r>
            <a:r>
              <a:rPr lang="en-US" dirty="0" err="1" smtClean="0">
                <a:latin typeface="Calibri" charset="0"/>
                <a:ea typeface="MS PGothic" charset="0"/>
              </a:rPr>
              <a:t>trurchek@rmu.edu</a:t>
            </a:r>
            <a:r>
              <a:rPr lang="en-US" dirty="0" smtClean="0">
                <a:latin typeface="Calibri" charset="0"/>
                <a:ea typeface="MS PGothic" charset="0"/>
              </a:rPr>
              <a:t>) for more details. </a:t>
            </a:r>
          </a:p>
          <a:p>
            <a:endParaRPr lang="en-US" dirty="0" smtClean="0">
              <a:latin typeface="Calibri" charset="0"/>
              <a:ea typeface="MS PGothic" charset="0"/>
            </a:endParaRPr>
          </a:p>
          <a:p>
            <a:r>
              <a:rPr lang="en-US" dirty="0" smtClean="0">
                <a:solidFill>
                  <a:srgbClr val="002F4F"/>
                </a:solidFill>
                <a:latin typeface="Calibri" charset="0"/>
                <a:ea typeface="MS PGothic" charset="0"/>
                <a:hlinkClick r:id="rId3"/>
              </a:rPr>
              <a:t>Pacific Life Gets Ahead of Retirement with Mainframe Academy Training Program   </a:t>
            </a:r>
            <a:endParaRPr lang="en-US" dirty="0" smtClean="0">
              <a:solidFill>
                <a:srgbClr val="002F4F"/>
              </a:solidFill>
              <a:latin typeface="Calibri" charset="0"/>
              <a:ea typeface="MS PGothic" charset="0"/>
            </a:endParaRPr>
          </a:p>
          <a:p>
            <a:endParaRPr lang="en-US" dirty="0" smtClean="0">
              <a:latin typeface="Calibri" charset="0"/>
              <a:ea typeface="MS PGothic" charset="0"/>
            </a:endParaRPr>
          </a:p>
          <a:p>
            <a:endParaRPr lang="en-US" dirty="0"/>
          </a:p>
        </p:txBody>
      </p:sp>
      <p:sp>
        <p:nvSpPr>
          <p:cNvPr id="4" name="Slide Number Placeholder 3"/>
          <p:cNvSpPr>
            <a:spLocks noGrp="1"/>
          </p:cNvSpPr>
          <p:nvPr>
            <p:ph type="sldNum" sz="quarter" idx="10"/>
          </p:nvPr>
        </p:nvSpPr>
        <p:spPr/>
        <p:txBody>
          <a:bodyPr/>
          <a:lstStyle/>
          <a:p>
            <a:fld id="{BE34573F-0FAC-3F4D-BA7F-629DDC4DA7B0}" type="slidenum">
              <a:rPr lang="en-US" smtClean="0"/>
              <a:t>19</a:t>
            </a:fld>
            <a:endParaRPr lang="en-US"/>
          </a:p>
        </p:txBody>
      </p:sp>
    </p:spTree>
    <p:extLst>
      <p:ext uri="{BB962C8B-B14F-4D97-AF65-F5344CB8AC3E}">
        <p14:creationId xmlns:p14="http://schemas.microsoft.com/office/powerpoint/2010/main" val="17218919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err="1" smtClean="0">
                <a:latin typeface="Calibri" charset="0"/>
                <a:ea typeface="MS PGothic" charset="0"/>
              </a:rPr>
              <a:t>ProTech</a:t>
            </a:r>
            <a:r>
              <a:rPr lang="en-US" dirty="0" smtClean="0">
                <a:latin typeface="Calibri" charset="0"/>
                <a:ea typeface="MS PGothic" charset="0"/>
              </a:rPr>
              <a:t>: </a:t>
            </a:r>
            <a:r>
              <a:rPr lang="en-US" b="1" dirty="0" smtClean="0">
                <a:latin typeface="Calibri" charset="0"/>
                <a:ea typeface="MS PGothic" charset="0"/>
              </a:rPr>
              <a:t>Mainframe training and </a:t>
            </a:r>
            <a:r>
              <a:rPr lang="en-US" b="1" dirty="0" smtClean="0">
                <a:latin typeface="Calibri" charset="0"/>
                <a:ea typeface="MS PGothic" charset="0"/>
                <a:hlinkClick r:id="rId3"/>
              </a:rPr>
              <a:t>Bootcamps</a:t>
            </a:r>
            <a:endParaRPr lang="en-US" b="1" dirty="0" smtClean="0">
              <a:latin typeface="Calibri" charset="0"/>
              <a:ea typeface="MS PGothic" charset="0"/>
            </a:endParaRPr>
          </a:p>
          <a:p>
            <a:r>
              <a:rPr lang="en-US" dirty="0" smtClean="0"/>
              <a:t>Kick off your summer with </a:t>
            </a:r>
            <a:r>
              <a:rPr lang="en-US" b="1" dirty="0" smtClean="0"/>
              <a:t>35</a:t>
            </a:r>
            <a:r>
              <a:rPr lang="en-US" b="1" dirty="0" smtClean="0">
                <a:effectLst/>
              </a:rPr>
              <a:t>% off all IBM self-paced virtual courses (SPVCs)</a:t>
            </a:r>
            <a:r>
              <a:rPr lang="en-US" dirty="0" smtClean="0"/>
              <a:t> when you use the discount code </a:t>
            </a:r>
            <a:r>
              <a:rPr lang="en-US" b="1" dirty="0" smtClean="0">
                <a:effectLst/>
              </a:rPr>
              <a:t>SPVC35 </a:t>
            </a:r>
            <a:r>
              <a:rPr lang="en-US" dirty="0" smtClean="0">
                <a:effectLst/>
              </a:rPr>
              <a:t>now</a:t>
            </a:r>
            <a:r>
              <a:rPr lang="en-US" dirty="0" smtClean="0"/>
              <a:t> through August 31, 2017. </a:t>
            </a:r>
            <a:endParaRPr lang="en-US" dirty="0"/>
          </a:p>
        </p:txBody>
      </p:sp>
      <p:sp>
        <p:nvSpPr>
          <p:cNvPr id="4" name="Slide Number Placeholder 3"/>
          <p:cNvSpPr>
            <a:spLocks noGrp="1"/>
          </p:cNvSpPr>
          <p:nvPr>
            <p:ph type="sldNum" sz="quarter" idx="10"/>
          </p:nvPr>
        </p:nvSpPr>
        <p:spPr/>
        <p:txBody>
          <a:bodyPr/>
          <a:lstStyle/>
          <a:p>
            <a:fld id="{BE34573F-0FAC-3F4D-BA7F-629DDC4DA7B0}" type="slidenum">
              <a:rPr lang="en-US" smtClean="0"/>
              <a:t>20</a:t>
            </a:fld>
            <a:endParaRPr lang="en-US"/>
          </a:p>
        </p:txBody>
      </p:sp>
    </p:spTree>
    <p:extLst>
      <p:ext uri="{BB962C8B-B14F-4D97-AF65-F5344CB8AC3E}">
        <p14:creationId xmlns:p14="http://schemas.microsoft.com/office/powerpoint/2010/main" val="17218919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is a free one-hour online test consisting of 30 questions. These questions are drawn from the three topics that successful candidates should be proficient in. When the test is completed scores are given in each of the three topics and areas of concern highlighted.</a:t>
            </a:r>
            <a:endParaRPr lang="en-US" dirty="0"/>
          </a:p>
        </p:txBody>
      </p:sp>
      <p:sp>
        <p:nvSpPr>
          <p:cNvPr id="4" name="Slide Number Placeholder 3"/>
          <p:cNvSpPr>
            <a:spLocks noGrp="1"/>
          </p:cNvSpPr>
          <p:nvPr>
            <p:ph type="sldNum" sz="quarter" idx="10"/>
          </p:nvPr>
        </p:nvSpPr>
        <p:spPr/>
        <p:txBody>
          <a:bodyPr/>
          <a:lstStyle/>
          <a:p>
            <a:fld id="{BE34573F-0FAC-3F4D-BA7F-629DDC4DA7B0}" type="slidenum">
              <a:rPr lang="en-US" smtClean="0"/>
              <a:t>21</a:t>
            </a:fld>
            <a:endParaRPr lang="en-US"/>
          </a:p>
        </p:txBody>
      </p:sp>
    </p:spTree>
    <p:extLst>
      <p:ext uri="{BB962C8B-B14F-4D97-AF65-F5344CB8AC3E}">
        <p14:creationId xmlns:p14="http://schemas.microsoft.com/office/powerpoint/2010/main" val="17218919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is a free one-hour online test consisting of 30 questions. These questions are drawn from the three topics that successful candidates should be proficient in. When the test is completed scores are given in each of the three topics and areas of concern highlighted.</a:t>
            </a:r>
            <a:endParaRPr lang="en-US" dirty="0"/>
          </a:p>
        </p:txBody>
      </p:sp>
      <p:sp>
        <p:nvSpPr>
          <p:cNvPr id="4" name="Slide Number Placeholder 3"/>
          <p:cNvSpPr>
            <a:spLocks noGrp="1"/>
          </p:cNvSpPr>
          <p:nvPr>
            <p:ph type="sldNum" sz="quarter" idx="10"/>
          </p:nvPr>
        </p:nvSpPr>
        <p:spPr/>
        <p:txBody>
          <a:bodyPr/>
          <a:lstStyle/>
          <a:p>
            <a:fld id="{BE34573F-0FAC-3F4D-BA7F-629DDC4DA7B0}" type="slidenum">
              <a:rPr lang="en-US" smtClean="0"/>
              <a:t>22</a:t>
            </a:fld>
            <a:endParaRPr lang="en-US"/>
          </a:p>
        </p:txBody>
      </p:sp>
    </p:spTree>
    <p:extLst>
      <p:ext uri="{BB962C8B-B14F-4D97-AF65-F5344CB8AC3E}">
        <p14:creationId xmlns:p14="http://schemas.microsoft.com/office/powerpoint/2010/main" val="17218919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24" name="Group 23"/>
          <p:cNvGrpSpPr/>
          <p:nvPr userDrawn="1"/>
        </p:nvGrpSpPr>
        <p:grpSpPr>
          <a:xfrm>
            <a:off x="0" y="1332312"/>
            <a:ext cx="9144001" cy="3436620"/>
            <a:chOff x="-2825" y="2384383"/>
            <a:chExt cx="9146825" cy="3437682"/>
          </a:xfrm>
        </p:grpSpPr>
        <p:grpSp>
          <p:nvGrpSpPr>
            <p:cNvPr id="25" name="Group 24"/>
            <p:cNvGrpSpPr/>
            <p:nvPr/>
          </p:nvGrpSpPr>
          <p:grpSpPr>
            <a:xfrm>
              <a:off x="590309" y="2610487"/>
              <a:ext cx="7992321" cy="2980085"/>
              <a:chOff x="590309" y="2610487"/>
              <a:chExt cx="7992321" cy="2980085"/>
            </a:xfrm>
          </p:grpSpPr>
          <p:sp>
            <p:nvSpPr>
              <p:cNvPr id="27" name="Rectangle 26"/>
              <p:cNvSpPr/>
              <p:nvPr/>
            </p:nvSpPr>
            <p:spPr>
              <a:xfrm>
                <a:off x="590309" y="3599727"/>
                <a:ext cx="937549" cy="12732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3393312" y="2610487"/>
                <a:ext cx="937549" cy="12438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2698831" y="4328931"/>
                <a:ext cx="937549" cy="12616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5524984" y="3333509"/>
                <a:ext cx="937549" cy="12616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7645081" y="4213186"/>
                <a:ext cx="937549" cy="1261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6" name="Picture 2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25" y="2384383"/>
              <a:ext cx="9146825" cy="3437682"/>
            </a:xfrm>
            <a:prstGeom prst="rect">
              <a:avLst/>
            </a:prstGeom>
          </p:spPr>
        </p:pic>
      </p:grpSp>
      <p:sp>
        <p:nvSpPr>
          <p:cNvPr id="2" name="Title 1"/>
          <p:cNvSpPr>
            <a:spLocks noGrp="1"/>
          </p:cNvSpPr>
          <p:nvPr>
            <p:ph type="ctrTitle" hasCustomPrompt="1"/>
          </p:nvPr>
        </p:nvSpPr>
        <p:spPr>
          <a:xfrm>
            <a:off x="103336" y="748774"/>
            <a:ext cx="8662898" cy="583538"/>
          </a:xfrm>
          <a:ln>
            <a:noFill/>
          </a:ln>
        </p:spPr>
        <p:txBody>
          <a:bodyPr anchor="b" anchorCtr="0">
            <a:noAutofit/>
          </a:bodyPr>
          <a:lstStyle>
            <a:lvl1pPr>
              <a:defRPr sz="2700">
                <a:solidFill>
                  <a:srgbClr val="802B7B"/>
                </a:solidFill>
              </a:defRPr>
            </a:lvl1pPr>
          </a:lstStyle>
          <a:p>
            <a:r>
              <a:rPr lang="en-US" dirty="0" smtClean="0"/>
              <a:t>Presentation title</a:t>
            </a:r>
            <a:endParaRPr lang="en-US" dirty="0"/>
          </a:p>
        </p:txBody>
      </p:sp>
    </p:spTree>
    <p:extLst>
      <p:ext uri="{BB962C8B-B14F-4D97-AF65-F5344CB8AC3E}">
        <p14:creationId xmlns:p14="http://schemas.microsoft.com/office/powerpoint/2010/main" val="333964709"/>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08444" y="914059"/>
            <a:ext cx="8701379" cy="3680564"/>
          </a:xfrm>
          <a:prstGeom prst="rect">
            <a:avLst/>
          </a:prstGeom>
        </p:spPr>
        <p:txBody>
          <a:bodyPr/>
          <a:lstStyle>
            <a:lvl1pPr>
              <a:buClr>
                <a:srgbClr val="009E92"/>
              </a:buClr>
              <a:defRPr sz="1600">
                <a:solidFill>
                  <a:srgbClr val="464946"/>
                </a:solidFill>
              </a:defRPr>
            </a:lvl1pPr>
            <a:lvl2pPr>
              <a:buClr>
                <a:srgbClr val="009E92"/>
              </a:buClr>
              <a:defRPr sz="1400">
                <a:solidFill>
                  <a:srgbClr val="464946"/>
                </a:solidFill>
              </a:defRPr>
            </a:lvl2pPr>
            <a:lvl3pPr>
              <a:buClr>
                <a:srgbClr val="009E92"/>
              </a:buClr>
              <a:defRPr sz="1200">
                <a:solidFill>
                  <a:srgbClr val="464946"/>
                </a:solidFill>
              </a:defRPr>
            </a:lvl3pPr>
            <a:lvl4pPr>
              <a:buClr>
                <a:srgbClr val="009E92"/>
              </a:buClr>
              <a:defRPr sz="1000">
                <a:solidFill>
                  <a:srgbClr val="464946"/>
                </a:solidFill>
              </a:defRPr>
            </a:lvl4pPr>
            <a:lvl5pPr>
              <a:buClr>
                <a:srgbClr val="009E92"/>
              </a:buClr>
              <a:defRPr sz="800">
                <a:solidFill>
                  <a:srgbClr val="464946"/>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Placeholder 1"/>
          <p:cNvSpPr>
            <a:spLocks noGrp="1"/>
          </p:cNvSpPr>
          <p:nvPr>
            <p:ph type="title"/>
          </p:nvPr>
        </p:nvSpPr>
        <p:spPr>
          <a:xfrm>
            <a:off x="208445" y="205978"/>
            <a:ext cx="7988498" cy="623588"/>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grpSp>
        <p:nvGrpSpPr>
          <p:cNvPr id="12" name="Group 11"/>
          <p:cNvGrpSpPr/>
          <p:nvPr userDrawn="1"/>
        </p:nvGrpSpPr>
        <p:grpSpPr>
          <a:xfrm>
            <a:off x="6800691" y="0"/>
            <a:ext cx="1317329" cy="495096"/>
            <a:chOff x="-2825" y="2384383"/>
            <a:chExt cx="9146825" cy="3437682"/>
          </a:xfrm>
        </p:grpSpPr>
        <p:grpSp>
          <p:nvGrpSpPr>
            <p:cNvPr id="20" name="Group 19"/>
            <p:cNvGrpSpPr/>
            <p:nvPr/>
          </p:nvGrpSpPr>
          <p:grpSpPr>
            <a:xfrm>
              <a:off x="590309" y="2610487"/>
              <a:ext cx="7992321" cy="2980085"/>
              <a:chOff x="590309" y="2610487"/>
              <a:chExt cx="7992321" cy="2980085"/>
            </a:xfrm>
          </p:grpSpPr>
          <p:sp>
            <p:nvSpPr>
              <p:cNvPr id="22" name="Rectangle 21"/>
              <p:cNvSpPr/>
              <p:nvPr/>
            </p:nvSpPr>
            <p:spPr>
              <a:xfrm>
                <a:off x="590309" y="3599727"/>
                <a:ext cx="937549" cy="12732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3393312" y="2610487"/>
                <a:ext cx="937549" cy="12438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2698831" y="4328931"/>
                <a:ext cx="937549" cy="12616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5524984" y="3333509"/>
                <a:ext cx="937549" cy="12616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7645081" y="4213186"/>
                <a:ext cx="937549" cy="1261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1" name="Picture 2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25" y="2384383"/>
              <a:ext cx="9146825" cy="3437682"/>
            </a:xfrm>
            <a:prstGeom prst="rect">
              <a:avLst/>
            </a:prstGeom>
          </p:spPr>
        </p:pic>
      </p:grpSp>
    </p:spTree>
    <p:extLst>
      <p:ext uri="{BB962C8B-B14F-4D97-AF65-F5344CB8AC3E}">
        <p14:creationId xmlns:p14="http://schemas.microsoft.com/office/powerpoint/2010/main" val="1843019074"/>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ubhead and Content">
    <p:spTree>
      <p:nvGrpSpPr>
        <p:cNvPr id="1" name=""/>
        <p:cNvGrpSpPr/>
        <p:nvPr/>
      </p:nvGrpSpPr>
      <p:grpSpPr>
        <a:xfrm>
          <a:off x="0" y="0"/>
          <a:ext cx="0" cy="0"/>
          <a:chOff x="0" y="0"/>
          <a:chExt cx="0" cy="0"/>
        </a:xfrm>
      </p:grpSpPr>
      <p:sp>
        <p:nvSpPr>
          <p:cNvPr id="9" name="Title Placeholder 1"/>
          <p:cNvSpPr>
            <a:spLocks noGrp="1"/>
          </p:cNvSpPr>
          <p:nvPr>
            <p:ph type="title"/>
          </p:nvPr>
        </p:nvSpPr>
        <p:spPr>
          <a:xfrm>
            <a:off x="208445" y="205978"/>
            <a:ext cx="7988498" cy="623588"/>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12" name="Content Placeholder 2"/>
          <p:cNvSpPr>
            <a:spLocks noGrp="1"/>
          </p:cNvSpPr>
          <p:nvPr>
            <p:ph idx="1"/>
          </p:nvPr>
        </p:nvSpPr>
        <p:spPr>
          <a:xfrm>
            <a:off x="208444" y="914059"/>
            <a:ext cx="8701379" cy="3680564"/>
          </a:xfrm>
          <a:prstGeom prst="rect">
            <a:avLst/>
          </a:prstGeom>
        </p:spPr>
        <p:txBody>
          <a:bodyPr/>
          <a:lstStyle>
            <a:lvl1pPr>
              <a:buClr>
                <a:srgbClr val="009E92"/>
              </a:buClr>
              <a:defRPr sz="1600">
                <a:solidFill>
                  <a:srgbClr val="464946"/>
                </a:solidFill>
              </a:defRPr>
            </a:lvl1pPr>
            <a:lvl2pPr>
              <a:buClr>
                <a:srgbClr val="009E92"/>
              </a:buClr>
              <a:defRPr sz="1400">
                <a:solidFill>
                  <a:srgbClr val="464946"/>
                </a:solidFill>
              </a:defRPr>
            </a:lvl2pPr>
            <a:lvl3pPr>
              <a:buClr>
                <a:srgbClr val="009E92"/>
              </a:buClr>
              <a:defRPr sz="1200">
                <a:solidFill>
                  <a:srgbClr val="464946"/>
                </a:solidFill>
              </a:defRPr>
            </a:lvl3pPr>
            <a:lvl4pPr>
              <a:buClr>
                <a:srgbClr val="009E92"/>
              </a:buClr>
              <a:defRPr sz="1000">
                <a:solidFill>
                  <a:srgbClr val="464946"/>
                </a:solidFill>
              </a:defRPr>
            </a:lvl4pPr>
            <a:lvl5pPr>
              <a:buClr>
                <a:srgbClr val="009E92"/>
              </a:buClr>
              <a:defRPr sz="800">
                <a:solidFill>
                  <a:srgbClr val="464946"/>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11" name="Group 10"/>
          <p:cNvGrpSpPr/>
          <p:nvPr userDrawn="1"/>
        </p:nvGrpSpPr>
        <p:grpSpPr>
          <a:xfrm>
            <a:off x="6800691" y="0"/>
            <a:ext cx="1317329" cy="495096"/>
            <a:chOff x="-2825" y="2384383"/>
            <a:chExt cx="9146825" cy="3437682"/>
          </a:xfrm>
        </p:grpSpPr>
        <p:grpSp>
          <p:nvGrpSpPr>
            <p:cNvPr id="13" name="Group 12"/>
            <p:cNvGrpSpPr/>
            <p:nvPr/>
          </p:nvGrpSpPr>
          <p:grpSpPr>
            <a:xfrm>
              <a:off x="590309" y="2610487"/>
              <a:ext cx="7992321" cy="2980085"/>
              <a:chOff x="590309" y="2610487"/>
              <a:chExt cx="7992321" cy="2980085"/>
            </a:xfrm>
          </p:grpSpPr>
          <p:sp>
            <p:nvSpPr>
              <p:cNvPr id="15" name="Rectangle 14"/>
              <p:cNvSpPr/>
              <p:nvPr/>
            </p:nvSpPr>
            <p:spPr>
              <a:xfrm>
                <a:off x="590309" y="3599727"/>
                <a:ext cx="937549" cy="12732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3393312" y="2610487"/>
                <a:ext cx="937549" cy="12438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2698831" y="4328931"/>
                <a:ext cx="937549" cy="12616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5524984" y="3333509"/>
                <a:ext cx="937549" cy="12616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7645081" y="4213186"/>
                <a:ext cx="937549" cy="1261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4" name="Pictur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25" y="2384383"/>
              <a:ext cx="9146825" cy="3437682"/>
            </a:xfrm>
            <a:prstGeom prst="rect">
              <a:avLst/>
            </a:prstGeom>
          </p:spPr>
        </p:pic>
      </p:grpSp>
    </p:spTree>
    <p:extLst>
      <p:ext uri="{BB962C8B-B14F-4D97-AF65-F5344CB8AC3E}">
        <p14:creationId xmlns:p14="http://schemas.microsoft.com/office/powerpoint/2010/main" val="175308820"/>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08445" y="906238"/>
            <a:ext cx="4207438" cy="3804557"/>
          </a:xfrm>
          <a:prstGeom prst="rect">
            <a:avLst/>
          </a:prstGeom>
        </p:spPr>
        <p:txBody>
          <a:bodyPr/>
          <a:lstStyle>
            <a:lvl1pPr>
              <a:buClr>
                <a:srgbClr val="009E92"/>
              </a:buClr>
              <a:defRPr sz="1600">
                <a:solidFill>
                  <a:srgbClr val="464946"/>
                </a:solidFill>
              </a:defRPr>
            </a:lvl1pPr>
            <a:lvl2pPr>
              <a:buClr>
                <a:srgbClr val="009E92"/>
              </a:buClr>
              <a:defRPr sz="1400">
                <a:solidFill>
                  <a:srgbClr val="464946"/>
                </a:solidFill>
              </a:defRPr>
            </a:lvl2pPr>
            <a:lvl3pPr>
              <a:buClr>
                <a:srgbClr val="009E92"/>
              </a:buClr>
              <a:defRPr sz="1200">
                <a:solidFill>
                  <a:srgbClr val="464946"/>
                </a:solidFill>
              </a:defRPr>
            </a:lvl3pPr>
            <a:lvl4pPr>
              <a:buClr>
                <a:srgbClr val="009E92"/>
              </a:buClr>
              <a:defRPr sz="1000">
                <a:solidFill>
                  <a:srgbClr val="464946"/>
                </a:solidFill>
              </a:defRPr>
            </a:lvl4pPr>
            <a:lvl5pPr>
              <a:defRPr sz="1350"/>
            </a:lvl5pPr>
            <a:lvl6pPr>
              <a:defRPr sz="1350"/>
            </a:lvl6pPr>
            <a:lvl7pPr>
              <a:defRPr sz="1350"/>
            </a:lvl7pPr>
            <a:lvl8pPr>
              <a:defRPr sz="1350"/>
            </a:lvl8pPr>
            <a:lvl9pPr>
              <a:defRPr sz="135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5" name="Title Placeholder 1"/>
          <p:cNvSpPr>
            <a:spLocks noGrp="1"/>
          </p:cNvSpPr>
          <p:nvPr>
            <p:ph type="title"/>
          </p:nvPr>
        </p:nvSpPr>
        <p:spPr>
          <a:xfrm>
            <a:off x="208445" y="205978"/>
            <a:ext cx="7988498" cy="623588"/>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12" name="Content Placeholder 2"/>
          <p:cNvSpPr>
            <a:spLocks noGrp="1"/>
          </p:cNvSpPr>
          <p:nvPr>
            <p:ph sz="half" idx="10"/>
          </p:nvPr>
        </p:nvSpPr>
        <p:spPr>
          <a:xfrm>
            <a:off x="4699574" y="906238"/>
            <a:ext cx="4207438" cy="3804557"/>
          </a:xfrm>
          <a:prstGeom prst="rect">
            <a:avLst/>
          </a:prstGeom>
        </p:spPr>
        <p:txBody>
          <a:bodyPr/>
          <a:lstStyle>
            <a:lvl1pPr>
              <a:buClr>
                <a:srgbClr val="009E92"/>
              </a:buClr>
              <a:defRPr sz="1600">
                <a:solidFill>
                  <a:srgbClr val="464946"/>
                </a:solidFill>
              </a:defRPr>
            </a:lvl1pPr>
            <a:lvl2pPr>
              <a:buClr>
                <a:srgbClr val="009E92"/>
              </a:buClr>
              <a:defRPr sz="1400">
                <a:solidFill>
                  <a:srgbClr val="464946"/>
                </a:solidFill>
              </a:defRPr>
            </a:lvl2pPr>
            <a:lvl3pPr>
              <a:buClr>
                <a:srgbClr val="009E92"/>
              </a:buClr>
              <a:defRPr sz="1200">
                <a:solidFill>
                  <a:srgbClr val="464946"/>
                </a:solidFill>
              </a:defRPr>
            </a:lvl3pPr>
            <a:lvl4pPr>
              <a:buClr>
                <a:srgbClr val="009E92"/>
              </a:buClr>
              <a:defRPr sz="1000">
                <a:solidFill>
                  <a:srgbClr val="464946"/>
                </a:solidFill>
              </a:defRPr>
            </a:lvl4pPr>
            <a:lvl5pPr>
              <a:defRPr sz="1350"/>
            </a:lvl5pPr>
            <a:lvl6pPr>
              <a:defRPr sz="1350"/>
            </a:lvl6pPr>
            <a:lvl7pPr>
              <a:defRPr sz="1350"/>
            </a:lvl7pPr>
            <a:lvl8pPr>
              <a:defRPr sz="1350"/>
            </a:lvl8pPr>
            <a:lvl9pPr>
              <a:defRPr sz="135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grpSp>
        <p:nvGrpSpPr>
          <p:cNvPr id="13" name="Group 12"/>
          <p:cNvGrpSpPr/>
          <p:nvPr userDrawn="1"/>
        </p:nvGrpSpPr>
        <p:grpSpPr>
          <a:xfrm>
            <a:off x="6800691" y="0"/>
            <a:ext cx="1317329" cy="495096"/>
            <a:chOff x="-2825" y="2384383"/>
            <a:chExt cx="9146825" cy="3437682"/>
          </a:xfrm>
        </p:grpSpPr>
        <p:grpSp>
          <p:nvGrpSpPr>
            <p:cNvPr id="14" name="Group 13"/>
            <p:cNvGrpSpPr/>
            <p:nvPr/>
          </p:nvGrpSpPr>
          <p:grpSpPr>
            <a:xfrm>
              <a:off x="590309" y="2610487"/>
              <a:ext cx="7992321" cy="2980085"/>
              <a:chOff x="590309" y="2610487"/>
              <a:chExt cx="7992321" cy="2980085"/>
            </a:xfrm>
          </p:grpSpPr>
          <p:sp>
            <p:nvSpPr>
              <p:cNvPr id="16" name="Rectangle 15"/>
              <p:cNvSpPr/>
              <p:nvPr/>
            </p:nvSpPr>
            <p:spPr>
              <a:xfrm>
                <a:off x="590309" y="3599727"/>
                <a:ext cx="937549" cy="12732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3393312" y="2610487"/>
                <a:ext cx="937549" cy="12438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2698831" y="4328931"/>
                <a:ext cx="937549" cy="12616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5524984" y="3333509"/>
                <a:ext cx="937549" cy="12616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7645081" y="4213186"/>
                <a:ext cx="937549" cy="1261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25" y="2384383"/>
              <a:ext cx="9146825" cy="3437682"/>
            </a:xfrm>
            <a:prstGeom prst="rect">
              <a:avLst/>
            </a:prstGeom>
          </p:spPr>
        </p:pic>
      </p:grpSp>
    </p:spTree>
    <p:extLst>
      <p:ext uri="{BB962C8B-B14F-4D97-AF65-F5344CB8AC3E}">
        <p14:creationId xmlns:p14="http://schemas.microsoft.com/office/powerpoint/2010/main" val="1437207714"/>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grpSp>
        <p:nvGrpSpPr>
          <p:cNvPr id="10" name="Group 9"/>
          <p:cNvGrpSpPr/>
          <p:nvPr userDrawn="1"/>
        </p:nvGrpSpPr>
        <p:grpSpPr>
          <a:xfrm>
            <a:off x="6800691" y="0"/>
            <a:ext cx="1317329" cy="495096"/>
            <a:chOff x="-2825" y="2384383"/>
            <a:chExt cx="9146825" cy="3437682"/>
          </a:xfrm>
        </p:grpSpPr>
        <p:grpSp>
          <p:nvGrpSpPr>
            <p:cNvPr id="11" name="Group 10"/>
            <p:cNvGrpSpPr/>
            <p:nvPr/>
          </p:nvGrpSpPr>
          <p:grpSpPr>
            <a:xfrm>
              <a:off x="590309" y="2610487"/>
              <a:ext cx="7992321" cy="2980085"/>
              <a:chOff x="590309" y="2610487"/>
              <a:chExt cx="7992321" cy="2980085"/>
            </a:xfrm>
          </p:grpSpPr>
          <p:sp>
            <p:nvSpPr>
              <p:cNvPr id="13" name="Rectangle 12"/>
              <p:cNvSpPr/>
              <p:nvPr/>
            </p:nvSpPr>
            <p:spPr>
              <a:xfrm>
                <a:off x="590309" y="3599727"/>
                <a:ext cx="937549" cy="12732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3393312" y="2610487"/>
                <a:ext cx="937549" cy="12438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2698831" y="4328931"/>
                <a:ext cx="937549" cy="12616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524984" y="3333509"/>
                <a:ext cx="937549" cy="12616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7645081" y="4213186"/>
                <a:ext cx="937549" cy="1261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25" y="2384383"/>
              <a:ext cx="9146825" cy="3437682"/>
            </a:xfrm>
            <a:prstGeom prst="rect">
              <a:avLst/>
            </a:prstGeom>
          </p:spPr>
        </p:pic>
      </p:grpSp>
    </p:spTree>
    <p:extLst>
      <p:ext uri="{BB962C8B-B14F-4D97-AF65-F5344CB8AC3E}">
        <p14:creationId xmlns:p14="http://schemas.microsoft.com/office/powerpoint/2010/main" val="1909936959"/>
      </p:ext>
    </p:extLst>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14"/>
          <p:cNvSpPr>
            <a:spLocks noGrp="1" noChangeArrowheads="1"/>
          </p:cNvSpPr>
          <p:nvPr>
            <p:ph type="sldNum" sz="quarter" idx="10"/>
          </p:nvPr>
        </p:nvSpPr>
        <p:spPr>
          <a:xfrm>
            <a:off x="6684963" y="4877991"/>
            <a:ext cx="2133600" cy="196453"/>
          </a:xfrm>
          <a:prstGeom prst="rect">
            <a:avLst/>
          </a:prstGeom>
          <a:ln/>
        </p:spPr>
        <p:txBody>
          <a:bodyPr/>
          <a:lstStyle>
            <a:lvl1pPr>
              <a:defRPr/>
            </a:lvl1pPr>
          </a:lstStyle>
          <a:p>
            <a:pPr>
              <a:defRPr/>
            </a:pPr>
            <a:fld id="{559049D1-27D4-C244-B78B-C8D43498152F}" type="slidenum">
              <a:rPr lang="en-US">
                <a:solidFill>
                  <a:srgbClr val="003F69"/>
                </a:solidFill>
              </a:rPr>
              <a:pPr>
                <a:defRPr/>
              </a:pPr>
              <a:t>‹#›</a:t>
            </a:fld>
            <a:endParaRPr lang="en-US">
              <a:solidFill>
                <a:srgbClr val="003F69"/>
              </a:solidFill>
            </a:endParaRPr>
          </a:p>
        </p:txBody>
      </p:sp>
    </p:spTree>
    <p:extLst>
      <p:ext uri="{BB962C8B-B14F-4D97-AF65-F5344CB8AC3E}">
        <p14:creationId xmlns:p14="http://schemas.microsoft.com/office/powerpoint/2010/main" val="26587585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7" name="Title Placeholder 1"/>
          <p:cNvSpPr>
            <a:spLocks noGrp="1"/>
          </p:cNvSpPr>
          <p:nvPr>
            <p:ph type="title"/>
          </p:nvPr>
        </p:nvSpPr>
        <p:spPr bwMode="auto">
          <a:xfrm>
            <a:off x="212725" y="77391"/>
            <a:ext cx="7779808" cy="577453"/>
          </a:xfrm>
          <a:prstGeom prst="rect">
            <a:avLst/>
          </a:prstGeom>
          <a:noFill/>
          <a:ln>
            <a:noFill/>
          </a:ln>
          <a:extLst/>
        </p:spPr>
        <p:txBody>
          <a:bodyPr/>
          <a:lstStyle>
            <a:lvl1pPr>
              <a:defRPr/>
            </a:lvl1pPr>
          </a:lstStyle>
          <a:p>
            <a:pPr lvl="0"/>
            <a:r>
              <a:rPr lang="en-US"/>
              <a:t>Click to edit Master title style</a:t>
            </a:r>
            <a:endParaRPr lang="en-US" dirty="0"/>
          </a:p>
        </p:txBody>
      </p:sp>
      <p:sp>
        <p:nvSpPr>
          <p:cNvPr id="3" name="Slide Number Placeholder 6"/>
          <p:cNvSpPr>
            <a:spLocks noGrp="1"/>
          </p:cNvSpPr>
          <p:nvPr>
            <p:ph type="sldNum" sz="quarter" idx="10"/>
          </p:nvPr>
        </p:nvSpPr>
        <p:spPr>
          <a:xfrm>
            <a:off x="8364538" y="4863703"/>
            <a:ext cx="609600" cy="279797"/>
          </a:xfrm>
          <a:prstGeom prst="rect">
            <a:avLst/>
          </a:prstGeom>
        </p:spPr>
        <p:txBody>
          <a:bodyPr/>
          <a:lstStyle>
            <a:lvl1pPr>
              <a:defRPr/>
            </a:lvl1pPr>
          </a:lstStyle>
          <a:p>
            <a:fld id="{994D75EB-7856-4F27-A3D9-C3E439BFB97E}" type="slidenum">
              <a:rPr lang="en-US" altLang="en-US"/>
              <a:pPr/>
              <a:t>‹#›</a:t>
            </a:fld>
            <a:endParaRPr lang="en-US" altLang="en-US"/>
          </a:p>
        </p:txBody>
      </p:sp>
    </p:spTree>
    <p:extLst>
      <p:ext uri="{BB962C8B-B14F-4D97-AF65-F5344CB8AC3E}">
        <p14:creationId xmlns:p14="http://schemas.microsoft.com/office/powerpoint/2010/main" val="1991511441"/>
      </p:ext>
    </p:extLst>
  </p:cSld>
  <p:clrMapOvr>
    <a:masterClrMapping/>
  </p:clrMapOvr>
  <p:transition xmlns:p14="http://schemas.microsoft.com/office/powerpoint/2010/main"/>
  <p:hf hdr="0" ftr="0" dt="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9"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1" name="Straight Connector 4"/>
          <p:cNvCxnSpPr>
            <a:cxnSpLocks noChangeShapeType="1"/>
          </p:cNvCxnSpPr>
          <p:nvPr userDrawn="1"/>
        </p:nvCxnSpPr>
        <p:spPr bwMode="auto">
          <a:xfrm>
            <a:off x="189778" y="4800600"/>
            <a:ext cx="8744372" cy="0"/>
          </a:xfrm>
          <a:prstGeom prst="line">
            <a:avLst/>
          </a:prstGeom>
          <a:noFill/>
          <a:ln w="6350">
            <a:solidFill>
              <a:srgbClr val="B2B2B2"/>
            </a:solidFill>
            <a:round/>
            <a:headEnd/>
            <a:tailEnd/>
          </a:ln>
          <a:extLst>
            <a:ext uri="{909E8E84-426E-40dd-AFC4-6F175D3DCCD1}">
              <a14:hiddenFill xmlns:a14="http://schemas.microsoft.com/office/drawing/2010/main">
                <a:noFill/>
              </a14:hiddenFill>
            </a:ext>
          </a:extLst>
        </p:spPr>
      </p:cxnSp>
      <p:sp>
        <p:nvSpPr>
          <p:cNvPr id="12" name="TextBox 11"/>
          <p:cNvSpPr txBox="1"/>
          <p:nvPr userDrawn="1"/>
        </p:nvSpPr>
        <p:spPr>
          <a:xfrm>
            <a:off x="8579379" y="4774376"/>
            <a:ext cx="290512" cy="138499"/>
          </a:xfrm>
          <a:prstGeom prst="rect">
            <a:avLst/>
          </a:prstGeom>
          <a:noFill/>
        </p:spPr>
        <p:txBody>
          <a:bodyPr lIns="0" tIns="68580" rIns="0" bIns="0">
            <a:spAutoFit/>
          </a:bodyPr>
          <a:lstStyle>
            <a:lvl1pPr>
              <a:defRPr b="1">
                <a:solidFill>
                  <a:schemeClr val="tx1"/>
                </a:solidFill>
                <a:latin typeface="Arial" charset="0"/>
                <a:ea typeface="MS PGothic" charset="0"/>
                <a:cs typeface="MS PGothic" charset="0"/>
              </a:defRPr>
            </a:lvl1pPr>
            <a:lvl2pPr marL="37931725" indent="-37474525">
              <a:defRPr b="1">
                <a:solidFill>
                  <a:schemeClr val="tx1"/>
                </a:solidFill>
                <a:latin typeface="Arial" charset="0"/>
                <a:ea typeface="MS PGothic" charset="0"/>
                <a:cs typeface="MS PGothic" charset="0"/>
              </a:defRPr>
            </a:lvl2pPr>
            <a:lvl3pPr marL="1143000" indent="-228600">
              <a:defRPr b="1">
                <a:solidFill>
                  <a:schemeClr val="tx1"/>
                </a:solidFill>
                <a:latin typeface="Arial" charset="0"/>
                <a:ea typeface="MS PGothic" charset="0"/>
                <a:cs typeface="MS PGothic" charset="0"/>
              </a:defRPr>
            </a:lvl3pPr>
            <a:lvl4pPr marL="1600200" indent="-228600">
              <a:defRPr b="1">
                <a:solidFill>
                  <a:schemeClr val="tx1"/>
                </a:solidFill>
                <a:latin typeface="Arial" charset="0"/>
                <a:ea typeface="MS PGothic" charset="0"/>
                <a:cs typeface="MS PGothic" charset="0"/>
              </a:defRPr>
            </a:lvl4pPr>
            <a:lvl5pPr marL="2057400" indent="-228600">
              <a:defRPr b="1">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b="1">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b="1">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b="1">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b="1">
                <a:solidFill>
                  <a:schemeClr val="tx1"/>
                </a:solidFill>
                <a:latin typeface="Arial" charset="0"/>
                <a:ea typeface="MS PGothic" charset="0"/>
                <a:cs typeface="MS PGothic" charset="0"/>
              </a:defRPr>
            </a:lvl9pPr>
          </a:lstStyle>
          <a:p>
            <a:pPr algn="r" eaLnBrk="1" hangingPunct="1"/>
            <a:fld id="{CDB99B6B-1E3A-A848-9FDD-22CEB695076A}" type="slidenum">
              <a:rPr lang="en-US" sz="450" b="0">
                <a:solidFill>
                  <a:schemeClr val="bg1"/>
                </a:solidFill>
                <a:cs typeface="Arial" charset="0"/>
              </a:rPr>
              <a:pPr algn="r" eaLnBrk="1" hangingPunct="1"/>
              <a:t>‹#›</a:t>
            </a:fld>
            <a:endParaRPr lang="en-US" sz="450" b="0" dirty="0">
              <a:solidFill>
                <a:schemeClr val="bg1"/>
              </a:solidFill>
              <a:cs typeface="Arial" charset="0"/>
            </a:endParaRPr>
          </a:p>
        </p:txBody>
      </p:sp>
      <p:sp>
        <p:nvSpPr>
          <p:cNvPr id="2" name="Title Placeholder 1"/>
          <p:cNvSpPr>
            <a:spLocks noGrp="1"/>
          </p:cNvSpPr>
          <p:nvPr>
            <p:ph type="title"/>
          </p:nvPr>
        </p:nvSpPr>
        <p:spPr>
          <a:xfrm>
            <a:off x="208445" y="205978"/>
            <a:ext cx="7988498" cy="623588"/>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16" name="Rectangle 7"/>
          <p:cNvSpPr>
            <a:spLocks noChangeArrowheads="1"/>
          </p:cNvSpPr>
          <p:nvPr userDrawn="1"/>
        </p:nvSpPr>
        <p:spPr bwMode="gray">
          <a:xfrm>
            <a:off x="5127172" y="4815239"/>
            <a:ext cx="3506370" cy="316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30938" tIns="15465" rIns="30938" bIns="15465"/>
          <a:lstStyle/>
          <a:p>
            <a:pPr marL="0" marR="0" indent="0" algn="l" defTabSz="460760" rtl="0" eaLnBrk="0" fontAlgn="auto" latinLnBrk="0" hangingPunct="0">
              <a:lnSpc>
                <a:spcPct val="100000"/>
              </a:lnSpc>
              <a:spcBef>
                <a:spcPts val="0"/>
              </a:spcBef>
              <a:spcAft>
                <a:spcPts val="0"/>
              </a:spcAft>
              <a:buClrTx/>
              <a:buSzTx/>
              <a:buFontTx/>
              <a:buNone/>
              <a:tabLst/>
              <a:defRPr/>
            </a:pPr>
            <a:r>
              <a:rPr lang="en-US" altLang="en-US" sz="525" dirty="0" smtClean="0">
                <a:solidFill>
                  <a:schemeClr val="bg1"/>
                </a:solidFill>
              </a:rPr>
              <a:t>© Copyright IBM Corporation 2017.</a:t>
            </a:r>
            <a:r>
              <a:rPr lang="en-US" altLang="en-US" sz="525" baseline="0" dirty="0" smtClean="0">
                <a:solidFill>
                  <a:schemeClr val="bg1"/>
                </a:solidFill>
              </a:rPr>
              <a:t> </a:t>
            </a:r>
            <a:r>
              <a:rPr lang="en-US" sz="525" dirty="0" smtClean="0">
                <a:solidFill>
                  <a:schemeClr val="bg1"/>
                </a:solidFill>
                <a:latin typeface="Arial" charset="0"/>
                <a:ea typeface="ＭＳ Ｐゴシック" charset="0"/>
                <a:cs typeface="Arial" charset="0"/>
              </a:rPr>
              <a:t>Technical </a:t>
            </a:r>
            <a:r>
              <a:rPr lang="en-US" sz="525" dirty="0">
                <a:solidFill>
                  <a:schemeClr val="bg1"/>
                </a:solidFill>
                <a:latin typeface="Arial" charset="0"/>
                <a:ea typeface="ＭＳ Ｐゴシック" charset="0"/>
                <a:cs typeface="Arial" charset="0"/>
              </a:rPr>
              <a:t>University/Symposia materials may not be </a:t>
            </a:r>
            <a:r>
              <a:rPr lang="en-US" sz="525" dirty="0" smtClean="0">
                <a:solidFill>
                  <a:schemeClr val="bg1"/>
                </a:solidFill>
                <a:latin typeface="Arial" charset="0"/>
                <a:ea typeface="ＭＳ Ｐゴシック" charset="0"/>
                <a:cs typeface="Arial" charset="0"/>
              </a:rPr>
              <a:t>reproduced</a:t>
            </a:r>
            <a:r>
              <a:rPr lang="en-US" sz="525" baseline="0" dirty="0">
                <a:solidFill>
                  <a:schemeClr val="bg1"/>
                </a:solidFill>
                <a:latin typeface="Arial" charset="0"/>
                <a:ea typeface="ＭＳ Ｐゴシック" charset="0"/>
                <a:cs typeface="Arial" charset="0"/>
              </a:rPr>
              <a:t> </a:t>
            </a:r>
            <a:r>
              <a:rPr lang="en-US" sz="525" dirty="0" smtClean="0">
                <a:solidFill>
                  <a:schemeClr val="bg1"/>
                </a:solidFill>
                <a:latin typeface="Arial" charset="0"/>
                <a:ea typeface="ＭＳ Ｐゴシック" charset="0"/>
                <a:cs typeface="Arial" charset="0"/>
              </a:rPr>
              <a:t>in </a:t>
            </a:r>
            <a:r>
              <a:rPr lang="en-US" sz="525" dirty="0">
                <a:solidFill>
                  <a:schemeClr val="bg1"/>
                </a:solidFill>
                <a:latin typeface="Arial" charset="0"/>
                <a:ea typeface="ＭＳ Ｐゴシック" charset="0"/>
                <a:cs typeface="Arial" charset="0"/>
              </a:rPr>
              <a:t>whole or in part without the prior written permission of </a:t>
            </a:r>
            <a:r>
              <a:rPr lang="en-US" sz="525" dirty="0" smtClean="0">
                <a:solidFill>
                  <a:schemeClr val="bg1"/>
                </a:solidFill>
                <a:latin typeface="Arial" charset="0"/>
                <a:ea typeface="ＭＳ Ｐゴシック" charset="0"/>
                <a:cs typeface="Arial" charset="0"/>
              </a:rPr>
              <a:t>IBM.</a:t>
            </a:r>
            <a:endParaRPr lang="en-US" altLang="en-US" sz="525" dirty="0" smtClean="0">
              <a:solidFill>
                <a:schemeClr val="bg1"/>
              </a:solidFill>
            </a:endParaRPr>
          </a:p>
        </p:txBody>
      </p:sp>
      <p:cxnSp>
        <p:nvCxnSpPr>
          <p:cNvPr id="18" name="Straight Connector 4"/>
          <p:cNvCxnSpPr>
            <a:cxnSpLocks noChangeShapeType="1"/>
          </p:cNvCxnSpPr>
          <p:nvPr userDrawn="1"/>
        </p:nvCxnSpPr>
        <p:spPr bwMode="auto">
          <a:xfrm>
            <a:off x="189778" y="686120"/>
            <a:ext cx="8744372" cy="0"/>
          </a:xfrm>
          <a:prstGeom prst="line">
            <a:avLst/>
          </a:prstGeom>
          <a:noFill/>
          <a:ln w="6350">
            <a:solidFill>
              <a:srgbClr val="009E92"/>
            </a:solidFill>
            <a:round/>
            <a:headEnd/>
            <a:tailEnd/>
          </a:ln>
          <a:extLst>
            <a:ext uri="{909E8E84-426E-40dd-AFC4-6F175D3DCCD1}">
              <a14:hiddenFill xmlns:a14="http://schemas.microsoft.com/office/drawing/2010/main">
                <a:noFill/>
              </a14:hiddenFill>
            </a:ext>
          </a:extLst>
        </p:spPr>
      </p:cxnSp>
      <p:sp>
        <p:nvSpPr>
          <p:cNvPr id="25" name="Text Placeholder 24"/>
          <p:cNvSpPr>
            <a:spLocks noGrp="1"/>
          </p:cNvSpPr>
          <p:nvPr>
            <p:ph type="body" idx="1"/>
          </p:nvPr>
        </p:nvSpPr>
        <p:spPr>
          <a:xfrm>
            <a:off x="208450" y="951646"/>
            <a:ext cx="8725705" cy="3263504"/>
          </a:xfrm>
          <a:prstGeom prst="rect">
            <a:avLst/>
          </a:prstGeom>
        </p:spPr>
        <p:txBody>
          <a:bodyPr vert="horz" lIns="91440" tIns="45720" rIns="91440" bIns="4572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Rectangle 2"/>
          <p:cNvSpPr/>
          <p:nvPr userDrawn="1"/>
        </p:nvSpPr>
        <p:spPr>
          <a:xfrm>
            <a:off x="5592553" y="4812508"/>
            <a:ext cx="3499944" cy="318938"/>
          </a:xfrm>
          <a:prstGeom prst="rect">
            <a:avLst/>
          </a:prstGeom>
        </p:spPr>
        <p:txBody>
          <a:bodyPr wrap="square">
            <a:spAutoFit/>
          </a:bodyPr>
          <a:lstStyle/>
          <a:p>
            <a:pPr marL="0" marR="0" lvl="0" indent="0" algn="l" defTabSz="614363" rtl="0" eaLnBrk="0" fontAlgn="auto" latinLnBrk="0" hangingPunct="0">
              <a:lnSpc>
                <a:spcPct val="100000"/>
              </a:lnSpc>
              <a:spcBef>
                <a:spcPts val="0"/>
              </a:spcBef>
              <a:spcAft>
                <a:spcPts val="0"/>
              </a:spcAft>
              <a:buClrTx/>
              <a:buSzTx/>
              <a:buFontTx/>
              <a:buNone/>
              <a:tabLst/>
              <a:defRPr/>
            </a:pPr>
            <a:r>
              <a:rPr kumimoji="0" lang="en-US" altLang="en-US" sz="700" b="0" i="0" u="none" strike="noStrike" kern="1200" cap="none" spc="0" normalizeH="0" baseline="0" noProof="0" dirty="0" smtClean="0">
                <a:ln>
                  <a:noFill/>
                </a:ln>
                <a:solidFill>
                  <a:srgbClr val="464946"/>
                </a:solidFill>
                <a:effectLst/>
                <a:uLnTx/>
                <a:uFillTx/>
                <a:latin typeface="+mn-lt"/>
                <a:ea typeface="+mn-ea"/>
                <a:cs typeface="+mn-cs"/>
              </a:rPr>
              <a:t>© Copyright IBM Corporation 2017. </a:t>
            </a:r>
            <a:r>
              <a:rPr kumimoji="0" lang="en-US" sz="700" b="0" i="0" u="none" strike="noStrike" kern="1200" cap="none" spc="0" normalizeH="0" baseline="0" noProof="0" dirty="0" smtClean="0">
                <a:ln>
                  <a:noFill/>
                </a:ln>
                <a:solidFill>
                  <a:srgbClr val="464946"/>
                </a:solidFill>
                <a:effectLst/>
                <a:uLnTx/>
                <a:uFillTx/>
                <a:latin typeface="Arial" charset="0"/>
                <a:ea typeface="ＭＳ Ｐゴシック" charset="0"/>
                <a:cs typeface="Arial" charset="0"/>
              </a:rPr>
              <a:t>Technical University/Symposia materials may not be reproduced in whole or in part without the prior written permission of IBM.</a:t>
            </a:r>
            <a:endParaRPr kumimoji="0" lang="en-US" altLang="en-US" sz="700" b="0" i="0" u="none" strike="noStrike" kern="1200" cap="none" spc="0" normalizeH="0" baseline="0" noProof="0" dirty="0" smtClean="0">
              <a:ln>
                <a:noFill/>
              </a:ln>
              <a:solidFill>
                <a:srgbClr val="464946"/>
              </a:solidFill>
              <a:effectLst/>
              <a:uLnTx/>
              <a:uFillTx/>
              <a:latin typeface="+mn-lt"/>
              <a:ea typeface="+mn-ea"/>
              <a:cs typeface="+mn-cs"/>
            </a:endParaRPr>
          </a:p>
        </p:txBody>
      </p:sp>
      <p:pic>
        <p:nvPicPr>
          <p:cNvPr id="15" name="Picture 2" descr="IBMpos_black_March2014.png"/>
          <p:cNvPicPr>
            <a:picLocks noChangeAspect="1"/>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8355239" y="233142"/>
            <a:ext cx="552450" cy="24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636780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5" r:id="rId3"/>
    <p:sldLayoutId id="2147483652" r:id="rId4"/>
    <p:sldLayoutId id="2147483654" r:id="rId5"/>
    <p:sldLayoutId id="2147483656" r:id="rId6"/>
    <p:sldLayoutId id="2147483657" r:id="rId7"/>
  </p:sldLayoutIdLst>
  <p:timing>
    <p:tnLst>
      <p:par>
        <p:cTn xmlns:p14="http://schemas.microsoft.com/office/powerpoint/2010/main" id="1" dur="indefinite" restart="never" nodeType="tmRoot"/>
      </p:par>
    </p:tnLst>
  </p:timing>
  <p:hf hdr="0" ftr="0" dt="0"/>
  <p:txStyles>
    <p:titleStyle>
      <a:lvl1pPr algn="l" defTabSz="342892" rtl="0" eaLnBrk="1" latinLnBrk="0" hangingPunct="1">
        <a:spcBef>
          <a:spcPct val="0"/>
        </a:spcBef>
        <a:buNone/>
        <a:defRPr sz="1800" b="0" kern="1200">
          <a:solidFill>
            <a:srgbClr val="802B7B"/>
          </a:solidFill>
          <a:latin typeface="+mj-lt"/>
          <a:ea typeface="+mj-ea"/>
          <a:cs typeface="+mj-cs"/>
        </a:defRPr>
      </a:lvl1pPr>
    </p:titleStyle>
    <p:bodyStyle>
      <a:lvl1pPr marL="214308" marR="0" indent="-214308" algn="l" defTabSz="460760" rtl="0" eaLnBrk="0" fontAlgn="base" latinLnBrk="0" hangingPunct="0">
        <a:lnSpc>
          <a:spcPct val="100000"/>
        </a:lnSpc>
        <a:spcBef>
          <a:spcPct val="0"/>
        </a:spcBef>
        <a:spcAft>
          <a:spcPct val="25000"/>
        </a:spcAft>
        <a:buClr>
          <a:srgbClr val="009E92"/>
        </a:buClr>
        <a:buSzTx/>
        <a:buFont typeface="Arial" charset="0"/>
        <a:buChar char="•"/>
        <a:tabLst/>
        <a:defRPr sz="1350" kern="1200">
          <a:solidFill>
            <a:srgbClr val="464946"/>
          </a:solidFill>
          <a:latin typeface="+mj-lt"/>
          <a:ea typeface="+mn-ea"/>
          <a:cs typeface="+mn-cs"/>
        </a:defRPr>
      </a:lvl1pPr>
      <a:lvl2pPr marL="327414" marR="0" indent="-214308" algn="l" defTabSz="460760" rtl="0" eaLnBrk="0" fontAlgn="base" latinLnBrk="0" hangingPunct="0">
        <a:lnSpc>
          <a:spcPct val="100000"/>
        </a:lnSpc>
        <a:spcBef>
          <a:spcPct val="0"/>
        </a:spcBef>
        <a:spcAft>
          <a:spcPct val="25000"/>
        </a:spcAft>
        <a:buClr>
          <a:srgbClr val="009E92"/>
        </a:buClr>
        <a:buSzTx/>
        <a:buFont typeface="Arial" charset="0"/>
        <a:buChar char="•"/>
        <a:tabLst/>
        <a:defRPr sz="1500" kern="1200">
          <a:solidFill>
            <a:srgbClr val="464946"/>
          </a:solidFill>
          <a:latin typeface="+mn-lt"/>
          <a:ea typeface="+mn-ea"/>
          <a:cs typeface="+mn-cs"/>
        </a:defRPr>
      </a:lvl2pPr>
      <a:lvl3pPr marL="446473" marR="0" indent="-214308" algn="l" defTabSz="460760" rtl="0" eaLnBrk="0" fontAlgn="base" latinLnBrk="0" hangingPunct="0">
        <a:lnSpc>
          <a:spcPct val="100000"/>
        </a:lnSpc>
        <a:spcBef>
          <a:spcPct val="0"/>
        </a:spcBef>
        <a:spcAft>
          <a:spcPct val="25000"/>
        </a:spcAft>
        <a:buClr>
          <a:srgbClr val="009E92"/>
        </a:buClr>
        <a:buSzTx/>
        <a:buFont typeface="Arial" charset="0"/>
        <a:buChar char="•"/>
        <a:tabLst/>
        <a:defRPr sz="1200" kern="1200">
          <a:solidFill>
            <a:srgbClr val="464946"/>
          </a:solidFill>
          <a:latin typeface="+mn-lt"/>
          <a:ea typeface="+mn-ea"/>
          <a:cs typeface="+mn-cs"/>
        </a:defRPr>
      </a:lvl3pPr>
      <a:lvl4pPr marL="477428" marR="0" indent="-128585" algn="l" defTabSz="460760" rtl="0" eaLnBrk="0" fontAlgn="base" latinLnBrk="0" hangingPunct="0">
        <a:lnSpc>
          <a:spcPct val="100000"/>
        </a:lnSpc>
        <a:spcBef>
          <a:spcPct val="0"/>
        </a:spcBef>
        <a:spcAft>
          <a:spcPct val="25000"/>
        </a:spcAft>
        <a:buClr>
          <a:srgbClr val="009E92"/>
        </a:buClr>
        <a:buSzTx/>
        <a:buFont typeface="Arial" charset="0"/>
        <a:buChar char="•"/>
        <a:tabLst/>
        <a:defRPr sz="900" kern="1200">
          <a:solidFill>
            <a:srgbClr val="464946"/>
          </a:solidFill>
          <a:latin typeface="+mn-lt"/>
          <a:ea typeface="+mn-ea"/>
          <a:cs typeface="+mn-cs"/>
        </a:defRPr>
      </a:lvl4pPr>
      <a:lvl5pPr marL="589344" marR="0" indent="-128585" algn="l" defTabSz="460760" rtl="0" eaLnBrk="0" fontAlgn="base" latinLnBrk="0" hangingPunct="0">
        <a:lnSpc>
          <a:spcPct val="100000"/>
        </a:lnSpc>
        <a:spcBef>
          <a:spcPct val="0"/>
        </a:spcBef>
        <a:spcAft>
          <a:spcPct val="25000"/>
        </a:spcAft>
        <a:buClr>
          <a:srgbClr val="009E92"/>
        </a:buClr>
        <a:buSzTx/>
        <a:buFont typeface="Arial" charset="0"/>
        <a:buChar char="•"/>
        <a:tabLst/>
        <a:defRPr sz="900" kern="1200">
          <a:solidFill>
            <a:srgbClr val="464946"/>
          </a:solidFill>
          <a:latin typeface="+mn-lt"/>
          <a:ea typeface="+mn-ea"/>
          <a:cs typeface="+mn-cs"/>
        </a:defRPr>
      </a:lvl5pPr>
      <a:lvl6pPr marL="1885903" indent="-171446" algn="l" defTabSz="342892" rtl="0" eaLnBrk="1" latinLnBrk="0" hangingPunct="1">
        <a:spcBef>
          <a:spcPct val="20000"/>
        </a:spcBef>
        <a:buFont typeface="Arial"/>
        <a:buChar char="•"/>
        <a:defRPr sz="1500" kern="1200">
          <a:solidFill>
            <a:schemeClr val="tx1"/>
          </a:solidFill>
          <a:latin typeface="+mn-lt"/>
          <a:ea typeface="+mn-ea"/>
          <a:cs typeface="+mn-cs"/>
        </a:defRPr>
      </a:lvl6pPr>
      <a:lvl7pPr marL="2228795" indent="-171446" algn="l" defTabSz="342892" rtl="0" eaLnBrk="1" latinLnBrk="0" hangingPunct="1">
        <a:spcBef>
          <a:spcPct val="20000"/>
        </a:spcBef>
        <a:buFont typeface="Arial"/>
        <a:buChar char="•"/>
        <a:defRPr sz="1500" kern="1200">
          <a:solidFill>
            <a:schemeClr val="tx1"/>
          </a:solidFill>
          <a:latin typeface="+mn-lt"/>
          <a:ea typeface="+mn-ea"/>
          <a:cs typeface="+mn-cs"/>
        </a:defRPr>
      </a:lvl7pPr>
      <a:lvl8pPr marL="2571686" indent="-171446" algn="l" defTabSz="342892" rtl="0" eaLnBrk="1" latinLnBrk="0" hangingPunct="1">
        <a:spcBef>
          <a:spcPct val="20000"/>
        </a:spcBef>
        <a:buFont typeface="Arial"/>
        <a:buChar char="•"/>
        <a:defRPr sz="1500" kern="1200">
          <a:solidFill>
            <a:schemeClr val="tx1"/>
          </a:solidFill>
          <a:latin typeface="+mn-lt"/>
          <a:ea typeface="+mn-ea"/>
          <a:cs typeface="+mn-cs"/>
        </a:defRPr>
      </a:lvl8pPr>
      <a:lvl9pPr marL="2914577" indent="-171446" algn="l" defTabSz="342892"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892" rtl="0" eaLnBrk="1" latinLnBrk="0" hangingPunct="1">
        <a:defRPr sz="1350" kern="1200">
          <a:solidFill>
            <a:schemeClr val="tx1"/>
          </a:solidFill>
          <a:latin typeface="+mn-lt"/>
          <a:ea typeface="+mn-ea"/>
          <a:cs typeface="+mn-cs"/>
        </a:defRPr>
      </a:lvl1pPr>
      <a:lvl2pPr marL="342892" algn="l" defTabSz="342892" rtl="0" eaLnBrk="1" latinLnBrk="0" hangingPunct="1">
        <a:defRPr sz="1350" kern="1200">
          <a:solidFill>
            <a:schemeClr val="tx1"/>
          </a:solidFill>
          <a:latin typeface="+mn-lt"/>
          <a:ea typeface="+mn-ea"/>
          <a:cs typeface="+mn-cs"/>
        </a:defRPr>
      </a:lvl2pPr>
      <a:lvl3pPr marL="685783" algn="l" defTabSz="342892" rtl="0" eaLnBrk="1" latinLnBrk="0" hangingPunct="1">
        <a:defRPr sz="1350" kern="1200">
          <a:solidFill>
            <a:schemeClr val="tx1"/>
          </a:solidFill>
          <a:latin typeface="+mn-lt"/>
          <a:ea typeface="+mn-ea"/>
          <a:cs typeface="+mn-cs"/>
        </a:defRPr>
      </a:lvl3pPr>
      <a:lvl4pPr marL="1028675" algn="l" defTabSz="342892" rtl="0" eaLnBrk="1" latinLnBrk="0" hangingPunct="1">
        <a:defRPr sz="1350" kern="1200">
          <a:solidFill>
            <a:schemeClr val="tx1"/>
          </a:solidFill>
          <a:latin typeface="+mn-lt"/>
          <a:ea typeface="+mn-ea"/>
          <a:cs typeface="+mn-cs"/>
        </a:defRPr>
      </a:lvl4pPr>
      <a:lvl5pPr marL="1371566" algn="l" defTabSz="342892" rtl="0" eaLnBrk="1" latinLnBrk="0" hangingPunct="1">
        <a:defRPr sz="1350" kern="1200">
          <a:solidFill>
            <a:schemeClr val="tx1"/>
          </a:solidFill>
          <a:latin typeface="+mn-lt"/>
          <a:ea typeface="+mn-ea"/>
          <a:cs typeface="+mn-cs"/>
        </a:defRPr>
      </a:lvl5pPr>
      <a:lvl6pPr marL="1714457" algn="l" defTabSz="342892" rtl="0" eaLnBrk="1" latinLnBrk="0" hangingPunct="1">
        <a:defRPr sz="1350" kern="1200">
          <a:solidFill>
            <a:schemeClr val="tx1"/>
          </a:solidFill>
          <a:latin typeface="+mn-lt"/>
          <a:ea typeface="+mn-ea"/>
          <a:cs typeface="+mn-cs"/>
        </a:defRPr>
      </a:lvl6pPr>
      <a:lvl7pPr marL="2057348" algn="l" defTabSz="342892" rtl="0" eaLnBrk="1" latinLnBrk="0" hangingPunct="1">
        <a:defRPr sz="1350" kern="1200">
          <a:solidFill>
            <a:schemeClr val="tx1"/>
          </a:solidFill>
          <a:latin typeface="+mn-lt"/>
          <a:ea typeface="+mn-ea"/>
          <a:cs typeface="+mn-cs"/>
        </a:defRPr>
      </a:lvl7pPr>
      <a:lvl8pPr marL="2400240" algn="l" defTabSz="342892" rtl="0" eaLnBrk="1" latinLnBrk="0" hangingPunct="1">
        <a:defRPr sz="1350" kern="1200">
          <a:solidFill>
            <a:schemeClr val="tx1"/>
          </a:solidFill>
          <a:latin typeface="+mn-lt"/>
          <a:ea typeface="+mn-ea"/>
          <a:cs typeface="+mn-cs"/>
        </a:defRPr>
      </a:lvl8pPr>
      <a:lvl9pPr marL="2743132" algn="l" defTabSz="342892"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7.xml"/><Relationship Id="rId2" Type="http://schemas.openxmlformats.org/officeDocument/2006/relationships/diagramData" Target="../diagrams/data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0.png"/></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7.xml"/><Relationship Id="rId2" Type="http://schemas.openxmlformats.org/officeDocument/2006/relationships/diagramData" Target="../diagrams/data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7.xml"/><Relationship Id="rId2" Type="http://schemas.openxmlformats.org/officeDocument/2006/relationships/diagramData" Target="../diagrams/data3.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1" Type="http://schemas.openxmlformats.org/officeDocument/2006/relationships/slideLayout" Target="../slideLayouts/slideLayout7.xml"/><Relationship Id="rId2" Type="http://schemas.openxmlformats.org/officeDocument/2006/relationships/diagramData" Target="../diagrams/data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48.jpeg"/></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5.xml"/><Relationship Id="rId4" Type="http://schemas.openxmlformats.org/officeDocument/2006/relationships/diagramLayout" Target="../diagrams/layout5.xml"/><Relationship Id="rId5" Type="http://schemas.openxmlformats.org/officeDocument/2006/relationships/diagramQuickStyle" Target="../diagrams/quickStyle5.xml"/><Relationship Id="rId6" Type="http://schemas.openxmlformats.org/officeDocument/2006/relationships/diagramColors" Target="../diagrams/colors5.xml"/><Relationship Id="rId7" Type="http://schemas.microsoft.com/office/2007/relationships/diagramDrawing" Target="../diagrams/drawing5.xml"/><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17.xml.rels><?xml version="1.0" encoding="UTF-8" standalone="yes"?>
<Relationships xmlns="http://schemas.openxmlformats.org/package/2006/relationships"><Relationship Id="rId3" Type="http://schemas.openxmlformats.org/officeDocument/2006/relationships/hyperlink" Target="https://ibm.onthehub.com/WebStore/OfferingDetails.aspx?o=ad57225c-b018-e711-9427-b8ca3a5db7a1" TargetMode="External"/><Relationship Id="rId4" Type="http://schemas.openxmlformats.org/officeDocument/2006/relationships/image" Target="../media/image56.png"/><Relationship Id="rId1" Type="http://schemas.openxmlformats.org/officeDocument/2006/relationships/slideLayout" Target="../slideLayouts/slideLayout7.xml"/><Relationship Id="rId2" Type="http://schemas.openxmlformats.org/officeDocument/2006/relationships/image" Target="../media/image5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57.png"/></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6.xml"/><Relationship Id="rId4" Type="http://schemas.openxmlformats.org/officeDocument/2006/relationships/diagramLayout" Target="../diagrams/layout6.xml"/><Relationship Id="rId5" Type="http://schemas.openxmlformats.org/officeDocument/2006/relationships/diagramQuickStyle" Target="../diagrams/quickStyle6.xml"/><Relationship Id="rId6" Type="http://schemas.openxmlformats.org/officeDocument/2006/relationships/diagramColors" Target="../diagrams/colors6.xml"/><Relationship Id="rId7" Type="http://schemas.microsoft.com/office/2007/relationships/diagramDrawing" Target="../diagrams/drawing6.xml"/><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7.xml"/><Relationship Id="rId4" Type="http://schemas.openxmlformats.org/officeDocument/2006/relationships/diagramLayout" Target="../diagrams/layout7.xml"/><Relationship Id="rId5" Type="http://schemas.openxmlformats.org/officeDocument/2006/relationships/diagramQuickStyle" Target="../diagrams/quickStyle7.xml"/><Relationship Id="rId6" Type="http://schemas.openxmlformats.org/officeDocument/2006/relationships/diagramColors" Target="../diagrams/colors7.xml"/><Relationship Id="rId7" Type="http://schemas.microsoft.com/office/2007/relationships/diagramDrawing" Target="../diagrams/drawing7.xml"/><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8.xml"/><Relationship Id="rId4" Type="http://schemas.openxmlformats.org/officeDocument/2006/relationships/diagramLayout" Target="../diagrams/layout8.xml"/><Relationship Id="rId5" Type="http://schemas.openxmlformats.org/officeDocument/2006/relationships/diagramQuickStyle" Target="../diagrams/quickStyle8.xml"/><Relationship Id="rId6" Type="http://schemas.openxmlformats.org/officeDocument/2006/relationships/diagramColors" Target="../diagrams/colors8.xml"/><Relationship Id="rId7" Type="http://schemas.microsoft.com/office/2007/relationships/diagramDrawing" Target="../diagrams/drawing8.xml"/><Relationship Id="rId8" Type="http://schemas.openxmlformats.org/officeDocument/2006/relationships/image" Target="../media/image75.png"/><Relationship Id="rId9" Type="http://schemas.openxmlformats.org/officeDocument/2006/relationships/hyperlink" Target="https://www-03.ibm.com/services/learning/ites.wss/zz-en?pageType=page&amp;c=S873921C29767D11" TargetMode="External"/><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22.xml.rels><?xml version="1.0" encoding="UTF-8" standalone="yes"?>
<Relationships xmlns="http://schemas.openxmlformats.org/package/2006/relationships"><Relationship Id="rId3" Type="http://schemas.openxmlformats.org/officeDocument/2006/relationships/image" Target="../media/image76.png"/><Relationship Id="rId4" Type="http://schemas.openxmlformats.org/officeDocument/2006/relationships/diagramData" Target="../diagrams/data9.xml"/><Relationship Id="rId5" Type="http://schemas.openxmlformats.org/officeDocument/2006/relationships/diagramLayout" Target="../diagrams/layout9.xml"/><Relationship Id="rId6" Type="http://schemas.openxmlformats.org/officeDocument/2006/relationships/diagramQuickStyle" Target="../diagrams/quickStyle9.xml"/><Relationship Id="rId7" Type="http://schemas.openxmlformats.org/officeDocument/2006/relationships/diagramColors" Target="../diagrams/colors9.xml"/><Relationship Id="rId8" Type="http://schemas.microsoft.com/office/2007/relationships/diagramDrawing" Target="../diagrams/drawing9.xml"/><Relationship Id="rId9" Type="http://schemas.openxmlformats.org/officeDocument/2006/relationships/hyperlink" Target="http://www.mtpexams.com/mft.php" TargetMode="External"/><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23.xml.rels><?xml version="1.0" encoding="UTF-8" standalone="yes"?>
<Relationships xmlns="http://schemas.openxmlformats.org/package/2006/relationships"><Relationship Id="rId3" Type="http://schemas.openxmlformats.org/officeDocument/2006/relationships/hyperlink" Target="http://ibm.biz/zskills" TargetMode="External"/><Relationship Id="rId4" Type="http://schemas.openxmlformats.org/officeDocument/2006/relationships/image" Target="../media/image80.png"/><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1.png"/></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10.xml"/><Relationship Id="rId4" Type="http://schemas.openxmlformats.org/officeDocument/2006/relationships/diagramLayout" Target="../diagrams/layout10.xml"/><Relationship Id="rId5" Type="http://schemas.openxmlformats.org/officeDocument/2006/relationships/diagramQuickStyle" Target="../diagrams/quickStyle10.xml"/><Relationship Id="rId6" Type="http://schemas.openxmlformats.org/officeDocument/2006/relationships/diagramColors" Target="../diagrams/colors10.xml"/><Relationship Id="rId7" Type="http://schemas.microsoft.com/office/2007/relationships/diagramDrawing" Target="../diagrams/drawing10.xml"/><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11.xml"/><Relationship Id="rId4" Type="http://schemas.openxmlformats.org/officeDocument/2006/relationships/diagramLayout" Target="../diagrams/layout11.xml"/><Relationship Id="rId5" Type="http://schemas.openxmlformats.org/officeDocument/2006/relationships/diagramQuickStyle" Target="../diagrams/quickStyle11.xml"/><Relationship Id="rId6" Type="http://schemas.openxmlformats.org/officeDocument/2006/relationships/diagramColors" Target="../diagrams/colors11.xml"/><Relationship Id="rId7" Type="http://schemas.microsoft.com/office/2007/relationships/diagramDrawing" Target="../diagrams/drawing11.xml"/><Relationship Id="rId1" Type="http://schemas.openxmlformats.org/officeDocument/2006/relationships/slideLayout" Target="../slideLayouts/slideLayout2.xml"/><Relationship Id="rId2" Type="http://schemas.openxmlformats.org/officeDocument/2006/relationships/image" Target="../media/image82.png"/></Relationships>
</file>

<file path=ppt/slides/_rels/slide27.xml.rels><?xml version="1.0" encoding="UTF-8" standalone="yes"?>
<Relationships xmlns="http://schemas.openxmlformats.org/package/2006/relationships"><Relationship Id="rId3" Type="http://schemas.openxmlformats.org/officeDocument/2006/relationships/image" Target="../media/image84.jpeg"/><Relationship Id="rId4" Type="http://schemas.openxmlformats.org/officeDocument/2006/relationships/image" Target="../media/image85.jpeg"/><Relationship Id="rId5" Type="http://schemas.openxmlformats.org/officeDocument/2006/relationships/image" Target="../media/image86.jpeg"/><Relationship Id="rId6" Type="http://schemas.openxmlformats.org/officeDocument/2006/relationships/image" Target="../media/image87.jpeg"/><Relationship Id="rId7" Type="http://schemas.openxmlformats.org/officeDocument/2006/relationships/image" Target="../media/image88.jpeg"/><Relationship Id="rId8" Type="http://schemas.openxmlformats.org/officeDocument/2006/relationships/image" Target="../media/image89.png"/><Relationship Id="rId9" Type="http://schemas.openxmlformats.org/officeDocument/2006/relationships/image" Target="../media/image90.png"/><Relationship Id="rId10" Type="http://schemas.openxmlformats.org/officeDocument/2006/relationships/image" Target="../media/image91.png"/><Relationship Id="rId1" Type="http://schemas.openxmlformats.org/officeDocument/2006/relationships/slideLayout" Target="../slideLayouts/slideLayout2.xml"/><Relationship Id="rId2" Type="http://schemas.openxmlformats.org/officeDocument/2006/relationships/image" Target="../media/image83.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hyperlink" Target="http://mtm2015.mybluemix.net/" TargetMode="External"/><Relationship Id="rId5" Type="http://schemas.openxmlformats.org/officeDocument/2006/relationships/hyperlink" Target="http://mtm2016.mybluemix.net/wall_of_fame/wall_of_fame.html" TargetMode="External"/><Relationship Id="rId6" Type="http://schemas.openxmlformats.org/officeDocument/2006/relationships/hyperlink" Target="https://www.google.com/maps/d/viewer?mid=1WoMX-bAs2qo1Hc_7MjgGlVHoATg&amp;ll=-3.81666561775622e-14,0&amp;z=1" TargetMode="External"/><Relationship Id="rId7" Type="http://schemas.openxmlformats.org/officeDocument/2006/relationships/hyperlink" Target="https://www-01.ibm.com/common/ssi/cgi-bin/ssialias?htmlfid=ZSL03445USEN" TargetMode="External"/><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hyperlink" Target="http://www.destinationz.org/Academia/Articles/A-Deeper-Dive?utm_source=SilverpopMailing&amp;utm_medium=email&amp;utm_campaign=050417_DzInsider%20(1)%20Live%20Send&amp;utm_content=Article%201%20Title" TargetMode="External"/><Relationship Id="rId4" Type="http://schemas.openxmlformats.org/officeDocument/2006/relationships/image" Target="../media/image7.png"/><Relationship Id="rId5" Type="http://schemas.openxmlformats.org/officeDocument/2006/relationships/hyperlink" Target="http://www.ibmsystemsmag.com/mainframe/trends/whatsnew/2016-World-Championship/" TargetMode="External"/><Relationship Id="rId6" Type="http://schemas.openxmlformats.org/officeDocument/2006/relationships/image" Target="../media/image8.png"/><Relationship Id="rId7" Type="http://schemas.openxmlformats.org/officeDocument/2006/relationships/image" Target="../media/image9.png"/><Relationship Id="rId8" Type="http://schemas.openxmlformats.org/officeDocument/2006/relationships/hyperlink" Target="http://mtm2016.mybluemix.net/wall_of_fame/wall_of_fame.html" TargetMode="External"/><Relationship Id="rId1" Type="http://schemas.openxmlformats.org/officeDocument/2006/relationships/slideLayout" Target="../slideLayouts/slideLayout6.xml"/><Relationship Id="rId2"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hyperlink" Target="http://www.destinationz.org/Academia/Articles/The-Talent-Factor.aspx" TargetMode="External"/><Relationship Id="rId5" Type="http://schemas.openxmlformats.org/officeDocument/2006/relationships/image" Target="../media/image12.png"/><Relationship Id="rId6" Type="http://schemas.openxmlformats.org/officeDocument/2006/relationships/hyperlink" Target="http://www.ibmsystemsmag.com/mainframe/trends/whatsnew/modern-mainframer/" TargetMode="External"/><Relationship Id="rId7" Type="http://schemas.openxmlformats.org/officeDocument/2006/relationships/image" Target="../media/image13.png"/><Relationship Id="rId8" Type="http://schemas.openxmlformats.org/officeDocument/2006/relationships/image" Target="../media/image14.png"/><Relationship Id="rId9" Type="http://schemas.openxmlformats.org/officeDocument/2006/relationships/hyperlink" Target="http://www.ibmsystemsmag.com/mainframe/stoprun/Stop-Run/Torrie-McLaughlin/" TargetMode="External"/><Relationship Id="rId1" Type="http://schemas.openxmlformats.org/officeDocument/2006/relationships/slideLayout" Target="../slideLayouts/slideLayout7.xml"/><Relationship Id="rId2" Type="http://schemas.openxmlformats.org/officeDocument/2006/relationships/hyperlink" Target="http://ourdigitalmags.com/publication/?i=347521%23%7B%22issue_id%22:347521,%22numpages%22:1,%22page%22:1%7D" TargetMode="External"/></Relationships>
</file>

<file path=ppt/slides/_rels/slide7.xml.rels><?xml version="1.0" encoding="UTF-8" standalone="yes"?>
<Relationships xmlns="http://schemas.openxmlformats.org/package/2006/relationships"><Relationship Id="rId11" Type="http://schemas.openxmlformats.org/officeDocument/2006/relationships/hyperlink" Target="https://www.youtube.com/watch?v=qU38g8Y9190" TargetMode="External"/><Relationship Id="rId12" Type="http://schemas.openxmlformats.org/officeDocument/2006/relationships/hyperlink" Target="https://www.linkedin.com/pulse/mainframe-developer-co-op-positions-manulife-might-tammy" TargetMode="External"/><Relationship Id="rId1" Type="http://schemas.openxmlformats.org/officeDocument/2006/relationships/slideLayout" Target="../slideLayouts/slideLayout7.xml"/><Relationship Id="rId2" Type="http://schemas.openxmlformats.org/officeDocument/2006/relationships/image" Target="../media/image15.png"/><Relationship Id="rId3" Type="http://schemas.openxmlformats.org/officeDocument/2006/relationships/hyperlink" Target="http://www.destinationz.org/Community/Evangelizing-Mainframe/December-2016/How-to-Reach-Millennial-Programmers" TargetMode="External"/><Relationship Id="rId4" Type="http://schemas.openxmlformats.org/officeDocument/2006/relationships/hyperlink" Target="http://www.destinationz.org/Community/Evangelizing-Mainframe/June-2016/Communicate-With-Millennials-About-the-Mainframe-U" TargetMode="External"/><Relationship Id="rId5" Type="http://schemas.openxmlformats.org/officeDocument/2006/relationships/hyperlink" Target="http://destinationz.org/Community/Evangelizing-Mainframe/August-2016/How-to-Hire-Young-Mainframers" TargetMode="External"/><Relationship Id="rId6" Type="http://schemas.openxmlformats.org/officeDocument/2006/relationships/hyperlink" Target="http://www.destinationz.org/Community/Evangelizing-Mainframe/April-2017/Generation-Z-Mainframers-Not-the-Unicorns-We-Think" TargetMode="External"/><Relationship Id="rId7" Type="http://schemas.openxmlformats.org/officeDocument/2006/relationships/image" Target="../media/image16.jpeg"/><Relationship Id="rId8" Type="http://schemas.openxmlformats.org/officeDocument/2006/relationships/hyperlink" Target="http://www.itproportal.com/features/bringing-new-blood-to-the-mainframe-a-millennials-perspective/" TargetMode="External"/><Relationship Id="rId9" Type="http://schemas.openxmlformats.org/officeDocument/2006/relationships/hyperlink" Target="https://mainframedebate.com/2016/11/30/a-college-students-passion-for-learning-zos/" TargetMode="External"/><Relationship Id="rId10" Type="http://schemas.openxmlformats.org/officeDocument/2006/relationships/image" Target="../media/image1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5" Type="http://schemas.openxmlformats.org/officeDocument/2006/relationships/image" Target="../media/image21.png"/><Relationship Id="rId6" Type="http://schemas.openxmlformats.org/officeDocument/2006/relationships/image" Target="../media/image22.png"/><Relationship Id="rId7" Type="http://schemas.openxmlformats.org/officeDocument/2006/relationships/hyperlink" Target="ibm.biz%5Cmtmcontest" TargetMode="External"/><Relationship Id="rId8" Type="http://schemas.openxmlformats.org/officeDocument/2006/relationships/image" Target="../media/image23.png"/><Relationship Id="rId9" Type="http://schemas.openxmlformats.org/officeDocument/2006/relationships/hyperlink" Target="http://systemzjobs-com.careerwebsite.com/home/index.cfm?site_id=11677" TargetMode="External"/><Relationship Id="rId10" Type="http://schemas.openxmlformats.org/officeDocument/2006/relationships/hyperlink" Target="http://mtm2016.mybluemix.net/wall_of_fame/wall_of_fame.html" TargetMode="External"/><Relationship Id="rId1" Type="http://schemas.openxmlformats.org/officeDocument/2006/relationships/slideLayout" Target="../slideLayouts/slideLayout7.xml"/><Relationship Id="rId2" Type="http://schemas.openxmlformats.org/officeDocument/2006/relationships/hyperlink" Target="https://zskillscorp.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103336" y="200093"/>
            <a:ext cx="8662898" cy="949540"/>
          </a:xfrm>
        </p:spPr>
        <p:txBody>
          <a:bodyPr/>
          <a:lstStyle/>
          <a:p>
            <a:r>
              <a:rPr lang="en-US" sz="2400" dirty="0"/>
              <a:t>Mainframe brain </a:t>
            </a:r>
            <a:r>
              <a:rPr lang="en-US" sz="2400" dirty="0" smtClean="0"/>
              <a:t>drain?</a:t>
            </a:r>
            <a:br>
              <a:rPr lang="en-US" sz="2400" dirty="0" smtClean="0"/>
            </a:br>
            <a:r>
              <a:rPr lang="en-US" sz="2400" dirty="0" smtClean="0"/>
              <a:t>The </a:t>
            </a:r>
            <a:r>
              <a:rPr lang="en-US" sz="2400" dirty="0" err="1" smtClean="0"/>
              <a:t>Millennials</a:t>
            </a:r>
            <a:r>
              <a:rPr lang="en-US" sz="2400" dirty="0"/>
              <a:t>, the </a:t>
            </a:r>
            <a:r>
              <a:rPr lang="en-US" sz="2400" dirty="0" smtClean="0"/>
              <a:t>Myths </a:t>
            </a:r>
            <a:r>
              <a:rPr lang="en-US" sz="2400" dirty="0"/>
              <a:t>and </a:t>
            </a:r>
            <a:r>
              <a:rPr lang="en-US" sz="2400" dirty="0" smtClean="0"/>
              <a:t>z</a:t>
            </a:r>
            <a:endParaRPr lang="en-US" sz="2400" dirty="0"/>
          </a:p>
        </p:txBody>
      </p:sp>
      <p:sp>
        <p:nvSpPr>
          <p:cNvPr id="12" name="Title 1"/>
          <p:cNvSpPr txBox="1">
            <a:spLocks/>
          </p:cNvSpPr>
          <p:nvPr/>
        </p:nvSpPr>
        <p:spPr>
          <a:xfrm>
            <a:off x="4208892" y="4053878"/>
            <a:ext cx="3680389" cy="772862"/>
          </a:xfrm>
          <a:prstGeom prst="rect">
            <a:avLst/>
          </a:prstGeom>
          <a:ln>
            <a:noFill/>
          </a:ln>
        </p:spPr>
        <p:txBody>
          <a:bodyPr vert="horz" lIns="91440" tIns="45720" rIns="91440" bIns="45720" rtlCol="0" anchor="b" anchorCtr="0">
            <a:noAutofit/>
          </a:bodyPr>
          <a:lstStyle>
            <a:lvl1pPr algn="l" defTabSz="457200" rtl="0" eaLnBrk="1" latinLnBrk="0" hangingPunct="1">
              <a:spcBef>
                <a:spcPct val="0"/>
              </a:spcBef>
              <a:buNone/>
              <a:defRPr sz="2100" b="1" kern="1200">
                <a:solidFill>
                  <a:schemeClr val="accent4"/>
                </a:solidFill>
                <a:latin typeface="+mj-lt"/>
                <a:ea typeface="+mj-ea"/>
                <a:cs typeface="+mj-cs"/>
              </a:defRPr>
            </a:lvl1pPr>
          </a:lstStyle>
          <a:p>
            <a:r>
              <a:rPr lang="en-US" sz="1400" b="0" dirty="0" smtClean="0">
                <a:solidFill>
                  <a:srgbClr val="802B7B"/>
                </a:solidFill>
              </a:rPr>
              <a:t>Christy Schroeder	</a:t>
            </a:r>
          </a:p>
          <a:p>
            <a:r>
              <a:rPr lang="en-US" sz="1200" b="0" dirty="0" smtClean="0">
                <a:solidFill>
                  <a:srgbClr val="802B7B"/>
                </a:solidFill>
              </a:rPr>
              <a:t>WW z Systems Client Skills Offering Manager</a:t>
            </a:r>
          </a:p>
          <a:p>
            <a:r>
              <a:rPr lang="en-US" sz="1200" b="0" dirty="0" err="1" smtClean="0">
                <a:solidFill>
                  <a:srgbClr val="802B7B"/>
                </a:solidFill>
              </a:rPr>
              <a:t>christys@us.ibm.com</a:t>
            </a:r>
            <a:endParaRPr lang="en-US" sz="1200" b="0" dirty="0" smtClean="0">
              <a:solidFill>
                <a:schemeClr val="bg1"/>
              </a:solidFill>
            </a:endParaRPr>
          </a:p>
        </p:txBody>
      </p:sp>
    </p:spTree>
    <p:extLst>
      <p:ext uri="{BB962C8B-B14F-4D97-AF65-F5344CB8AC3E}">
        <p14:creationId xmlns:p14="http://schemas.microsoft.com/office/powerpoint/2010/main" val="90919082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2535325875"/>
              </p:ext>
            </p:extLst>
          </p:nvPr>
        </p:nvGraphicFramePr>
        <p:xfrm>
          <a:off x="369163" y="1100019"/>
          <a:ext cx="8485285" cy="38098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lstStyle/>
          <a:p>
            <a:r>
              <a:rPr lang="en-US" dirty="0" smtClean="0"/>
              <a:t>Insight</a:t>
            </a:r>
            <a:endParaRPr lang="en-US" dirty="0"/>
          </a:p>
        </p:txBody>
      </p:sp>
      <p:sp>
        <p:nvSpPr>
          <p:cNvPr id="5" name="TextBox 4"/>
          <p:cNvSpPr txBox="1"/>
          <p:nvPr/>
        </p:nvSpPr>
        <p:spPr>
          <a:xfrm>
            <a:off x="212725" y="778077"/>
            <a:ext cx="8775873" cy="369332"/>
          </a:xfrm>
          <a:prstGeom prst="rect">
            <a:avLst/>
          </a:prstGeom>
        </p:spPr>
        <p:txBody>
          <a:bodyPr wrap="square" rtlCol="0">
            <a:spAutoFit/>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Start building relationships early!</a:t>
            </a:r>
          </a:p>
        </p:txBody>
      </p:sp>
      <p:sp>
        <p:nvSpPr>
          <p:cNvPr id="8" name="Slide Number Placeholder 2"/>
          <p:cNvSpPr txBox="1">
            <a:spLocks/>
          </p:cNvSpPr>
          <p:nvPr/>
        </p:nvSpPr>
        <p:spPr>
          <a:xfrm>
            <a:off x="3937317" y="4865142"/>
            <a:ext cx="609600" cy="215756"/>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994D75EB-7856-4F27-A3D9-C3E439BFB97E}" type="slidenum">
              <a:rPr lang="en-US" altLang="en-US" sz="800" smtClean="0"/>
              <a:pPr algn="ctr"/>
              <a:t>9</a:t>
            </a:fld>
            <a:endParaRPr lang="en-US" altLang="en-US" sz="800" dirty="0"/>
          </a:p>
        </p:txBody>
      </p:sp>
    </p:spTree>
    <p:extLst>
      <p:ext uri="{BB962C8B-B14F-4D97-AF65-F5344CB8AC3E}">
        <p14:creationId xmlns:p14="http://schemas.microsoft.com/office/powerpoint/2010/main" val="230344520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Myth</a:t>
            </a:r>
            <a:endParaRPr lang="en-US" dirty="0"/>
          </a:p>
        </p:txBody>
      </p:sp>
      <p:sp>
        <p:nvSpPr>
          <p:cNvPr id="3" name="Slide Number Placeholder 2"/>
          <p:cNvSpPr>
            <a:spLocks noGrp="1"/>
          </p:cNvSpPr>
          <p:nvPr>
            <p:ph type="sldNum" sz="quarter" idx="10"/>
          </p:nvPr>
        </p:nvSpPr>
        <p:spPr>
          <a:xfrm>
            <a:off x="3937317" y="4865142"/>
            <a:ext cx="609600" cy="215756"/>
          </a:xfrm>
        </p:spPr>
        <p:txBody>
          <a:bodyPr/>
          <a:lstStyle/>
          <a:p>
            <a:pPr algn="ctr"/>
            <a:fld id="{994D75EB-7856-4F27-A3D9-C3E439BFB97E}" type="slidenum">
              <a:rPr lang="en-US" altLang="en-US" sz="800" smtClean="0"/>
              <a:pPr algn="ctr"/>
              <a:t>10</a:t>
            </a:fld>
            <a:endParaRPr lang="en-US" altLang="en-US" sz="800" dirty="0"/>
          </a:p>
        </p:txBody>
      </p:sp>
      <p:sp>
        <p:nvSpPr>
          <p:cNvPr id="5" name="TextBox 4"/>
          <p:cNvSpPr txBox="1"/>
          <p:nvPr/>
        </p:nvSpPr>
        <p:spPr>
          <a:xfrm>
            <a:off x="357753" y="778077"/>
            <a:ext cx="8246260" cy="646331"/>
          </a:xfrm>
          <a:prstGeom prst="rect">
            <a:avLst/>
          </a:prstGeom>
        </p:spPr>
        <p:txBody>
          <a:bodyPr wrap="square" rtlCol="0">
            <a:spAutoFit/>
          </a:bodyPr>
          <a:lstStyle/>
          <a:p>
            <a:pPr algn="ct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Mainframe training is like a luxury sports car, you want it, you just can’t afford it!</a:t>
            </a:r>
          </a:p>
        </p:txBody>
      </p:sp>
      <p:pic>
        <p:nvPicPr>
          <p:cNvPr id="4" name="Picture 3"/>
          <p:cNvPicPr>
            <a:picLocks noChangeAspect="1"/>
          </p:cNvPicPr>
          <p:nvPr/>
        </p:nvPicPr>
        <p:blipFill>
          <a:blip r:embed="rId2"/>
          <a:stretch>
            <a:fillRect/>
          </a:stretch>
        </p:blipFill>
        <p:spPr>
          <a:xfrm>
            <a:off x="876504" y="1547190"/>
            <a:ext cx="7092280" cy="3060950"/>
          </a:xfrm>
          <a:prstGeom prst="rect">
            <a:avLst/>
          </a:prstGeom>
        </p:spPr>
      </p:pic>
    </p:spTree>
    <p:extLst>
      <p:ext uri="{BB962C8B-B14F-4D97-AF65-F5344CB8AC3E}">
        <p14:creationId xmlns:p14="http://schemas.microsoft.com/office/powerpoint/2010/main" val="32204248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a:t>
            </a:r>
            <a:endParaRPr lang="en-US" dirty="0"/>
          </a:p>
        </p:txBody>
      </p:sp>
      <p:sp>
        <p:nvSpPr>
          <p:cNvPr id="5" name="TextBox 4"/>
          <p:cNvSpPr txBox="1"/>
          <p:nvPr/>
        </p:nvSpPr>
        <p:spPr>
          <a:xfrm>
            <a:off x="212725" y="778077"/>
            <a:ext cx="8775873" cy="369332"/>
          </a:xfrm>
          <a:prstGeom prst="rect">
            <a:avLst/>
          </a:prstGeom>
        </p:spPr>
        <p:txBody>
          <a:bodyPr wrap="square" rtlCol="0">
            <a:spAutoFit/>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IBM offers terrific no-cost training </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options for z/VM</a:t>
            </a:r>
            <a:r>
              <a:rPr lang="mr-IN"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t>
            </a:r>
            <a:endPar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8" name="Slide Number Placeholder 2"/>
          <p:cNvSpPr txBox="1">
            <a:spLocks/>
          </p:cNvSpPr>
          <p:nvPr/>
        </p:nvSpPr>
        <p:spPr>
          <a:xfrm>
            <a:off x="3937317" y="4865142"/>
            <a:ext cx="609600" cy="215756"/>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994D75EB-7856-4F27-A3D9-C3E439BFB97E}" type="slidenum">
              <a:rPr lang="en-US" altLang="en-US" sz="800" smtClean="0"/>
              <a:pPr algn="ctr"/>
              <a:t>11</a:t>
            </a:fld>
            <a:endParaRPr lang="en-US" altLang="en-US" sz="800" dirty="0"/>
          </a:p>
        </p:txBody>
      </p:sp>
      <p:graphicFrame>
        <p:nvGraphicFramePr>
          <p:cNvPr id="12" name="Diagram 11"/>
          <p:cNvGraphicFramePr/>
          <p:nvPr>
            <p:extLst>
              <p:ext uri="{D42A27DB-BD31-4B8C-83A1-F6EECF244321}">
                <p14:modId xmlns:p14="http://schemas.microsoft.com/office/powerpoint/2010/main" val="3753181757"/>
              </p:ext>
            </p:extLst>
          </p:nvPr>
        </p:nvGraphicFramePr>
        <p:xfrm>
          <a:off x="304092" y="1192124"/>
          <a:ext cx="8604009" cy="33716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6290994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a:t>
            </a:r>
            <a:endParaRPr lang="en-US" dirty="0"/>
          </a:p>
        </p:txBody>
      </p:sp>
      <p:sp>
        <p:nvSpPr>
          <p:cNvPr id="5" name="TextBox 4"/>
          <p:cNvSpPr txBox="1"/>
          <p:nvPr/>
        </p:nvSpPr>
        <p:spPr>
          <a:xfrm>
            <a:off x="212725" y="778077"/>
            <a:ext cx="8775873" cy="369332"/>
          </a:xfrm>
          <a:prstGeom prst="rect">
            <a:avLst/>
          </a:prstGeom>
        </p:spPr>
        <p:txBody>
          <a:bodyPr wrap="square" rtlCol="0">
            <a:spAutoFit/>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as well as for z/OS and our subsystems</a:t>
            </a:r>
            <a:r>
              <a:rPr lang="mr-IN"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t>
            </a:r>
            <a:endPar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8" name="Slide Number Placeholder 2"/>
          <p:cNvSpPr txBox="1">
            <a:spLocks/>
          </p:cNvSpPr>
          <p:nvPr/>
        </p:nvSpPr>
        <p:spPr>
          <a:xfrm>
            <a:off x="3937317" y="4865142"/>
            <a:ext cx="609600" cy="215756"/>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994D75EB-7856-4F27-A3D9-C3E439BFB97E}" type="slidenum">
              <a:rPr lang="en-US" altLang="en-US" sz="800" smtClean="0"/>
              <a:pPr algn="ctr"/>
              <a:t>12</a:t>
            </a:fld>
            <a:endParaRPr lang="en-US" altLang="en-US" sz="800" dirty="0"/>
          </a:p>
        </p:txBody>
      </p:sp>
      <p:graphicFrame>
        <p:nvGraphicFramePr>
          <p:cNvPr id="12" name="Diagram 11"/>
          <p:cNvGraphicFramePr/>
          <p:nvPr>
            <p:extLst>
              <p:ext uri="{D42A27DB-BD31-4B8C-83A1-F6EECF244321}">
                <p14:modId xmlns:p14="http://schemas.microsoft.com/office/powerpoint/2010/main" val="2184360373"/>
              </p:ext>
            </p:extLst>
          </p:nvPr>
        </p:nvGraphicFramePr>
        <p:xfrm>
          <a:off x="304092" y="1192124"/>
          <a:ext cx="8604009" cy="33716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0600837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a:t>
            </a:r>
            <a:endParaRPr lang="en-US" dirty="0"/>
          </a:p>
        </p:txBody>
      </p:sp>
      <p:sp>
        <p:nvSpPr>
          <p:cNvPr id="5" name="TextBox 4"/>
          <p:cNvSpPr txBox="1"/>
          <p:nvPr/>
        </p:nvSpPr>
        <p:spPr>
          <a:xfrm>
            <a:off x="212725" y="733362"/>
            <a:ext cx="8775873" cy="369332"/>
          </a:xfrm>
          <a:prstGeom prst="rect">
            <a:avLst/>
          </a:prstGeom>
        </p:spPr>
        <p:txBody>
          <a:bodyPr wrap="square" rtlCol="0">
            <a:spAutoFit/>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mr-IN"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including classes, e-learning courses, videos, webinars and more!</a:t>
            </a:r>
          </a:p>
        </p:txBody>
      </p:sp>
      <p:sp>
        <p:nvSpPr>
          <p:cNvPr id="8" name="Slide Number Placeholder 2"/>
          <p:cNvSpPr txBox="1">
            <a:spLocks/>
          </p:cNvSpPr>
          <p:nvPr/>
        </p:nvSpPr>
        <p:spPr>
          <a:xfrm>
            <a:off x="3937317" y="4865142"/>
            <a:ext cx="609600" cy="215756"/>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994D75EB-7856-4F27-A3D9-C3E439BFB97E}" type="slidenum">
              <a:rPr lang="en-US" altLang="en-US" sz="800" smtClean="0"/>
              <a:pPr algn="ctr"/>
              <a:t>13</a:t>
            </a:fld>
            <a:endParaRPr lang="en-US" altLang="en-US" sz="800" dirty="0"/>
          </a:p>
        </p:txBody>
      </p:sp>
      <p:graphicFrame>
        <p:nvGraphicFramePr>
          <p:cNvPr id="6" name="Diagram 5"/>
          <p:cNvGraphicFramePr/>
          <p:nvPr>
            <p:extLst>
              <p:ext uri="{D42A27DB-BD31-4B8C-83A1-F6EECF244321}">
                <p14:modId xmlns:p14="http://schemas.microsoft.com/office/powerpoint/2010/main" val="2894337217"/>
              </p:ext>
            </p:extLst>
          </p:nvPr>
        </p:nvGraphicFramePr>
        <p:xfrm>
          <a:off x="310093" y="1153683"/>
          <a:ext cx="8534892" cy="35504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5867102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a:t>
            </a:r>
            <a:endParaRPr lang="en-US" dirty="0"/>
          </a:p>
        </p:txBody>
      </p:sp>
      <p:sp>
        <p:nvSpPr>
          <p:cNvPr id="5" name="TextBox 4"/>
          <p:cNvSpPr txBox="1"/>
          <p:nvPr/>
        </p:nvSpPr>
        <p:spPr>
          <a:xfrm>
            <a:off x="212725" y="733362"/>
            <a:ext cx="8775873" cy="369332"/>
          </a:xfrm>
          <a:prstGeom prst="rect">
            <a:avLst/>
          </a:prstGeom>
        </p:spPr>
        <p:txBody>
          <a:bodyPr wrap="square" rtlCol="0">
            <a:spAutoFit/>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We even offer a free </a:t>
            </a:r>
            <a:r>
              <a:rPr lang="en-US"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LinuxONE</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Development environment...</a:t>
            </a:r>
          </a:p>
        </p:txBody>
      </p:sp>
      <p:sp>
        <p:nvSpPr>
          <p:cNvPr id="8" name="Slide Number Placeholder 2"/>
          <p:cNvSpPr txBox="1">
            <a:spLocks/>
          </p:cNvSpPr>
          <p:nvPr/>
        </p:nvSpPr>
        <p:spPr>
          <a:xfrm>
            <a:off x="3937317" y="4865142"/>
            <a:ext cx="609600" cy="215756"/>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994D75EB-7856-4F27-A3D9-C3E439BFB97E}" type="slidenum">
              <a:rPr lang="en-US" altLang="en-US" sz="800" smtClean="0"/>
              <a:pPr algn="ctr"/>
              <a:t>14</a:t>
            </a:fld>
            <a:endParaRPr lang="en-US" altLang="en-US" sz="800" dirty="0"/>
          </a:p>
        </p:txBody>
      </p:sp>
      <p:pic>
        <p:nvPicPr>
          <p:cNvPr id="9" name="Picture 4" descr="linux_bkgd_1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8701" y="1309230"/>
            <a:ext cx="5102347" cy="3310772"/>
          </a:xfrm>
          <a:prstGeom prst="rect">
            <a:avLst/>
          </a:prstGeom>
          <a:noFill/>
          <a:ln w="9525">
            <a:noFill/>
            <a:miter lim="800000"/>
            <a:headEnd/>
            <a:tailEnd/>
          </a:ln>
        </p:spPr>
      </p:pic>
      <p:sp>
        <p:nvSpPr>
          <p:cNvPr id="7" name="TextBox 6"/>
          <p:cNvSpPr txBox="1"/>
          <p:nvPr/>
        </p:nvSpPr>
        <p:spPr>
          <a:xfrm>
            <a:off x="5920853" y="1675893"/>
            <a:ext cx="2781547" cy="2409891"/>
          </a:xfrm>
          <a:prstGeom prst="rect">
            <a:avLst/>
          </a:prstGeom>
        </p:spPr>
        <p:txBody>
          <a:bodyPr wrap="square" rtlCol="0">
            <a:spAutoFit/>
          </a:bodyPr>
          <a:lstStyle/>
          <a:p>
            <a:pPr>
              <a:lnSpc>
                <a:spcPct val="120000"/>
              </a:lnSpc>
            </a:pPr>
            <a:r>
              <a:rPr lang="en-US" dirty="0" smtClean="0"/>
              <a:t>Try it today!</a:t>
            </a:r>
          </a:p>
          <a:p>
            <a:pPr marL="742950" lvl="1" indent="-285750">
              <a:lnSpc>
                <a:spcPct val="120000"/>
              </a:lnSpc>
              <a:buFont typeface="Wingdings" charset="2"/>
              <a:buChar char="²"/>
            </a:pPr>
            <a:r>
              <a:rPr lang="en-US" dirty="0" smtClean="0"/>
              <a:t>120 days</a:t>
            </a:r>
          </a:p>
          <a:p>
            <a:pPr marL="742950" lvl="1" indent="-285750">
              <a:lnSpc>
                <a:spcPct val="120000"/>
              </a:lnSpc>
              <a:buFont typeface="Wingdings" charset="2"/>
              <a:buChar char="²"/>
            </a:pPr>
            <a:r>
              <a:rPr lang="en-US" dirty="0" smtClean="0"/>
              <a:t>2 virtual CPUs</a:t>
            </a:r>
          </a:p>
          <a:p>
            <a:pPr marL="742950" lvl="1" indent="-285750">
              <a:lnSpc>
                <a:spcPct val="120000"/>
              </a:lnSpc>
              <a:buFont typeface="Wingdings" charset="2"/>
              <a:buChar char="²"/>
            </a:pPr>
            <a:r>
              <a:rPr lang="en-US" dirty="0" smtClean="0"/>
              <a:t>4 GB Memory</a:t>
            </a:r>
          </a:p>
          <a:p>
            <a:pPr marL="742950" lvl="1" indent="-285750">
              <a:lnSpc>
                <a:spcPct val="120000"/>
              </a:lnSpc>
              <a:buFont typeface="Wingdings" charset="2"/>
              <a:buChar char="²"/>
            </a:pPr>
            <a:r>
              <a:rPr lang="en-US" dirty="0" smtClean="0"/>
              <a:t>40 GB Storage</a:t>
            </a:r>
          </a:p>
          <a:p>
            <a:pPr marL="742950" lvl="1" indent="-285750">
              <a:lnSpc>
                <a:spcPct val="120000"/>
              </a:lnSpc>
              <a:buFont typeface="Wingdings" charset="2"/>
              <a:buChar char="²"/>
            </a:pPr>
            <a:endParaRPr lang="en-US" dirty="0"/>
          </a:p>
          <a:p>
            <a:pPr>
              <a:lnSpc>
                <a:spcPct val="120000"/>
              </a:lnSpc>
            </a:pPr>
            <a:r>
              <a:rPr lang="en-US" dirty="0" err="1" smtClean="0"/>
              <a:t>ibm.com</a:t>
            </a:r>
            <a:r>
              <a:rPr lang="en-US" dirty="0" smtClean="0"/>
              <a:t>/</a:t>
            </a:r>
            <a:r>
              <a:rPr lang="en-US" dirty="0" err="1" smtClean="0"/>
              <a:t>linuxone</a:t>
            </a:r>
            <a:r>
              <a:rPr lang="en-US" dirty="0" smtClean="0"/>
              <a:t>/try</a:t>
            </a:r>
          </a:p>
        </p:txBody>
      </p:sp>
    </p:spTree>
    <p:extLst>
      <p:ext uri="{BB962C8B-B14F-4D97-AF65-F5344CB8AC3E}">
        <p14:creationId xmlns:p14="http://schemas.microsoft.com/office/powerpoint/2010/main" val="230334381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a:t>
            </a:r>
            <a:endParaRPr lang="en-US" dirty="0"/>
          </a:p>
        </p:txBody>
      </p:sp>
      <p:sp>
        <p:nvSpPr>
          <p:cNvPr id="5" name="TextBox 4"/>
          <p:cNvSpPr txBox="1"/>
          <p:nvPr/>
        </p:nvSpPr>
        <p:spPr>
          <a:xfrm>
            <a:off x="668870" y="596901"/>
            <a:ext cx="7640002" cy="646331"/>
          </a:xfrm>
          <a:prstGeom prst="rect">
            <a:avLst/>
          </a:prstGeom>
        </p:spPr>
        <p:txBody>
          <a:bodyPr wrap="square" rtlCol="0">
            <a:spAutoFit/>
          </a:bodyPr>
          <a:lstStyle/>
          <a:p>
            <a:pPr algn="ct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mr-IN"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and host z Council meetings, and support z user groups that are chocked full of terrific z content and provide helpful resources</a:t>
            </a:r>
          </a:p>
        </p:txBody>
      </p:sp>
      <p:sp>
        <p:nvSpPr>
          <p:cNvPr id="8" name="Slide Number Placeholder 2"/>
          <p:cNvSpPr txBox="1">
            <a:spLocks/>
          </p:cNvSpPr>
          <p:nvPr/>
        </p:nvSpPr>
        <p:spPr>
          <a:xfrm>
            <a:off x="3937317" y="4865142"/>
            <a:ext cx="609600" cy="215756"/>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994D75EB-7856-4F27-A3D9-C3E439BFB97E}" type="slidenum">
              <a:rPr lang="en-US" altLang="en-US" sz="800" smtClean="0"/>
              <a:pPr algn="ctr"/>
              <a:t>15</a:t>
            </a:fld>
            <a:endParaRPr lang="en-US" altLang="en-US" sz="800" dirty="0"/>
          </a:p>
        </p:txBody>
      </p:sp>
      <p:graphicFrame>
        <p:nvGraphicFramePr>
          <p:cNvPr id="7" name="Diagram 6"/>
          <p:cNvGraphicFramePr/>
          <p:nvPr>
            <p:extLst>
              <p:ext uri="{D42A27DB-BD31-4B8C-83A1-F6EECF244321}">
                <p14:modId xmlns:p14="http://schemas.microsoft.com/office/powerpoint/2010/main" val="711085790"/>
              </p:ext>
            </p:extLst>
          </p:nvPr>
        </p:nvGraphicFramePr>
        <p:xfrm>
          <a:off x="232566" y="1255283"/>
          <a:ext cx="8736190" cy="35374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662371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7-05-19 at 3.51.36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14449" y="733362"/>
            <a:ext cx="2274149" cy="2100784"/>
          </a:xfrm>
          <a:prstGeom prst="rect">
            <a:avLst/>
          </a:prstGeom>
        </p:spPr>
      </p:pic>
      <p:sp>
        <p:nvSpPr>
          <p:cNvPr id="2" name="Title 1"/>
          <p:cNvSpPr>
            <a:spLocks noGrp="1"/>
          </p:cNvSpPr>
          <p:nvPr>
            <p:ph type="title"/>
          </p:nvPr>
        </p:nvSpPr>
        <p:spPr/>
        <p:txBody>
          <a:bodyPr/>
          <a:lstStyle/>
          <a:p>
            <a:r>
              <a:rPr lang="en-US" dirty="0" smtClean="0"/>
              <a:t>Fact</a:t>
            </a:r>
            <a:endParaRPr lang="en-US" dirty="0"/>
          </a:p>
        </p:txBody>
      </p:sp>
      <p:sp>
        <p:nvSpPr>
          <p:cNvPr id="5" name="TextBox 4"/>
          <p:cNvSpPr txBox="1"/>
          <p:nvPr/>
        </p:nvSpPr>
        <p:spPr>
          <a:xfrm>
            <a:off x="275333" y="733362"/>
            <a:ext cx="8775873" cy="369332"/>
          </a:xfrm>
          <a:prstGeom prst="rect">
            <a:avLst/>
          </a:prstGeom>
        </p:spPr>
        <p:txBody>
          <a:bodyPr wrap="square" rtlCol="0">
            <a:spAutoFit/>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We even provide free training for students!</a:t>
            </a:r>
          </a:p>
        </p:txBody>
      </p:sp>
      <p:sp>
        <p:nvSpPr>
          <p:cNvPr id="8" name="Slide Number Placeholder 2"/>
          <p:cNvSpPr txBox="1">
            <a:spLocks/>
          </p:cNvSpPr>
          <p:nvPr/>
        </p:nvSpPr>
        <p:spPr>
          <a:xfrm>
            <a:off x="3937317" y="4865142"/>
            <a:ext cx="609600" cy="215756"/>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994D75EB-7856-4F27-A3D9-C3E439BFB97E}" type="slidenum">
              <a:rPr lang="en-US" altLang="en-US" sz="800" smtClean="0"/>
              <a:pPr algn="ctr"/>
              <a:t>16</a:t>
            </a:fld>
            <a:endParaRPr lang="en-US" altLang="en-US" sz="800" dirty="0"/>
          </a:p>
        </p:txBody>
      </p:sp>
      <p:sp>
        <p:nvSpPr>
          <p:cNvPr id="3" name="Rectangle 2"/>
          <p:cNvSpPr/>
          <p:nvPr/>
        </p:nvSpPr>
        <p:spPr>
          <a:xfrm>
            <a:off x="465082" y="1129461"/>
            <a:ext cx="8915093" cy="1414746"/>
          </a:xfrm>
          <a:prstGeom prst="rect">
            <a:avLst/>
          </a:prstGeom>
        </p:spPr>
        <p:txBody>
          <a:bodyPr wrap="square">
            <a:spAutoFit/>
          </a:bodyPr>
          <a:lstStyle/>
          <a:p>
            <a:pPr>
              <a:lnSpc>
                <a:spcPct val="120000"/>
              </a:lnSpc>
              <a:buClr>
                <a:srgbClr val="000090"/>
              </a:buClr>
            </a:pPr>
            <a:r>
              <a:rPr lang="en-US" sz="1600" dirty="0" smtClean="0">
                <a:ea typeface="MS PGothic" charset="0"/>
              </a:rPr>
              <a:t>Introducing the new IBM z Enterprise Computing </a:t>
            </a:r>
            <a:r>
              <a:rPr lang="en-US" sz="1600" dirty="0" err="1" smtClean="0">
                <a:ea typeface="MS PGothic" charset="0"/>
              </a:rPr>
              <a:t>Kickstart</a:t>
            </a:r>
            <a:r>
              <a:rPr lang="en-US" sz="1600" dirty="0" smtClean="0">
                <a:ea typeface="MS PGothic" charset="0"/>
              </a:rPr>
              <a:t> Offering</a:t>
            </a:r>
            <a:endParaRPr lang="en-US" sz="1600" dirty="0">
              <a:ea typeface="MS PGothic" charset="0"/>
            </a:endParaRPr>
          </a:p>
          <a:p>
            <a:pPr marL="742950" lvl="1" indent="-285750">
              <a:lnSpc>
                <a:spcPct val="120000"/>
              </a:lnSpc>
              <a:buClr>
                <a:srgbClr val="000090"/>
              </a:buClr>
              <a:buFont typeface="Wingdings" charset="2"/>
              <a:buChar char="²"/>
            </a:pPr>
            <a:r>
              <a:rPr lang="en-US" sz="1400" dirty="0" smtClean="0">
                <a:ea typeface="MS PGothic" charset="0"/>
              </a:rPr>
              <a:t>For students and faculty</a:t>
            </a:r>
          </a:p>
          <a:p>
            <a:pPr marL="742950" lvl="1" indent="-285750">
              <a:lnSpc>
                <a:spcPct val="120000"/>
              </a:lnSpc>
              <a:buClr>
                <a:srgbClr val="000090"/>
              </a:buClr>
              <a:buFont typeface="Wingdings" charset="2"/>
              <a:buChar char="²"/>
            </a:pPr>
            <a:r>
              <a:rPr lang="en-US" sz="1400" dirty="0" smtClean="0">
                <a:ea typeface="MS PGothic" charset="0"/>
              </a:rPr>
              <a:t>Over </a:t>
            </a:r>
            <a:r>
              <a:rPr lang="en-US" sz="1400" dirty="0">
                <a:ea typeface="MS PGothic" charset="0"/>
              </a:rPr>
              <a:t>40 hours of free e-learning</a:t>
            </a:r>
          </a:p>
          <a:p>
            <a:pPr marL="742950" lvl="1" indent="-285750">
              <a:lnSpc>
                <a:spcPct val="120000"/>
              </a:lnSpc>
              <a:buClr>
                <a:srgbClr val="000090"/>
              </a:buClr>
              <a:buFont typeface="Wingdings" charset="2"/>
              <a:buChar char="²"/>
            </a:pPr>
            <a:r>
              <a:rPr lang="en-US" sz="1400" dirty="0" smtClean="0">
                <a:ea typeface="MS PGothic" charset="0"/>
              </a:rPr>
              <a:t>Visit </a:t>
            </a:r>
            <a:r>
              <a:rPr lang="en-US" sz="1400" dirty="0" smtClean="0">
                <a:ea typeface="MS PGothic" charset="0"/>
                <a:hlinkClick r:id="rId3"/>
              </a:rPr>
              <a:t>On The Hub</a:t>
            </a:r>
            <a:r>
              <a:rPr lang="en-US" sz="1400" dirty="0" smtClean="0">
                <a:ea typeface="MS PGothic" charset="0"/>
              </a:rPr>
              <a:t> </a:t>
            </a:r>
          </a:p>
          <a:p>
            <a:pPr marL="742950" lvl="1" indent="-285750">
              <a:lnSpc>
                <a:spcPct val="120000"/>
              </a:lnSpc>
              <a:buClr>
                <a:srgbClr val="000090"/>
              </a:buClr>
              <a:buFont typeface="Wingdings" charset="2"/>
              <a:buChar char="²"/>
            </a:pPr>
            <a:r>
              <a:rPr lang="en-US" sz="1400" dirty="0" smtClean="0">
                <a:ea typeface="MS PGothic" charset="0"/>
              </a:rPr>
              <a:t>Get your summer intern trained today!</a:t>
            </a:r>
            <a:endParaRPr lang="en-US" sz="1200" dirty="0">
              <a:ea typeface="MS PGothic" charset="0"/>
            </a:endParaRPr>
          </a:p>
        </p:txBody>
      </p:sp>
      <p:pic>
        <p:nvPicPr>
          <p:cNvPr id="11" name="Picture 10"/>
          <p:cNvPicPr>
            <a:picLocks noChangeAspect="1"/>
          </p:cNvPicPr>
          <p:nvPr/>
        </p:nvPicPr>
        <p:blipFill>
          <a:blip r:embed="rId4"/>
          <a:stretch>
            <a:fillRect/>
          </a:stretch>
        </p:blipFill>
        <p:spPr>
          <a:xfrm>
            <a:off x="599242" y="2638266"/>
            <a:ext cx="3407618" cy="2048132"/>
          </a:xfrm>
          <a:prstGeom prst="rect">
            <a:avLst/>
          </a:prstGeom>
        </p:spPr>
      </p:pic>
      <p:sp>
        <p:nvSpPr>
          <p:cNvPr id="12" name="Rectangle 11">
            <a:hlinkClick r:id="rId3"/>
          </p:cNvPr>
          <p:cNvSpPr/>
          <p:nvPr/>
        </p:nvSpPr>
        <p:spPr>
          <a:xfrm>
            <a:off x="4258263" y="3308479"/>
            <a:ext cx="3487139" cy="646331"/>
          </a:xfrm>
          <a:prstGeom prst="rect">
            <a:avLst/>
          </a:prstGeom>
          <a:ln w="19050" cmpd="sng">
            <a:solidFill>
              <a:schemeClr val="accent1"/>
            </a:solidFill>
          </a:ln>
          <a:scene3d>
            <a:camera prst="orthographicFront"/>
            <a:lightRig rig="threePt" dir="t"/>
          </a:scene3d>
          <a:sp3d>
            <a:bevelT w="101600" prst="riblet"/>
          </a:sp3d>
        </p:spPr>
        <p:style>
          <a:lnRef idx="1">
            <a:schemeClr val="accent1"/>
          </a:lnRef>
          <a:fillRef idx="2">
            <a:schemeClr val="accent1"/>
          </a:fillRef>
          <a:effectRef idx="1">
            <a:schemeClr val="accent1"/>
          </a:effectRef>
          <a:fontRef idx="minor">
            <a:schemeClr val="dk1"/>
          </a:fontRef>
        </p:style>
        <p:txBody>
          <a:bodyPr wrap="square" lIns="91440" tIns="45720" rIns="91440" bIns="45720">
            <a:spAutoFit/>
          </a:bodyPr>
          <a:lstStyle/>
          <a:p>
            <a:pPr algn="ctr"/>
            <a:r>
              <a:rPr lang="en-US" sz="36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hlinkClick r:id="rId3"/>
              </a:rPr>
              <a:t>Register Today</a:t>
            </a:r>
            <a:endParaRPr lang="en-US" sz="36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187546579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a:t>
            </a:r>
            <a:endParaRPr lang="en-US" dirty="0"/>
          </a:p>
        </p:txBody>
      </p:sp>
      <p:sp>
        <p:nvSpPr>
          <p:cNvPr id="5" name="TextBox 4"/>
          <p:cNvSpPr txBox="1"/>
          <p:nvPr/>
        </p:nvSpPr>
        <p:spPr>
          <a:xfrm>
            <a:off x="275333" y="697590"/>
            <a:ext cx="8775873" cy="369332"/>
          </a:xfrm>
          <a:prstGeom prst="rect">
            <a:avLst/>
          </a:prstGeom>
        </p:spPr>
        <p:txBody>
          <a:bodyPr wrap="square" rtlCol="0">
            <a:spAutoFit/>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Providing resources, at every level, to ensure success</a:t>
            </a:r>
            <a:endPar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8" name="Slide Number Placeholder 2"/>
          <p:cNvSpPr txBox="1">
            <a:spLocks/>
          </p:cNvSpPr>
          <p:nvPr/>
        </p:nvSpPr>
        <p:spPr>
          <a:xfrm>
            <a:off x="3937317" y="4865142"/>
            <a:ext cx="609600" cy="215756"/>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994D75EB-7856-4F27-A3D9-C3E439BFB97E}" type="slidenum">
              <a:rPr lang="en-US" altLang="en-US" sz="800" smtClean="0"/>
              <a:pPr algn="ctr"/>
              <a:t>17</a:t>
            </a:fld>
            <a:endParaRPr lang="en-US" altLang="en-US" sz="800" dirty="0"/>
          </a:p>
        </p:txBody>
      </p:sp>
      <p:pic>
        <p:nvPicPr>
          <p:cNvPr id="6" name="Picture 5" descr="Screen Shot 2017-06-19 at 10.26.50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6072" y="1046369"/>
            <a:ext cx="7110385" cy="3714825"/>
          </a:xfrm>
          <a:prstGeom prst="rect">
            <a:avLst/>
          </a:prstGeom>
        </p:spPr>
      </p:pic>
    </p:spTree>
    <p:extLst>
      <p:ext uri="{BB962C8B-B14F-4D97-AF65-F5344CB8AC3E}">
        <p14:creationId xmlns:p14="http://schemas.microsoft.com/office/powerpoint/2010/main" val="392092279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a:t>
            </a:r>
            <a:endParaRPr lang="en-US" dirty="0"/>
          </a:p>
        </p:txBody>
      </p:sp>
      <p:sp>
        <p:nvSpPr>
          <p:cNvPr id="5" name="TextBox 4"/>
          <p:cNvSpPr txBox="1"/>
          <p:nvPr/>
        </p:nvSpPr>
        <p:spPr>
          <a:xfrm>
            <a:off x="212725" y="733362"/>
            <a:ext cx="8775873" cy="369332"/>
          </a:xfrm>
          <a:prstGeom prst="rect">
            <a:avLst/>
          </a:prstGeom>
        </p:spPr>
        <p:txBody>
          <a:bodyPr wrap="square" rtlCol="0">
            <a:spAutoFit/>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For a fee, there are even more options, like certificate and badging programs</a:t>
            </a:r>
            <a:r>
              <a:rPr lang="mr-IN"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t>
            </a:r>
            <a:endPar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8" name="Slide Number Placeholder 2"/>
          <p:cNvSpPr txBox="1">
            <a:spLocks/>
          </p:cNvSpPr>
          <p:nvPr/>
        </p:nvSpPr>
        <p:spPr>
          <a:xfrm>
            <a:off x="3937317" y="4865142"/>
            <a:ext cx="609600" cy="215756"/>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994D75EB-7856-4F27-A3D9-C3E439BFB97E}" type="slidenum">
              <a:rPr lang="en-US" altLang="en-US" sz="800" smtClean="0"/>
              <a:pPr algn="ctr"/>
              <a:t>18</a:t>
            </a:fld>
            <a:endParaRPr lang="en-US" altLang="en-US" sz="800" dirty="0"/>
          </a:p>
        </p:txBody>
      </p:sp>
      <p:graphicFrame>
        <p:nvGraphicFramePr>
          <p:cNvPr id="7" name="Diagram 6"/>
          <p:cNvGraphicFramePr/>
          <p:nvPr>
            <p:extLst>
              <p:ext uri="{D42A27DB-BD31-4B8C-83A1-F6EECF244321}">
                <p14:modId xmlns:p14="http://schemas.microsoft.com/office/powerpoint/2010/main" val="4091295280"/>
              </p:ext>
            </p:extLst>
          </p:nvPr>
        </p:nvGraphicFramePr>
        <p:xfrm>
          <a:off x="324859" y="1047751"/>
          <a:ext cx="8387231" cy="39033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7848877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Myth</a:t>
            </a:r>
            <a:endParaRPr lang="en-US" dirty="0"/>
          </a:p>
        </p:txBody>
      </p:sp>
      <p:sp>
        <p:nvSpPr>
          <p:cNvPr id="3" name="Slide Number Placeholder 2"/>
          <p:cNvSpPr>
            <a:spLocks noGrp="1"/>
          </p:cNvSpPr>
          <p:nvPr>
            <p:ph type="sldNum" sz="quarter" idx="10"/>
          </p:nvPr>
        </p:nvSpPr>
        <p:spPr>
          <a:xfrm>
            <a:off x="3937317" y="4865142"/>
            <a:ext cx="609600" cy="215756"/>
          </a:xfrm>
        </p:spPr>
        <p:txBody>
          <a:bodyPr/>
          <a:lstStyle/>
          <a:p>
            <a:pPr algn="ctr"/>
            <a:fld id="{994D75EB-7856-4F27-A3D9-C3E439BFB97E}" type="slidenum">
              <a:rPr lang="en-US" altLang="en-US" sz="800" smtClean="0"/>
              <a:pPr algn="ctr"/>
              <a:t>1</a:t>
            </a:fld>
            <a:endParaRPr lang="en-US" altLang="en-US" sz="800" dirty="0"/>
          </a:p>
        </p:txBody>
      </p:sp>
      <p:sp>
        <p:nvSpPr>
          <p:cNvPr id="5" name="TextBox 4"/>
          <p:cNvSpPr txBox="1"/>
          <p:nvPr/>
        </p:nvSpPr>
        <p:spPr>
          <a:xfrm>
            <a:off x="357753" y="778077"/>
            <a:ext cx="8246260" cy="369332"/>
          </a:xfrm>
          <a:prstGeom prst="rect">
            <a:avLst/>
          </a:prstGeom>
        </p:spPr>
        <p:txBody>
          <a:bodyPr wrap="square" rtlCol="0">
            <a:spAutoFit/>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Finding young folks with z skills is like finding a needle in a haystack</a:t>
            </a:r>
          </a:p>
        </p:txBody>
      </p:sp>
      <p:pic>
        <p:nvPicPr>
          <p:cNvPr id="6" name="Picture 5"/>
          <p:cNvPicPr>
            <a:picLocks noChangeAspect="1"/>
          </p:cNvPicPr>
          <p:nvPr/>
        </p:nvPicPr>
        <p:blipFill>
          <a:blip r:embed="rId2"/>
          <a:stretch>
            <a:fillRect/>
          </a:stretch>
        </p:blipFill>
        <p:spPr>
          <a:xfrm>
            <a:off x="867550" y="1280586"/>
            <a:ext cx="6788405" cy="3295004"/>
          </a:xfrm>
          <a:prstGeom prst="rect">
            <a:avLst/>
          </a:prstGeom>
        </p:spPr>
      </p:pic>
    </p:spTree>
    <p:extLst>
      <p:ext uri="{BB962C8B-B14F-4D97-AF65-F5344CB8AC3E}">
        <p14:creationId xmlns:p14="http://schemas.microsoft.com/office/powerpoint/2010/main" val="379785932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extLst>
              <p:ext uri="{D42A27DB-BD31-4B8C-83A1-F6EECF244321}">
                <p14:modId xmlns:p14="http://schemas.microsoft.com/office/powerpoint/2010/main" val="1093399583"/>
              </p:ext>
            </p:extLst>
          </p:nvPr>
        </p:nvGraphicFramePr>
        <p:xfrm>
          <a:off x="286202" y="1236839"/>
          <a:ext cx="8577188" cy="34315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p:txBody>
          <a:bodyPr/>
          <a:lstStyle/>
          <a:p>
            <a:r>
              <a:rPr lang="en-US" dirty="0" smtClean="0"/>
              <a:t>Fact</a:t>
            </a:r>
            <a:endParaRPr lang="en-US" dirty="0"/>
          </a:p>
        </p:txBody>
      </p:sp>
      <p:sp>
        <p:nvSpPr>
          <p:cNvPr id="5" name="TextBox 4"/>
          <p:cNvSpPr txBox="1"/>
          <p:nvPr/>
        </p:nvSpPr>
        <p:spPr>
          <a:xfrm>
            <a:off x="212725" y="733362"/>
            <a:ext cx="8775873" cy="369332"/>
          </a:xfrm>
          <a:prstGeom prst="rect">
            <a:avLst/>
          </a:prstGeom>
        </p:spPr>
        <p:txBody>
          <a:bodyPr wrap="square" rtlCol="0">
            <a:spAutoFit/>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mr-IN"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technical conferences</a:t>
            </a:r>
            <a:r>
              <a:rPr lang="mr-IN"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t>
            </a:r>
            <a:endPar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8" name="Slide Number Placeholder 2"/>
          <p:cNvSpPr txBox="1">
            <a:spLocks/>
          </p:cNvSpPr>
          <p:nvPr/>
        </p:nvSpPr>
        <p:spPr>
          <a:xfrm>
            <a:off x="3937317" y="4865142"/>
            <a:ext cx="609600" cy="215756"/>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994D75EB-7856-4F27-A3D9-C3E439BFB97E}" type="slidenum">
              <a:rPr lang="en-US" altLang="en-US" sz="800" smtClean="0"/>
              <a:pPr algn="ctr"/>
              <a:t>19</a:t>
            </a:fld>
            <a:endParaRPr lang="en-US" altLang="en-US" sz="800" dirty="0"/>
          </a:p>
        </p:txBody>
      </p:sp>
      <p:sp>
        <p:nvSpPr>
          <p:cNvPr id="10" name="24-Point Star 9"/>
          <p:cNvSpPr/>
          <p:nvPr/>
        </p:nvSpPr>
        <p:spPr>
          <a:xfrm>
            <a:off x="7193595" y="2674086"/>
            <a:ext cx="1293385" cy="699603"/>
          </a:xfrm>
          <a:prstGeom prst="star24">
            <a:avLst/>
          </a:prstGeom>
          <a:gradFill>
            <a:gsLst>
              <a:gs pos="6000">
                <a:srgbClr val="008000">
                  <a:alpha val="61000"/>
                </a:srgbClr>
              </a:gs>
              <a:gs pos="100000">
                <a:schemeClr val="accent4">
                  <a:lumMod val="60000"/>
                  <a:lumOff val="40000"/>
                </a:schemeClr>
              </a:gs>
              <a:gs pos="53000">
                <a:schemeClr val="bg2">
                  <a:alpha val="61000"/>
                </a:schemeClr>
              </a:gs>
            </a:gsLst>
          </a:gradFill>
          <a:ln>
            <a:solidFill>
              <a:schemeClr val="accent3">
                <a:lumMod val="65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defTabSz="914400" eaLnBrk="0" fontAlgn="base" hangingPunct="0">
              <a:spcBef>
                <a:spcPct val="0"/>
              </a:spcBef>
              <a:spcAft>
                <a:spcPct val="0"/>
              </a:spcAft>
              <a:defRPr/>
            </a:pPr>
            <a:r>
              <a:rPr lang="en-US" sz="900" b="1" dirty="0">
                <a:solidFill>
                  <a:srgbClr val="003F69"/>
                </a:solidFill>
                <a:latin typeface="Calibri"/>
              </a:rPr>
              <a:t>50% off</a:t>
            </a:r>
          </a:p>
          <a:p>
            <a:pPr algn="ctr" defTabSz="914400" eaLnBrk="0" fontAlgn="base" hangingPunct="0">
              <a:spcBef>
                <a:spcPct val="0"/>
              </a:spcBef>
              <a:spcAft>
                <a:spcPct val="0"/>
              </a:spcAft>
              <a:defRPr/>
            </a:pPr>
            <a:r>
              <a:rPr lang="en-US" sz="900" b="1" dirty="0">
                <a:solidFill>
                  <a:srgbClr val="003F69"/>
                </a:solidFill>
                <a:latin typeface="Calibri"/>
              </a:rPr>
              <a:t>Discounts Available</a:t>
            </a:r>
          </a:p>
        </p:txBody>
      </p:sp>
    </p:spTree>
    <p:extLst>
      <p:ext uri="{BB962C8B-B14F-4D97-AF65-F5344CB8AC3E}">
        <p14:creationId xmlns:p14="http://schemas.microsoft.com/office/powerpoint/2010/main" val="345911589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a:t>
            </a:r>
            <a:endParaRPr lang="en-US" dirty="0"/>
          </a:p>
        </p:txBody>
      </p:sp>
      <p:sp>
        <p:nvSpPr>
          <p:cNvPr id="5" name="TextBox 4"/>
          <p:cNvSpPr txBox="1"/>
          <p:nvPr/>
        </p:nvSpPr>
        <p:spPr>
          <a:xfrm>
            <a:off x="212725" y="733362"/>
            <a:ext cx="8775873" cy="369332"/>
          </a:xfrm>
          <a:prstGeom prst="rect">
            <a:avLst/>
          </a:prstGeom>
        </p:spPr>
        <p:txBody>
          <a:bodyPr wrap="square" rtlCol="0">
            <a:spAutoFit/>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mr-IN"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and our IBM Global Training Providers and affiliates </a:t>
            </a:r>
          </a:p>
        </p:txBody>
      </p:sp>
      <p:sp>
        <p:nvSpPr>
          <p:cNvPr id="8" name="Slide Number Placeholder 2"/>
          <p:cNvSpPr txBox="1">
            <a:spLocks/>
          </p:cNvSpPr>
          <p:nvPr/>
        </p:nvSpPr>
        <p:spPr>
          <a:xfrm>
            <a:off x="3937317" y="4865142"/>
            <a:ext cx="609600" cy="215756"/>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994D75EB-7856-4F27-A3D9-C3E439BFB97E}" type="slidenum">
              <a:rPr lang="en-US" altLang="en-US" sz="800" smtClean="0"/>
              <a:pPr algn="ctr"/>
              <a:t>20</a:t>
            </a:fld>
            <a:endParaRPr lang="en-US" altLang="en-US" sz="800" dirty="0"/>
          </a:p>
        </p:txBody>
      </p:sp>
      <p:graphicFrame>
        <p:nvGraphicFramePr>
          <p:cNvPr id="3" name="Diagram 2"/>
          <p:cNvGraphicFramePr/>
          <p:nvPr>
            <p:extLst>
              <p:ext uri="{D42A27DB-BD31-4B8C-83A1-F6EECF244321}">
                <p14:modId xmlns:p14="http://schemas.microsoft.com/office/powerpoint/2010/main" val="2458071931"/>
              </p:ext>
            </p:extLst>
          </p:nvPr>
        </p:nvGraphicFramePr>
        <p:xfrm>
          <a:off x="1613441" y="1210010"/>
          <a:ext cx="4119586" cy="365512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6" descr="Screen Shot 2017-05-19 at 8.05.30 PM.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505910" y="1404086"/>
            <a:ext cx="2205425" cy="1821397"/>
          </a:xfrm>
          <a:prstGeom prst="rect">
            <a:avLst/>
          </a:prstGeom>
        </p:spPr>
      </p:pic>
      <p:sp>
        <p:nvSpPr>
          <p:cNvPr id="10" name="TextBox 9"/>
          <p:cNvSpPr txBox="1"/>
          <p:nvPr/>
        </p:nvSpPr>
        <p:spPr>
          <a:xfrm>
            <a:off x="6622183" y="3443158"/>
            <a:ext cx="1999718" cy="923330"/>
          </a:xfrm>
          <a:prstGeom prst="rect">
            <a:avLst/>
          </a:prstGeom>
        </p:spPr>
        <p:txBody>
          <a:bodyPr wrap="square" rtlCol="0">
            <a:spAutoFit/>
          </a:bodyPr>
          <a:lstStyle/>
          <a:p>
            <a:pPr algn="ctr"/>
            <a:r>
              <a:rPr lang="en-US" dirty="0" smtClean="0"/>
              <a:t>Visit our </a:t>
            </a:r>
            <a:r>
              <a:rPr lang="en-US" dirty="0" smtClean="0">
                <a:hlinkClick r:id="rId9"/>
              </a:rPr>
              <a:t>IBM z Systems Skills Gateway</a:t>
            </a:r>
            <a:endParaRPr lang="en-US" dirty="0" smtClean="0"/>
          </a:p>
        </p:txBody>
      </p:sp>
      <p:sp>
        <p:nvSpPr>
          <p:cNvPr id="11" name="24-Point Star 10"/>
          <p:cNvSpPr/>
          <p:nvPr/>
        </p:nvSpPr>
        <p:spPr>
          <a:xfrm>
            <a:off x="320056" y="1174230"/>
            <a:ext cx="1293385" cy="784338"/>
          </a:xfrm>
          <a:prstGeom prst="star24">
            <a:avLst/>
          </a:prstGeom>
          <a:gradFill flip="none" rotWithShape="1">
            <a:gsLst>
              <a:gs pos="100000">
                <a:schemeClr val="accent2">
                  <a:lumMod val="20000"/>
                  <a:lumOff val="80000"/>
                </a:schemeClr>
              </a:gs>
              <a:gs pos="25000">
                <a:schemeClr val="bg2">
                  <a:alpha val="86000"/>
                </a:schemeClr>
              </a:gs>
            </a:gsLst>
            <a:path path="rect">
              <a:fillToRect l="100000" t="100000"/>
            </a:path>
            <a:tileRect r="-100000" b="-100000"/>
          </a:gradFill>
          <a:ln>
            <a:solidFill>
              <a:schemeClr val="accent3">
                <a:lumMod val="65000"/>
              </a:schemeClr>
            </a:solidFill>
          </a:ln>
        </p:spPr>
        <p:style>
          <a:lnRef idx="1">
            <a:schemeClr val="accent1"/>
          </a:lnRef>
          <a:fillRef idx="3">
            <a:schemeClr val="accent1"/>
          </a:fillRef>
          <a:effectRef idx="2">
            <a:schemeClr val="accent1"/>
          </a:effectRef>
          <a:fontRef idx="minor">
            <a:schemeClr val="lt1"/>
          </a:fontRef>
        </p:style>
        <p:txBody>
          <a:bodyPr lIns="0" rIns="0" anchor="ctr" anchorCtr="1">
            <a:normAutofit fontScale="70000" lnSpcReduction="20000"/>
          </a:bodyPr>
          <a:lstStyle/>
          <a:p>
            <a:pPr algn="ctr" defTabSz="914400" eaLnBrk="0" fontAlgn="base" hangingPunct="0">
              <a:spcBef>
                <a:spcPct val="0"/>
              </a:spcBef>
              <a:spcAft>
                <a:spcPct val="0"/>
              </a:spcAft>
              <a:defRPr/>
            </a:pPr>
            <a:r>
              <a:rPr lang="en-US" sz="900" dirty="0" smtClean="0">
                <a:solidFill>
                  <a:srgbClr val="003F69"/>
                </a:solidFill>
                <a:latin typeface="Calibri"/>
              </a:rPr>
              <a:t>35% </a:t>
            </a:r>
            <a:r>
              <a:rPr lang="en-US" sz="900" dirty="0">
                <a:solidFill>
                  <a:srgbClr val="003F69"/>
                </a:solidFill>
                <a:latin typeface="Calibri"/>
              </a:rPr>
              <a:t>off</a:t>
            </a:r>
          </a:p>
          <a:p>
            <a:pPr algn="ctr" defTabSz="914400" eaLnBrk="0" fontAlgn="base" hangingPunct="0">
              <a:spcBef>
                <a:spcPct val="0"/>
              </a:spcBef>
              <a:spcAft>
                <a:spcPct val="0"/>
              </a:spcAft>
              <a:defRPr/>
            </a:pPr>
            <a:r>
              <a:rPr lang="en-US" sz="900" dirty="0" smtClean="0">
                <a:solidFill>
                  <a:srgbClr val="003F69"/>
                </a:solidFill>
                <a:latin typeface="Calibri"/>
              </a:rPr>
              <a:t>Virtual Classes through August</a:t>
            </a:r>
          </a:p>
          <a:p>
            <a:pPr algn="ctr" defTabSz="914400" eaLnBrk="0" fontAlgn="base" hangingPunct="0">
              <a:spcBef>
                <a:spcPct val="0"/>
              </a:spcBef>
              <a:spcAft>
                <a:spcPct val="0"/>
              </a:spcAft>
              <a:defRPr/>
            </a:pPr>
            <a:r>
              <a:rPr lang="en-US" sz="900" b="1" dirty="0" smtClean="0">
                <a:solidFill>
                  <a:srgbClr val="003F69"/>
                </a:solidFill>
                <a:latin typeface="Calibri"/>
              </a:rPr>
              <a:t>“SPVC35”</a:t>
            </a:r>
            <a:endParaRPr lang="en-US" sz="900" b="1" dirty="0">
              <a:solidFill>
                <a:srgbClr val="003F69"/>
              </a:solidFill>
              <a:latin typeface="Calibri"/>
            </a:endParaRPr>
          </a:p>
        </p:txBody>
      </p:sp>
    </p:spTree>
    <p:extLst>
      <p:ext uri="{BB962C8B-B14F-4D97-AF65-F5344CB8AC3E}">
        <p14:creationId xmlns:p14="http://schemas.microsoft.com/office/powerpoint/2010/main" val="221285418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7-05-22 at 3.13.19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139" y="1038742"/>
            <a:ext cx="5121301" cy="3386829"/>
          </a:xfrm>
          <a:prstGeom prst="rect">
            <a:avLst/>
          </a:prstGeom>
        </p:spPr>
      </p:pic>
      <p:sp>
        <p:nvSpPr>
          <p:cNvPr id="2" name="Title 1"/>
          <p:cNvSpPr>
            <a:spLocks noGrp="1"/>
          </p:cNvSpPr>
          <p:nvPr>
            <p:ph type="title"/>
          </p:nvPr>
        </p:nvSpPr>
        <p:spPr>
          <a:xfrm>
            <a:off x="212725" y="175764"/>
            <a:ext cx="7779808" cy="577453"/>
          </a:xfrm>
        </p:spPr>
        <p:txBody>
          <a:bodyPr/>
          <a:lstStyle/>
          <a:p>
            <a:r>
              <a:rPr lang="en-US" dirty="0" smtClean="0"/>
              <a:t>Fact</a:t>
            </a:r>
            <a:endParaRPr lang="en-US" dirty="0"/>
          </a:p>
        </p:txBody>
      </p:sp>
      <p:sp>
        <p:nvSpPr>
          <p:cNvPr id="5" name="TextBox 4"/>
          <p:cNvSpPr txBox="1"/>
          <p:nvPr/>
        </p:nvSpPr>
        <p:spPr>
          <a:xfrm>
            <a:off x="112218" y="733362"/>
            <a:ext cx="8775873" cy="369332"/>
          </a:xfrm>
          <a:prstGeom prst="rect">
            <a:avLst/>
          </a:prstGeom>
        </p:spPr>
        <p:txBody>
          <a:bodyPr wrap="square" rtlCol="0">
            <a:spAutoFit/>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There are even professional mainframe exams</a:t>
            </a:r>
          </a:p>
        </p:txBody>
      </p:sp>
      <p:sp>
        <p:nvSpPr>
          <p:cNvPr id="8" name="Slide Number Placeholder 2"/>
          <p:cNvSpPr txBox="1">
            <a:spLocks/>
          </p:cNvSpPr>
          <p:nvPr/>
        </p:nvSpPr>
        <p:spPr>
          <a:xfrm>
            <a:off x="3937317" y="4865142"/>
            <a:ext cx="609600" cy="215756"/>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994D75EB-7856-4F27-A3D9-C3E439BFB97E}" type="slidenum">
              <a:rPr lang="en-US" altLang="en-US" sz="800" smtClean="0"/>
              <a:pPr algn="ctr"/>
              <a:t>21</a:t>
            </a:fld>
            <a:endParaRPr lang="en-US" altLang="en-US" sz="800" dirty="0"/>
          </a:p>
        </p:txBody>
      </p:sp>
      <p:graphicFrame>
        <p:nvGraphicFramePr>
          <p:cNvPr id="6" name="Diagram 5"/>
          <p:cNvGraphicFramePr/>
          <p:nvPr>
            <p:extLst>
              <p:ext uri="{D42A27DB-BD31-4B8C-83A1-F6EECF244321}">
                <p14:modId xmlns:p14="http://schemas.microsoft.com/office/powerpoint/2010/main" val="1102633224"/>
              </p:ext>
            </p:extLst>
          </p:nvPr>
        </p:nvGraphicFramePr>
        <p:xfrm>
          <a:off x="5244660" y="1205934"/>
          <a:ext cx="3779719" cy="316482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1" name="TextBox 10"/>
          <p:cNvSpPr txBox="1"/>
          <p:nvPr/>
        </p:nvSpPr>
        <p:spPr>
          <a:xfrm>
            <a:off x="950263" y="4462115"/>
            <a:ext cx="5975695" cy="338554"/>
          </a:xfrm>
          <a:prstGeom prst="rect">
            <a:avLst/>
          </a:prstGeom>
        </p:spPr>
        <p:txBody>
          <a:bodyPr wrap="square" rtlCol="0">
            <a:spAutoFit/>
          </a:bodyPr>
          <a:lstStyle/>
          <a:p>
            <a:pPr algn="ctr"/>
            <a:r>
              <a:rPr lang="en-US" sz="1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mr-IN" sz="1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t>
            </a:r>
            <a:r>
              <a:rPr lang="en-US" sz="1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including a FREE </a:t>
            </a:r>
            <a:r>
              <a:rPr lang="en-US" sz="1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hlinkClick r:id="rId9"/>
              </a:rPr>
              <a:t>Mainframe Foundation Test</a:t>
            </a:r>
            <a:r>
              <a:rPr lang="en-US" sz="1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t>
            </a:r>
          </a:p>
        </p:txBody>
      </p:sp>
    </p:spTree>
    <p:extLst>
      <p:ext uri="{BB962C8B-B14F-4D97-AF65-F5344CB8AC3E}">
        <p14:creationId xmlns:p14="http://schemas.microsoft.com/office/powerpoint/2010/main" val="123153714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2725" y="175764"/>
            <a:ext cx="7779808" cy="577453"/>
          </a:xfrm>
        </p:spPr>
        <p:txBody>
          <a:bodyPr/>
          <a:lstStyle/>
          <a:p>
            <a:r>
              <a:rPr lang="en-US" dirty="0" smtClean="0"/>
              <a:t>Fact</a:t>
            </a:r>
            <a:endParaRPr lang="en-US" dirty="0"/>
          </a:p>
        </p:txBody>
      </p:sp>
      <p:sp>
        <p:nvSpPr>
          <p:cNvPr id="5" name="TextBox 4"/>
          <p:cNvSpPr txBox="1"/>
          <p:nvPr/>
        </p:nvSpPr>
        <p:spPr>
          <a:xfrm>
            <a:off x="112218" y="733362"/>
            <a:ext cx="8775873" cy="369332"/>
          </a:xfrm>
          <a:prstGeom prst="rect">
            <a:avLst/>
          </a:prstGeom>
        </p:spPr>
        <p:txBody>
          <a:bodyPr wrap="square" rtlCol="0">
            <a:spAutoFit/>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Visit the </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hlinkClick r:id="rId3"/>
              </a:rPr>
              <a:t>z Skills Website </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for </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more </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resources</a:t>
            </a:r>
            <a:endPar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8" name="Slide Number Placeholder 2"/>
          <p:cNvSpPr txBox="1">
            <a:spLocks/>
          </p:cNvSpPr>
          <p:nvPr/>
        </p:nvSpPr>
        <p:spPr>
          <a:xfrm>
            <a:off x="3937317" y="4865142"/>
            <a:ext cx="609600" cy="215756"/>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994D75EB-7856-4F27-A3D9-C3E439BFB97E}" type="slidenum">
              <a:rPr lang="en-US" altLang="en-US" sz="800" smtClean="0"/>
              <a:pPr algn="ctr"/>
              <a:t>22</a:t>
            </a:fld>
            <a:endParaRPr lang="en-US" altLang="en-US" sz="800" dirty="0"/>
          </a:p>
        </p:txBody>
      </p:sp>
      <p:pic>
        <p:nvPicPr>
          <p:cNvPr id="3" name="Picture 2" descr="Screen Shot 2017-06-21 at 10.43.02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188932"/>
            <a:ext cx="9144000" cy="3437061"/>
          </a:xfrm>
          <a:prstGeom prst="rect">
            <a:avLst/>
          </a:prstGeom>
        </p:spPr>
      </p:pic>
    </p:spTree>
    <p:extLst>
      <p:ext uri="{BB962C8B-B14F-4D97-AF65-F5344CB8AC3E}">
        <p14:creationId xmlns:p14="http://schemas.microsoft.com/office/powerpoint/2010/main" val="332577132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Myth</a:t>
            </a:r>
            <a:endParaRPr lang="en-US" dirty="0"/>
          </a:p>
        </p:txBody>
      </p:sp>
      <p:sp>
        <p:nvSpPr>
          <p:cNvPr id="3" name="Slide Number Placeholder 2"/>
          <p:cNvSpPr>
            <a:spLocks noGrp="1"/>
          </p:cNvSpPr>
          <p:nvPr>
            <p:ph type="sldNum" sz="quarter" idx="10"/>
          </p:nvPr>
        </p:nvSpPr>
        <p:spPr>
          <a:xfrm>
            <a:off x="3937317" y="4865142"/>
            <a:ext cx="609600" cy="215756"/>
          </a:xfrm>
        </p:spPr>
        <p:txBody>
          <a:bodyPr/>
          <a:lstStyle/>
          <a:p>
            <a:pPr algn="ctr"/>
            <a:fld id="{994D75EB-7856-4F27-A3D9-C3E439BFB97E}" type="slidenum">
              <a:rPr lang="en-US" altLang="en-US" sz="800" smtClean="0"/>
              <a:pPr algn="ctr"/>
              <a:t>23</a:t>
            </a:fld>
            <a:endParaRPr lang="en-US" altLang="en-US" sz="800" dirty="0"/>
          </a:p>
        </p:txBody>
      </p:sp>
      <p:sp>
        <p:nvSpPr>
          <p:cNvPr id="5" name="TextBox 4"/>
          <p:cNvSpPr txBox="1"/>
          <p:nvPr/>
        </p:nvSpPr>
        <p:spPr>
          <a:xfrm>
            <a:off x="357753" y="778077"/>
            <a:ext cx="8246260" cy="369332"/>
          </a:xfrm>
          <a:prstGeom prst="rect">
            <a:avLst/>
          </a:prstGeom>
        </p:spPr>
        <p:txBody>
          <a:bodyPr wrap="square" rtlCol="0">
            <a:spAutoFit/>
          </a:bodyPr>
          <a:lstStyle/>
          <a:p>
            <a:pPr algn="ct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Keeping a millennial on z is as difficult as raising one eyebrow!</a:t>
            </a:r>
          </a:p>
        </p:txBody>
      </p:sp>
      <p:pic>
        <p:nvPicPr>
          <p:cNvPr id="4" name="Picture 3"/>
          <p:cNvPicPr>
            <a:picLocks noChangeAspect="1"/>
          </p:cNvPicPr>
          <p:nvPr/>
        </p:nvPicPr>
        <p:blipFill>
          <a:blip r:embed="rId2"/>
          <a:stretch>
            <a:fillRect/>
          </a:stretch>
        </p:blipFill>
        <p:spPr>
          <a:xfrm>
            <a:off x="1005459" y="1425091"/>
            <a:ext cx="6837626" cy="3091262"/>
          </a:xfrm>
          <a:prstGeom prst="rect">
            <a:avLst/>
          </a:prstGeom>
        </p:spPr>
      </p:pic>
    </p:spTree>
    <p:extLst>
      <p:ext uri="{BB962C8B-B14F-4D97-AF65-F5344CB8AC3E}">
        <p14:creationId xmlns:p14="http://schemas.microsoft.com/office/powerpoint/2010/main" val="226556329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2725" y="175764"/>
            <a:ext cx="7779808" cy="577453"/>
          </a:xfrm>
        </p:spPr>
        <p:txBody>
          <a:bodyPr/>
          <a:lstStyle/>
          <a:p>
            <a:r>
              <a:rPr lang="en-US" dirty="0" smtClean="0"/>
              <a:t>Insight</a:t>
            </a:r>
            <a:endParaRPr lang="en-US" dirty="0"/>
          </a:p>
        </p:txBody>
      </p:sp>
      <p:sp>
        <p:nvSpPr>
          <p:cNvPr id="5" name="TextBox 4"/>
          <p:cNvSpPr txBox="1"/>
          <p:nvPr/>
        </p:nvSpPr>
        <p:spPr>
          <a:xfrm>
            <a:off x="212725" y="733362"/>
            <a:ext cx="8775873" cy="369332"/>
          </a:xfrm>
          <a:prstGeom prst="rect">
            <a:avLst/>
          </a:prstGeom>
        </p:spPr>
        <p:txBody>
          <a:bodyPr wrap="square" rtlCol="0">
            <a:spAutoFit/>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Get them involved and become part of the z community!</a:t>
            </a:r>
          </a:p>
        </p:txBody>
      </p:sp>
      <p:sp>
        <p:nvSpPr>
          <p:cNvPr id="8" name="Slide Number Placeholder 2"/>
          <p:cNvSpPr txBox="1">
            <a:spLocks/>
          </p:cNvSpPr>
          <p:nvPr/>
        </p:nvSpPr>
        <p:spPr>
          <a:xfrm>
            <a:off x="3937317" y="4865142"/>
            <a:ext cx="609600" cy="215756"/>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994D75EB-7856-4F27-A3D9-C3E439BFB97E}" type="slidenum">
              <a:rPr lang="en-US" altLang="en-US" sz="800" smtClean="0"/>
              <a:pPr algn="ctr"/>
              <a:t>24</a:t>
            </a:fld>
            <a:endParaRPr lang="en-US" altLang="en-US" sz="800" dirty="0"/>
          </a:p>
        </p:txBody>
      </p:sp>
      <p:graphicFrame>
        <p:nvGraphicFramePr>
          <p:cNvPr id="3" name="Diagram 2"/>
          <p:cNvGraphicFramePr/>
          <p:nvPr>
            <p:extLst>
              <p:ext uri="{D42A27DB-BD31-4B8C-83A1-F6EECF244321}">
                <p14:modId xmlns:p14="http://schemas.microsoft.com/office/powerpoint/2010/main" val="2254414285"/>
              </p:ext>
            </p:extLst>
          </p:nvPr>
        </p:nvGraphicFramePr>
        <p:xfrm>
          <a:off x="191068" y="1066152"/>
          <a:ext cx="8775873" cy="37484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4780659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79258" y="939796"/>
            <a:ext cx="5447258" cy="3594443"/>
          </a:xfrm>
          <a:prstGeom prst="rect">
            <a:avLst/>
          </a:prstGeom>
        </p:spPr>
      </p:pic>
      <p:sp>
        <p:nvSpPr>
          <p:cNvPr id="3" name="Title 2"/>
          <p:cNvSpPr>
            <a:spLocks noGrp="1"/>
          </p:cNvSpPr>
          <p:nvPr>
            <p:ph type="title"/>
          </p:nvPr>
        </p:nvSpPr>
        <p:spPr/>
        <p:txBody>
          <a:bodyPr/>
          <a:lstStyle/>
          <a:p>
            <a:r>
              <a:rPr lang="en-US" dirty="0" smtClean="0"/>
              <a:t>Dispel the myths and start filling your z pipeline today!</a:t>
            </a:r>
            <a:endParaRPr lang="en-US" dirty="0"/>
          </a:p>
        </p:txBody>
      </p:sp>
      <p:graphicFrame>
        <p:nvGraphicFramePr>
          <p:cNvPr id="5" name="Diagram 4"/>
          <p:cNvGraphicFramePr/>
          <p:nvPr>
            <p:extLst>
              <p:ext uri="{D42A27DB-BD31-4B8C-83A1-F6EECF244321}">
                <p14:modId xmlns:p14="http://schemas.microsoft.com/office/powerpoint/2010/main" val="2305496957"/>
              </p:ext>
            </p:extLst>
          </p:nvPr>
        </p:nvGraphicFramePr>
        <p:xfrm>
          <a:off x="5402104" y="641764"/>
          <a:ext cx="3586496" cy="37831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77577740"/>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Contact us</a:t>
            </a:r>
            <a:endParaRPr lang="en-US" dirty="0"/>
          </a:p>
        </p:txBody>
      </p:sp>
      <p:pic>
        <p:nvPicPr>
          <p:cNvPr id="6" name="Picture 2" descr="https://upload.wikimedia.org/wikipedia/commons/thumb/e/ec/World_map_blank_without_borders.svg/512px-World_map_blank_without_borders.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607" y="747659"/>
            <a:ext cx="8886825" cy="38835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Group 6"/>
          <p:cNvGrpSpPr/>
          <p:nvPr/>
        </p:nvGrpSpPr>
        <p:grpSpPr>
          <a:xfrm>
            <a:off x="998268" y="815628"/>
            <a:ext cx="7235825" cy="3922624"/>
            <a:chOff x="1042988" y="1357313"/>
            <a:chExt cx="7235825" cy="4740275"/>
          </a:xfrm>
        </p:grpSpPr>
        <p:pic>
          <p:nvPicPr>
            <p:cNvPr id="8"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93788" y="2652713"/>
              <a:ext cx="900112"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42988" y="1357313"/>
              <a:ext cx="950912" cy="950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6"/>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257800" y="2705100"/>
              <a:ext cx="925513" cy="93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7"/>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093788" y="3900488"/>
              <a:ext cx="936625" cy="938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8"/>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257800" y="3946525"/>
              <a:ext cx="877888" cy="909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p:cNvSpPr>
              <a:spLocks noChangeArrowheads="1"/>
            </p:cNvSpPr>
            <p:nvPr/>
          </p:nvSpPr>
          <p:spPr bwMode="auto">
            <a:xfrm>
              <a:off x="2200275" y="1409700"/>
              <a:ext cx="2409825"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14400" eaLnBrk="0" fontAlgn="base" hangingPunct="0">
                <a:spcBef>
                  <a:spcPct val="0"/>
                </a:spcBef>
                <a:spcAft>
                  <a:spcPct val="0"/>
                </a:spcAft>
              </a:pPr>
              <a:r>
                <a:rPr lang="en-US" sz="1100" b="1" dirty="0">
                  <a:solidFill>
                    <a:srgbClr val="002060"/>
                  </a:solidFill>
                  <a:latin typeface="Arial" charset="0"/>
                  <a:ea typeface="ＭＳ Ｐゴシック" charset="0"/>
                  <a:cs typeface="ＭＳ Ｐゴシック" charset="0"/>
                </a:rPr>
                <a:t>Meredith </a:t>
              </a:r>
              <a:r>
                <a:rPr lang="en-US" sz="1100" b="1" dirty="0" err="1">
                  <a:solidFill>
                    <a:srgbClr val="002060"/>
                  </a:solidFill>
                  <a:latin typeface="Arial" charset="0"/>
                  <a:ea typeface="ＭＳ Ｐゴシック" charset="0"/>
                  <a:cs typeface="ＭＳ Ｐゴシック" charset="0"/>
                </a:rPr>
                <a:t>Stowell</a:t>
              </a:r>
              <a:r>
                <a:rPr lang="en-US" sz="1100" b="1" dirty="0">
                  <a:solidFill>
                    <a:srgbClr val="002060"/>
                  </a:solidFill>
                  <a:latin typeface="Arial" charset="0"/>
                  <a:ea typeface="ＭＳ Ｐゴシック" charset="0"/>
                  <a:cs typeface="ＭＳ Ｐゴシック" charset="0"/>
                </a:rPr>
                <a:t> </a:t>
              </a:r>
            </a:p>
            <a:p>
              <a:pPr defTabSz="914400" eaLnBrk="0" fontAlgn="base" hangingPunct="0">
                <a:spcBef>
                  <a:spcPct val="0"/>
                </a:spcBef>
                <a:spcAft>
                  <a:spcPct val="0"/>
                </a:spcAft>
              </a:pPr>
              <a:r>
                <a:rPr lang="en-US" sz="1100" b="1" dirty="0">
                  <a:solidFill>
                    <a:srgbClr val="002060"/>
                  </a:solidFill>
                  <a:latin typeface="Arial" charset="0"/>
                  <a:ea typeface="ＭＳ Ｐゴシック" charset="0"/>
                  <a:cs typeface="ＭＳ Ｐゴシック" charset="0"/>
                </a:rPr>
                <a:t>Director, Ecosystems for z Systems</a:t>
              </a:r>
            </a:p>
            <a:p>
              <a:pPr defTabSz="914400" eaLnBrk="0" fontAlgn="base" hangingPunct="0">
                <a:spcBef>
                  <a:spcPct val="0"/>
                </a:spcBef>
                <a:spcAft>
                  <a:spcPct val="0"/>
                </a:spcAft>
              </a:pPr>
              <a:r>
                <a:rPr lang="en-US" sz="1050" b="1" dirty="0" err="1">
                  <a:solidFill>
                    <a:srgbClr val="002060"/>
                  </a:solidFill>
                  <a:latin typeface="Arial" charset="0"/>
                  <a:ea typeface="ＭＳ Ｐゴシック" charset="0"/>
                  <a:cs typeface="ＭＳ Ｐゴシック" charset="0"/>
                </a:rPr>
                <a:t>meredith.stowell@us.ibm.com</a:t>
              </a:r>
              <a:endParaRPr lang="en-US" sz="1050" b="1" dirty="0">
                <a:solidFill>
                  <a:srgbClr val="002060"/>
                </a:solidFill>
                <a:latin typeface="Arial" charset="0"/>
                <a:ea typeface="ＭＳ Ｐゴシック" charset="0"/>
                <a:cs typeface="ＭＳ Ｐゴシック" charset="0"/>
              </a:endParaRPr>
            </a:p>
          </p:txBody>
        </p:sp>
        <p:sp>
          <p:nvSpPr>
            <p:cNvPr id="14" name="Rectangle 13"/>
            <p:cNvSpPr>
              <a:spLocks noChangeArrowheads="1"/>
            </p:cNvSpPr>
            <p:nvPr/>
          </p:nvSpPr>
          <p:spPr bwMode="auto">
            <a:xfrm>
              <a:off x="2200275" y="2671763"/>
              <a:ext cx="2060575"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14400" eaLnBrk="0" fontAlgn="base" hangingPunct="0">
                <a:spcBef>
                  <a:spcPct val="0"/>
                </a:spcBef>
                <a:spcAft>
                  <a:spcPct val="0"/>
                </a:spcAft>
              </a:pPr>
              <a:r>
                <a:rPr lang="en-US" sz="1100" b="1">
                  <a:solidFill>
                    <a:srgbClr val="002060"/>
                  </a:solidFill>
                  <a:latin typeface="Arial" charset="0"/>
                  <a:ea typeface="ＭＳ Ｐゴシック" charset="0"/>
                  <a:cs typeface="ＭＳ Ｐゴシック" charset="0"/>
                </a:rPr>
                <a:t>Misty Decker </a:t>
              </a:r>
            </a:p>
            <a:p>
              <a:pPr defTabSz="914400" eaLnBrk="0" fontAlgn="base" hangingPunct="0">
                <a:spcBef>
                  <a:spcPct val="0"/>
                </a:spcBef>
                <a:spcAft>
                  <a:spcPct val="0"/>
                </a:spcAft>
              </a:pPr>
              <a:r>
                <a:rPr lang="en-US" sz="1100" b="1">
                  <a:solidFill>
                    <a:srgbClr val="002060"/>
                  </a:solidFill>
                  <a:latin typeface="Arial" charset="0"/>
                  <a:ea typeface="ＭＳ Ｐゴシック" charset="0"/>
                  <a:cs typeface="ＭＳ Ｐゴシック" charset="0"/>
                </a:rPr>
                <a:t>zAI Pgm Mgr</a:t>
              </a:r>
            </a:p>
            <a:p>
              <a:pPr defTabSz="914400" eaLnBrk="0" fontAlgn="base" hangingPunct="0">
                <a:spcBef>
                  <a:spcPct val="0"/>
                </a:spcBef>
                <a:spcAft>
                  <a:spcPct val="0"/>
                </a:spcAft>
              </a:pPr>
              <a:r>
                <a:rPr lang="en-US" sz="1050" b="1">
                  <a:solidFill>
                    <a:srgbClr val="002060"/>
                  </a:solidFill>
                  <a:latin typeface="Arial" charset="0"/>
                  <a:ea typeface="ＭＳ Ｐゴシック" charset="0"/>
                  <a:cs typeface="ＭＳ Ｐゴシック" charset="0"/>
                </a:rPr>
                <a:t>misty@us.ibm.com</a:t>
              </a:r>
            </a:p>
          </p:txBody>
        </p:sp>
        <p:sp>
          <p:nvSpPr>
            <p:cNvPr id="15" name="Rectangle 14"/>
            <p:cNvSpPr>
              <a:spLocks noChangeArrowheads="1"/>
            </p:cNvSpPr>
            <p:nvPr/>
          </p:nvSpPr>
          <p:spPr bwMode="auto">
            <a:xfrm>
              <a:off x="6249988" y="1574800"/>
              <a:ext cx="2028825"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14400" eaLnBrk="0" fontAlgn="base" hangingPunct="0">
                <a:spcBef>
                  <a:spcPct val="0"/>
                </a:spcBef>
                <a:spcAft>
                  <a:spcPct val="0"/>
                </a:spcAft>
              </a:pPr>
              <a:r>
                <a:rPr lang="en-US" sz="1100" b="1">
                  <a:solidFill>
                    <a:srgbClr val="002060"/>
                  </a:solidFill>
                  <a:latin typeface="Arial" charset="0"/>
                  <a:ea typeface="ＭＳ Ｐゴシック" charset="0"/>
                  <a:cs typeface="ＭＳ Ｐゴシック" charset="0"/>
                </a:rPr>
                <a:t>Christy Schroeder</a:t>
              </a:r>
            </a:p>
            <a:p>
              <a:pPr defTabSz="914400" eaLnBrk="0" fontAlgn="base" hangingPunct="0">
                <a:spcBef>
                  <a:spcPct val="0"/>
                </a:spcBef>
                <a:spcAft>
                  <a:spcPct val="0"/>
                </a:spcAft>
              </a:pPr>
              <a:r>
                <a:rPr lang="en-US" sz="1100" b="1">
                  <a:solidFill>
                    <a:srgbClr val="002060"/>
                  </a:solidFill>
                  <a:latin typeface="Arial" charset="0"/>
                  <a:ea typeface="ＭＳ Ｐゴシック" charset="0"/>
                  <a:cs typeface="ＭＳ Ｐゴシック" charset="0"/>
                </a:rPr>
                <a:t>Client Skills Leader</a:t>
              </a:r>
            </a:p>
            <a:p>
              <a:pPr defTabSz="914400" eaLnBrk="0" fontAlgn="base" hangingPunct="0">
                <a:spcBef>
                  <a:spcPct val="0"/>
                </a:spcBef>
                <a:spcAft>
                  <a:spcPct val="0"/>
                </a:spcAft>
              </a:pPr>
              <a:r>
                <a:rPr lang="en-US" sz="1050" b="1">
                  <a:solidFill>
                    <a:srgbClr val="002060"/>
                  </a:solidFill>
                  <a:latin typeface="Arial" charset="0"/>
                  <a:ea typeface="ＭＳ Ｐゴシック" charset="0"/>
                  <a:cs typeface="ＭＳ Ｐゴシック" charset="0"/>
                </a:rPr>
                <a:t>christys@us.ibm.com</a:t>
              </a:r>
            </a:p>
          </p:txBody>
        </p:sp>
        <p:sp>
          <p:nvSpPr>
            <p:cNvPr id="16" name="Rectangle 17"/>
            <p:cNvSpPr>
              <a:spLocks noChangeArrowheads="1"/>
            </p:cNvSpPr>
            <p:nvPr/>
          </p:nvSpPr>
          <p:spPr bwMode="auto">
            <a:xfrm>
              <a:off x="6249988" y="2671763"/>
              <a:ext cx="1830387"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14400" eaLnBrk="0" fontAlgn="base" hangingPunct="0">
                <a:spcBef>
                  <a:spcPct val="0"/>
                </a:spcBef>
                <a:spcAft>
                  <a:spcPct val="0"/>
                </a:spcAft>
              </a:pPr>
              <a:r>
                <a:rPr lang="en-US" sz="1100" b="1">
                  <a:solidFill>
                    <a:srgbClr val="002060"/>
                  </a:solidFill>
                  <a:latin typeface="Arial" charset="0"/>
                  <a:ea typeface="ＭＳ Ｐゴシック" charset="0"/>
                  <a:cs typeface="ＭＳ Ｐゴシック" charset="0"/>
                </a:rPr>
                <a:t>Klaus Rutsch </a:t>
              </a:r>
            </a:p>
            <a:p>
              <a:pPr defTabSz="914400" eaLnBrk="0" fontAlgn="base" hangingPunct="0">
                <a:spcBef>
                  <a:spcPct val="0"/>
                </a:spcBef>
                <a:spcAft>
                  <a:spcPct val="0"/>
                </a:spcAft>
              </a:pPr>
              <a:r>
                <a:rPr lang="en-US" sz="1100" b="1">
                  <a:solidFill>
                    <a:srgbClr val="002060"/>
                  </a:solidFill>
                  <a:latin typeface="Arial" charset="0"/>
                  <a:ea typeface="ＭＳ Ｐゴシック" charset="0"/>
                  <a:cs typeface="ＭＳ Ｐゴシック" charset="0"/>
                </a:rPr>
                <a:t>Europe AI Pgm Mgr</a:t>
              </a:r>
            </a:p>
            <a:p>
              <a:pPr defTabSz="914400" eaLnBrk="0" fontAlgn="base" hangingPunct="0">
                <a:spcBef>
                  <a:spcPct val="0"/>
                </a:spcBef>
                <a:spcAft>
                  <a:spcPct val="0"/>
                </a:spcAft>
              </a:pPr>
              <a:r>
                <a:rPr lang="en-US" sz="1050" b="1">
                  <a:solidFill>
                    <a:srgbClr val="002060"/>
                  </a:solidFill>
                  <a:latin typeface="Arial" charset="0"/>
                  <a:ea typeface="ＭＳ Ｐゴシック" charset="0"/>
                  <a:cs typeface="ＭＳ Ｐゴシック" charset="0"/>
                </a:rPr>
                <a:t>rutsch@de.ibm.com</a:t>
              </a:r>
            </a:p>
          </p:txBody>
        </p:sp>
        <p:sp>
          <p:nvSpPr>
            <p:cNvPr id="17" name="Rectangle 18"/>
            <p:cNvSpPr>
              <a:spLocks noChangeArrowheads="1"/>
            </p:cNvSpPr>
            <p:nvPr/>
          </p:nvSpPr>
          <p:spPr bwMode="auto">
            <a:xfrm>
              <a:off x="2097088" y="3717925"/>
              <a:ext cx="198755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14400" eaLnBrk="0" fontAlgn="base" hangingPunct="0">
                <a:spcBef>
                  <a:spcPct val="0"/>
                </a:spcBef>
                <a:spcAft>
                  <a:spcPct val="0"/>
                </a:spcAft>
              </a:pPr>
              <a:r>
                <a:rPr lang="pt-BR" sz="1100" b="1">
                  <a:solidFill>
                    <a:srgbClr val="002060"/>
                  </a:solidFill>
                  <a:latin typeface="Arial" charset="0"/>
                  <a:ea typeface="ＭＳ Ｐゴシック" charset="0"/>
                  <a:cs typeface="ＭＳ Ｐゴシック" charset="0"/>
                </a:rPr>
                <a:t>Ludmila Canuto de Melo Ferreira Salimena </a:t>
              </a:r>
            </a:p>
            <a:p>
              <a:pPr defTabSz="914400" eaLnBrk="0" fontAlgn="base" hangingPunct="0">
                <a:spcBef>
                  <a:spcPct val="0"/>
                </a:spcBef>
                <a:spcAft>
                  <a:spcPct val="0"/>
                </a:spcAft>
              </a:pPr>
              <a:r>
                <a:rPr lang="pt-BR" sz="1100" b="1">
                  <a:solidFill>
                    <a:srgbClr val="002060"/>
                  </a:solidFill>
                  <a:latin typeface="Arial" charset="0"/>
                  <a:ea typeface="ＭＳ Ｐゴシック" charset="0"/>
                  <a:cs typeface="ＭＳ Ｐゴシック" charset="0"/>
                </a:rPr>
                <a:t>Brazil AI Pgm Mgr</a:t>
              </a:r>
            </a:p>
            <a:p>
              <a:pPr defTabSz="914400" eaLnBrk="0" fontAlgn="base" hangingPunct="0">
                <a:spcBef>
                  <a:spcPct val="0"/>
                </a:spcBef>
                <a:spcAft>
                  <a:spcPct val="0"/>
                </a:spcAft>
              </a:pPr>
              <a:r>
                <a:rPr lang="pt-BR" sz="1050" b="1">
                  <a:solidFill>
                    <a:srgbClr val="002060"/>
                  </a:solidFill>
                  <a:latin typeface="Arial" charset="0"/>
                  <a:ea typeface="ＭＳ Ｐゴシック" charset="0"/>
                  <a:cs typeface="ＭＳ Ｐゴシック" charset="0"/>
                </a:rPr>
                <a:t>ludmilas@br.ibm.com</a:t>
              </a:r>
            </a:p>
          </p:txBody>
        </p:sp>
        <p:sp>
          <p:nvSpPr>
            <p:cNvPr id="18" name="Rectangle 19"/>
            <p:cNvSpPr>
              <a:spLocks noChangeArrowheads="1"/>
            </p:cNvSpPr>
            <p:nvPr/>
          </p:nvSpPr>
          <p:spPr bwMode="auto">
            <a:xfrm>
              <a:off x="6249988" y="3959225"/>
              <a:ext cx="1890712"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14400" eaLnBrk="0" fontAlgn="base" hangingPunct="0">
                <a:spcBef>
                  <a:spcPct val="0"/>
                </a:spcBef>
                <a:spcAft>
                  <a:spcPct val="0"/>
                </a:spcAft>
              </a:pPr>
              <a:r>
                <a:rPr lang="en-US" sz="1100" b="1">
                  <a:solidFill>
                    <a:srgbClr val="002060"/>
                  </a:solidFill>
                  <a:latin typeface="Arial" charset="0"/>
                  <a:ea typeface="ＭＳ Ｐゴシック" charset="0"/>
                  <a:cs typeface="ＭＳ Ｐゴシック" charset="0"/>
                </a:rPr>
                <a:t>Tian Tian </a:t>
              </a:r>
            </a:p>
            <a:p>
              <a:pPr defTabSz="914400" eaLnBrk="0" fontAlgn="base" hangingPunct="0">
                <a:spcBef>
                  <a:spcPct val="0"/>
                </a:spcBef>
                <a:spcAft>
                  <a:spcPct val="0"/>
                </a:spcAft>
              </a:pPr>
              <a:r>
                <a:rPr lang="en-US" sz="1100" b="1">
                  <a:solidFill>
                    <a:srgbClr val="002060"/>
                  </a:solidFill>
                  <a:latin typeface="Arial" charset="0"/>
                  <a:ea typeface="ＭＳ Ｐゴシック" charset="0"/>
                  <a:cs typeface="ＭＳ Ｐゴシック" charset="0"/>
                </a:rPr>
                <a:t>China AI Pgm Mgr </a:t>
              </a:r>
              <a:r>
                <a:rPr lang="en-US" sz="1050" b="1">
                  <a:solidFill>
                    <a:srgbClr val="002060"/>
                  </a:solidFill>
                  <a:latin typeface="Arial" charset="0"/>
                  <a:ea typeface="ＭＳ Ｐゴシック" charset="0"/>
                  <a:cs typeface="ＭＳ Ｐゴシック" charset="0"/>
                </a:rPr>
                <a:t>tiantcdl@cn.ibm.com</a:t>
              </a:r>
            </a:p>
          </p:txBody>
        </p:sp>
        <p:pic>
          <p:nvPicPr>
            <p:cNvPr id="19" name="Picture 1"/>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1117600" y="5183188"/>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Rectangle 13"/>
            <p:cNvSpPr>
              <a:spLocks noChangeArrowheads="1"/>
            </p:cNvSpPr>
            <p:nvPr/>
          </p:nvSpPr>
          <p:spPr bwMode="auto">
            <a:xfrm>
              <a:off x="2225675" y="5178425"/>
              <a:ext cx="2060575"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14400" eaLnBrk="0" fontAlgn="base" hangingPunct="0">
                <a:spcBef>
                  <a:spcPct val="0"/>
                </a:spcBef>
                <a:spcAft>
                  <a:spcPct val="0"/>
                </a:spcAft>
              </a:pPr>
              <a:r>
                <a:rPr lang="en-US" sz="1100" b="1">
                  <a:solidFill>
                    <a:srgbClr val="002060"/>
                  </a:solidFill>
                  <a:latin typeface="Arial" charset="0"/>
                  <a:ea typeface="ＭＳ Ｐゴシック" charset="0"/>
                  <a:cs typeface="ＭＳ Ｐゴシック" charset="0"/>
                </a:rPr>
                <a:t>Paul Newton</a:t>
              </a:r>
            </a:p>
            <a:p>
              <a:pPr defTabSz="914400" eaLnBrk="0" fontAlgn="base" hangingPunct="0">
                <a:spcBef>
                  <a:spcPct val="0"/>
                </a:spcBef>
                <a:spcAft>
                  <a:spcPct val="0"/>
                </a:spcAft>
              </a:pPr>
              <a:r>
                <a:rPr lang="en-US" sz="1100" b="1">
                  <a:solidFill>
                    <a:srgbClr val="002060"/>
                  </a:solidFill>
                  <a:latin typeface="Arial" charset="0"/>
                  <a:ea typeface="ＭＳ Ｐゴシック" charset="0"/>
                  <a:cs typeface="ＭＳ Ｐゴシック" charset="0"/>
                </a:rPr>
                <a:t>MtM IT Specialist</a:t>
              </a:r>
            </a:p>
            <a:p>
              <a:pPr defTabSz="914400" eaLnBrk="0" fontAlgn="base" hangingPunct="0">
                <a:spcBef>
                  <a:spcPct val="0"/>
                </a:spcBef>
                <a:spcAft>
                  <a:spcPct val="0"/>
                </a:spcAft>
              </a:pPr>
              <a:r>
                <a:rPr lang="en-US" sz="1050" b="1">
                  <a:solidFill>
                    <a:srgbClr val="002060"/>
                  </a:solidFill>
                  <a:latin typeface="Arial" charset="0"/>
                  <a:ea typeface="ＭＳ Ｐゴシック" charset="0"/>
                  <a:cs typeface="ＭＳ Ｐゴシック" charset="0"/>
                </a:rPr>
                <a:t>paulnewt@us.ibm.com</a:t>
              </a:r>
            </a:p>
          </p:txBody>
        </p:sp>
        <p:pic>
          <p:nvPicPr>
            <p:cNvPr id="21" name="Picture 2"/>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5257800" y="5157788"/>
              <a:ext cx="927100"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Rectangle 17"/>
            <p:cNvSpPr>
              <a:spLocks noChangeArrowheads="1"/>
            </p:cNvSpPr>
            <p:nvPr/>
          </p:nvSpPr>
          <p:spPr bwMode="auto">
            <a:xfrm>
              <a:off x="6249988" y="5178425"/>
              <a:ext cx="1970087"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14400" eaLnBrk="0" fontAlgn="base" hangingPunct="0">
                <a:spcBef>
                  <a:spcPct val="0"/>
                </a:spcBef>
                <a:spcAft>
                  <a:spcPct val="0"/>
                </a:spcAft>
              </a:pPr>
              <a:r>
                <a:rPr lang="en-US" sz="1100" b="1">
                  <a:solidFill>
                    <a:srgbClr val="002060"/>
                  </a:solidFill>
                  <a:latin typeface="Arial" charset="0"/>
                  <a:ea typeface="ＭＳ Ｐゴシック" charset="0"/>
                  <a:cs typeface="ＭＳ Ｐゴシック" charset="0"/>
                </a:rPr>
                <a:t>Troy Crutcher</a:t>
              </a:r>
            </a:p>
            <a:p>
              <a:pPr defTabSz="914400" eaLnBrk="0" fontAlgn="base" hangingPunct="0">
                <a:spcBef>
                  <a:spcPct val="0"/>
                </a:spcBef>
                <a:spcAft>
                  <a:spcPct val="0"/>
                </a:spcAft>
              </a:pPr>
              <a:r>
                <a:rPr lang="en-US" sz="1100" b="1">
                  <a:solidFill>
                    <a:srgbClr val="002060"/>
                  </a:solidFill>
                  <a:latin typeface="Arial" charset="0"/>
                  <a:ea typeface="ＭＳ Ｐゴシック" charset="0"/>
                  <a:cs typeface="ＭＳ Ｐゴシック" charset="0"/>
                </a:rPr>
                <a:t>MtM AI Pgm</a:t>
              </a:r>
            </a:p>
            <a:p>
              <a:pPr defTabSz="914400" eaLnBrk="0" fontAlgn="base" hangingPunct="0">
                <a:spcBef>
                  <a:spcPct val="0"/>
                </a:spcBef>
                <a:spcAft>
                  <a:spcPct val="0"/>
                </a:spcAft>
              </a:pPr>
              <a:r>
                <a:rPr lang="en-US" sz="1100" b="1">
                  <a:solidFill>
                    <a:srgbClr val="002060"/>
                  </a:solidFill>
                  <a:latin typeface="Arial" charset="0"/>
                  <a:ea typeface="ＭＳ Ｐゴシック" charset="0"/>
                  <a:cs typeface="ＭＳ Ｐゴシック" charset="0"/>
                </a:rPr>
                <a:t>tdcrutch</a:t>
              </a:r>
              <a:r>
                <a:rPr lang="en-US" sz="1050" b="1">
                  <a:solidFill>
                    <a:srgbClr val="002060"/>
                  </a:solidFill>
                  <a:latin typeface="Arial" charset="0"/>
                  <a:ea typeface="ＭＳ Ｐゴシック" charset="0"/>
                  <a:cs typeface="ＭＳ Ｐゴシック" charset="0"/>
                </a:rPr>
                <a:t>@us.ibm.com</a:t>
              </a:r>
            </a:p>
          </p:txBody>
        </p:sp>
        <p:pic>
          <p:nvPicPr>
            <p:cNvPr id="23" name="Picture 4" descr="Screen Shot 2016-04-11 at 4.14.20 PM.png"/>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432425" y="1460500"/>
              <a:ext cx="8747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28554661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a:t>
            </a:r>
            <a:endParaRPr lang="en-US" dirty="0"/>
          </a:p>
        </p:txBody>
      </p:sp>
      <p:sp>
        <p:nvSpPr>
          <p:cNvPr id="5" name="TextBox 4"/>
          <p:cNvSpPr txBox="1"/>
          <p:nvPr/>
        </p:nvSpPr>
        <p:spPr>
          <a:xfrm>
            <a:off x="563464" y="724419"/>
            <a:ext cx="7906391" cy="369332"/>
          </a:xfrm>
          <a:prstGeom prst="rect">
            <a:avLst/>
          </a:prstGeom>
        </p:spPr>
        <p:txBody>
          <a:bodyPr wrap="square" rtlCol="0">
            <a:spAutoFit/>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z Skills are being taught and acquired all around the world!</a:t>
            </a:r>
          </a:p>
        </p:txBody>
      </p:sp>
      <p:pic>
        <p:nvPicPr>
          <p:cNvPr id="6" name="Picture 5" descr="Screen Shot 2017-05-18 at 11.33.39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495" y="1396826"/>
            <a:ext cx="4319894" cy="2116120"/>
          </a:xfrm>
          <a:prstGeom prst="rect">
            <a:avLst/>
          </a:prstGeom>
        </p:spPr>
      </p:pic>
      <p:pic>
        <p:nvPicPr>
          <p:cNvPr id="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30636" y="1396826"/>
            <a:ext cx="4535578" cy="20653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Slide Number Placeholder 2"/>
          <p:cNvSpPr txBox="1">
            <a:spLocks/>
          </p:cNvSpPr>
          <p:nvPr/>
        </p:nvSpPr>
        <p:spPr>
          <a:xfrm>
            <a:off x="3937317" y="4865142"/>
            <a:ext cx="609600" cy="215756"/>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994D75EB-7856-4F27-A3D9-C3E439BFB97E}" type="slidenum">
              <a:rPr lang="en-US" altLang="en-US" sz="800" smtClean="0"/>
              <a:pPr algn="ctr"/>
              <a:t>2</a:t>
            </a:fld>
            <a:endParaRPr lang="en-US" altLang="en-US" sz="800" dirty="0"/>
          </a:p>
        </p:txBody>
      </p:sp>
      <p:sp>
        <p:nvSpPr>
          <p:cNvPr id="9" name="Rectangle 28"/>
          <p:cNvSpPr>
            <a:spLocks noChangeArrowheads="1"/>
          </p:cNvSpPr>
          <p:nvPr/>
        </p:nvSpPr>
        <p:spPr bwMode="auto">
          <a:xfrm>
            <a:off x="4738874" y="3587813"/>
            <a:ext cx="4149725" cy="1138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14400" eaLnBrk="0" fontAlgn="base" hangingPunct="0">
              <a:spcBef>
                <a:spcPct val="0"/>
              </a:spcBef>
              <a:spcAft>
                <a:spcPct val="0"/>
              </a:spcAft>
            </a:pPr>
            <a:r>
              <a:rPr lang="en-US" sz="2000" b="1" dirty="0">
                <a:solidFill>
                  <a:srgbClr val="031930"/>
                </a:solidFill>
                <a:latin typeface="Calibri" charset="0"/>
                <a:ea typeface="MS PGothic" charset="0"/>
                <a:cs typeface="MS PGothic" charset="0"/>
              </a:rPr>
              <a:t>Master the Mainframe </a:t>
            </a:r>
            <a:endParaRPr lang="en-US" sz="2000" b="1" dirty="0" smtClean="0">
              <a:solidFill>
                <a:srgbClr val="031930"/>
              </a:solidFill>
              <a:latin typeface="Calibri" charset="0"/>
              <a:ea typeface="MS PGothic" charset="0"/>
              <a:cs typeface="MS PGothic" charset="0"/>
            </a:endParaRPr>
          </a:p>
          <a:p>
            <a:pPr algn="ctr" defTabSz="914400" eaLnBrk="0" fontAlgn="base" hangingPunct="0">
              <a:spcBef>
                <a:spcPct val="0"/>
              </a:spcBef>
              <a:spcAft>
                <a:spcPct val="0"/>
              </a:spcAft>
            </a:pPr>
            <a:r>
              <a:rPr lang="en-US" sz="2000" b="1" dirty="0" smtClean="0">
                <a:solidFill>
                  <a:srgbClr val="031930"/>
                </a:solidFill>
                <a:latin typeface="Calibri" charset="0"/>
                <a:ea typeface="MS PGothic" charset="0"/>
                <a:cs typeface="MS PGothic" charset="0"/>
              </a:rPr>
              <a:t>10,000 participants in 2016!!</a:t>
            </a:r>
          </a:p>
          <a:p>
            <a:pPr marL="909637" lvl="2" indent="-285750" algn="ctr">
              <a:buFont typeface="Wingdings" charset="2"/>
              <a:buChar char="²"/>
            </a:pPr>
            <a:r>
              <a:rPr lang="en-US" sz="1400" dirty="0">
                <a:solidFill>
                  <a:srgbClr val="000000"/>
                </a:solidFill>
                <a:latin typeface="Arial" charset="0"/>
                <a:cs typeface="Arial" charset="0"/>
                <a:hlinkClick r:id="rId4"/>
              </a:rPr>
              <a:t>2015 </a:t>
            </a:r>
            <a:r>
              <a:rPr lang="en-US" sz="1400" dirty="0" smtClean="0">
                <a:solidFill>
                  <a:srgbClr val="000000"/>
                </a:solidFill>
                <a:latin typeface="Arial" charset="0"/>
                <a:cs typeface="Arial" charset="0"/>
                <a:hlinkClick r:id="rId4"/>
              </a:rPr>
              <a:t>Contest </a:t>
            </a:r>
            <a:endParaRPr lang="en-US" sz="1400" dirty="0" smtClean="0">
              <a:solidFill>
                <a:srgbClr val="000000"/>
              </a:solidFill>
              <a:latin typeface="Arial" charset="0"/>
              <a:cs typeface="Arial" charset="0"/>
            </a:endParaRPr>
          </a:p>
          <a:p>
            <a:pPr marL="909637" lvl="2" indent="-285750" algn="ctr">
              <a:buFont typeface="Wingdings" charset="2"/>
              <a:buChar char="²"/>
            </a:pPr>
            <a:r>
              <a:rPr lang="en-US" sz="1400" dirty="0" smtClean="0">
                <a:solidFill>
                  <a:srgbClr val="000000"/>
                </a:solidFill>
                <a:latin typeface="Arial" charset="0"/>
                <a:cs typeface="Arial" charset="0"/>
                <a:hlinkClick r:id="rId5"/>
              </a:rPr>
              <a:t>2016 Contest</a:t>
            </a:r>
            <a:endParaRPr lang="en-US" b="1" dirty="0">
              <a:solidFill>
                <a:srgbClr val="000000"/>
              </a:solidFill>
              <a:latin typeface="Calibri" charset="0"/>
              <a:ea typeface="MS PGothic" charset="0"/>
              <a:cs typeface="MS PGothic" charset="0"/>
            </a:endParaRPr>
          </a:p>
        </p:txBody>
      </p:sp>
      <p:sp>
        <p:nvSpPr>
          <p:cNvPr id="10" name="TextBox 9"/>
          <p:cNvSpPr txBox="1"/>
          <p:nvPr/>
        </p:nvSpPr>
        <p:spPr>
          <a:xfrm>
            <a:off x="7426847" y="2976052"/>
            <a:ext cx="1168223" cy="430887"/>
          </a:xfrm>
          <a:prstGeom prst="rect">
            <a:avLst/>
          </a:prstGeom>
        </p:spPr>
        <p:txBody>
          <a:bodyPr wrap="square" rtlCol="0">
            <a:spAutoFit/>
          </a:bodyPr>
          <a:lstStyle/>
          <a:p>
            <a:r>
              <a:rPr lang="en-US" sz="1100" dirty="0" smtClean="0"/>
              <a:t>12 years</a:t>
            </a:r>
          </a:p>
          <a:p>
            <a:r>
              <a:rPr lang="en-US" sz="1100" dirty="0" smtClean="0"/>
              <a:t>64 countries</a:t>
            </a:r>
          </a:p>
        </p:txBody>
      </p:sp>
      <p:sp>
        <p:nvSpPr>
          <p:cNvPr id="12" name="Rectangle 11"/>
          <p:cNvSpPr/>
          <p:nvPr/>
        </p:nvSpPr>
        <p:spPr>
          <a:xfrm>
            <a:off x="80494" y="3587813"/>
            <a:ext cx="4319895" cy="861774"/>
          </a:xfrm>
          <a:prstGeom prst="rect">
            <a:avLst/>
          </a:prstGeom>
        </p:spPr>
        <p:txBody>
          <a:bodyPr wrap="square">
            <a:spAutoFit/>
          </a:bodyPr>
          <a:lstStyle/>
          <a:p>
            <a:pPr algn="ctr" defTabSz="914400" eaLnBrk="0" fontAlgn="base" hangingPunct="0">
              <a:spcBef>
                <a:spcPct val="0"/>
              </a:spcBef>
              <a:spcAft>
                <a:spcPct val="0"/>
              </a:spcAft>
              <a:defRPr/>
            </a:pPr>
            <a:r>
              <a:rPr lang="en-US" altLang="en-US" dirty="0" smtClean="0">
                <a:solidFill>
                  <a:srgbClr val="004B76"/>
                </a:solidFill>
                <a:cs typeface="MS PGothic" charset="0"/>
              </a:rPr>
              <a:t>z Academic </a:t>
            </a:r>
            <a:r>
              <a:rPr lang="en-US" altLang="en-US" dirty="0">
                <a:solidFill>
                  <a:srgbClr val="004B76"/>
                </a:solidFill>
                <a:cs typeface="MS PGothic" charset="0"/>
              </a:rPr>
              <a:t>Initiative </a:t>
            </a:r>
            <a:r>
              <a:rPr lang="en-US" altLang="en-US" dirty="0" smtClean="0">
                <a:solidFill>
                  <a:srgbClr val="004B76"/>
                </a:solidFill>
                <a:cs typeface="MS PGothic" charset="0"/>
              </a:rPr>
              <a:t>Schools </a:t>
            </a:r>
            <a:endParaRPr lang="en-US" altLang="en-US" dirty="0">
              <a:solidFill>
                <a:srgbClr val="004B76"/>
              </a:solidFill>
              <a:cs typeface="MS PGothic" charset="0"/>
            </a:endParaRPr>
          </a:p>
          <a:p>
            <a:pPr marL="1028700" lvl="1" indent="-285750" algn="ctr" defTabSz="914400" eaLnBrk="0" fontAlgn="base" hangingPunct="0">
              <a:spcBef>
                <a:spcPct val="0"/>
              </a:spcBef>
              <a:spcAft>
                <a:spcPct val="0"/>
              </a:spcAft>
              <a:buFont typeface="Wingdings" charset="2"/>
              <a:buChar char="²"/>
              <a:defRPr/>
            </a:pPr>
            <a:r>
              <a:rPr lang="en-US" altLang="en-US" sz="1600" dirty="0" smtClean="0">
                <a:solidFill>
                  <a:srgbClr val="004B76"/>
                </a:solidFill>
                <a:cs typeface="MS PGothic" charset="0"/>
                <a:hlinkClick r:id="rId6"/>
              </a:rPr>
              <a:t>Google </a:t>
            </a:r>
            <a:r>
              <a:rPr lang="en-US" altLang="en-US" sz="1600" dirty="0">
                <a:solidFill>
                  <a:srgbClr val="004B76"/>
                </a:solidFill>
                <a:cs typeface="MS PGothic" charset="0"/>
                <a:hlinkClick r:id="rId6"/>
              </a:rPr>
              <a:t>Maps</a:t>
            </a:r>
            <a:endParaRPr lang="en-US" altLang="en-US" sz="1600" dirty="0">
              <a:solidFill>
                <a:srgbClr val="004B76"/>
              </a:solidFill>
              <a:cs typeface="MS PGothic" charset="0"/>
            </a:endParaRPr>
          </a:p>
          <a:p>
            <a:pPr marL="1028700" lvl="1" indent="-285750" algn="ctr" defTabSz="914400" eaLnBrk="0" fontAlgn="base" hangingPunct="0">
              <a:spcBef>
                <a:spcPct val="0"/>
              </a:spcBef>
              <a:spcAft>
                <a:spcPct val="0"/>
              </a:spcAft>
              <a:buFont typeface="Wingdings" charset="2"/>
              <a:buChar char="²"/>
              <a:defRPr/>
            </a:pPr>
            <a:r>
              <a:rPr lang="en-US" altLang="en-US" sz="1600" dirty="0">
                <a:solidFill>
                  <a:srgbClr val="004B76"/>
                </a:solidFill>
                <a:cs typeface="MS PGothic" charset="0"/>
                <a:hlinkClick r:id="rId7"/>
              </a:rPr>
              <a:t>AI </a:t>
            </a:r>
            <a:r>
              <a:rPr lang="en-US" altLang="en-US" sz="1600" dirty="0" smtClean="0">
                <a:solidFill>
                  <a:srgbClr val="004B76"/>
                </a:solidFill>
                <a:cs typeface="MS PGothic" charset="0"/>
                <a:hlinkClick r:id="rId7"/>
              </a:rPr>
              <a:t>website     </a:t>
            </a:r>
            <a:endParaRPr lang="en-US" altLang="en-US" sz="1600" dirty="0">
              <a:solidFill>
                <a:srgbClr val="004B76"/>
              </a:solidFill>
              <a:cs typeface="MS PGothic" charset="0"/>
            </a:endParaRPr>
          </a:p>
        </p:txBody>
      </p:sp>
    </p:spTree>
    <p:extLst>
      <p:ext uri="{BB962C8B-B14F-4D97-AF65-F5344CB8AC3E}">
        <p14:creationId xmlns:p14="http://schemas.microsoft.com/office/powerpoint/2010/main" val="251701919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6" name="Title 1"/>
          <p:cNvSpPr txBox="1">
            <a:spLocks/>
          </p:cNvSpPr>
          <p:nvPr/>
        </p:nvSpPr>
        <p:spPr bwMode="auto">
          <a:xfrm>
            <a:off x="123981" y="607405"/>
            <a:ext cx="8766019" cy="62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defTabSz="457200">
              <a:defRPr sz="2000" b="1">
                <a:solidFill>
                  <a:schemeClr val="bg1"/>
                </a:solidFill>
                <a:latin typeface="Calibri" panose="020F0502020204030204" pitchFamily="34" charset="0"/>
                <a:ea typeface="MS PGothic" panose="020B0600070205080204" pitchFamily="34" charset="-128"/>
              </a:defRPr>
            </a:lvl1pPr>
            <a:lvl2pPr marL="742950" indent="-285750" defTabSz="457200">
              <a:defRPr sz="2000" b="1">
                <a:solidFill>
                  <a:schemeClr val="bg1"/>
                </a:solidFill>
                <a:latin typeface="Calibri" panose="020F0502020204030204" pitchFamily="34" charset="0"/>
                <a:ea typeface="MS PGothic" panose="020B0600070205080204" pitchFamily="34" charset="-128"/>
              </a:defRPr>
            </a:lvl2pPr>
            <a:lvl3pPr marL="1143000" indent="-228600" defTabSz="457200">
              <a:defRPr sz="2000" b="1">
                <a:solidFill>
                  <a:schemeClr val="bg1"/>
                </a:solidFill>
                <a:latin typeface="Calibri" panose="020F0502020204030204" pitchFamily="34" charset="0"/>
                <a:ea typeface="MS PGothic" panose="020B0600070205080204" pitchFamily="34" charset="-128"/>
              </a:defRPr>
            </a:lvl3pPr>
            <a:lvl4pPr marL="1600200" indent="-228600" defTabSz="457200">
              <a:defRPr sz="2000" b="1">
                <a:solidFill>
                  <a:schemeClr val="bg1"/>
                </a:solidFill>
                <a:latin typeface="Calibri" panose="020F0502020204030204" pitchFamily="34" charset="0"/>
                <a:ea typeface="MS PGothic" panose="020B0600070205080204" pitchFamily="34" charset="-128"/>
              </a:defRPr>
            </a:lvl4pPr>
            <a:lvl5pPr marL="2057400" indent="-228600" defTabSz="457200">
              <a:defRPr sz="2000" b="1">
                <a:solidFill>
                  <a:schemeClr val="bg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000" b="1">
                <a:solidFill>
                  <a:schemeClr val="bg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000" b="1">
                <a:solidFill>
                  <a:schemeClr val="bg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000" b="1">
                <a:solidFill>
                  <a:schemeClr val="bg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000" b="1">
                <a:solidFill>
                  <a:schemeClr val="bg1"/>
                </a:solidFill>
                <a:latin typeface="Calibri" panose="020F0502020204030204" pitchFamily="34" charset="0"/>
                <a:ea typeface="MS PGothic" panose="020B0600070205080204" pitchFamily="34" charset="-128"/>
              </a:defRPr>
            </a:lvl9pPr>
          </a:lstStyle>
          <a:p>
            <a:pPr algn="ctr" fontAlgn="base">
              <a:spcBef>
                <a:spcPct val="0"/>
              </a:spcBef>
              <a:spcAft>
                <a:spcPct val="0"/>
              </a:spcAft>
              <a:defRPr/>
            </a:pPr>
            <a:r>
              <a:rPr lang="mr-IN" altLang="en-US" sz="1800" dirty="0" smtClean="0">
                <a:solidFill>
                  <a:srgbClr val="00649D"/>
                </a:solidFill>
                <a:latin typeface="+mn-lt"/>
                <a:cs typeface="MS PGothic" charset="0"/>
              </a:rPr>
              <a:t>...</a:t>
            </a:r>
            <a:r>
              <a:rPr lang="en-US" altLang="en-US" sz="1800" dirty="0" smtClean="0">
                <a:solidFill>
                  <a:srgbClr val="00649D"/>
                </a:solidFill>
                <a:latin typeface="+mn-lt"/>
                <a:cs typeface="MS PGothic" charset="0"/>
              </a:rPr>
              <a:t> and students are using our </a:t>
            </a:r>
            <a:r>
              <a:rPr lang="en-US" altLang="en-US" sz="1800" dirty="0" err="1" smtClean="0">
                <a:solidFill>
                  <a:srgbClr val="00649D"/>
                </a:solidFill>
                <a:latin typeface="+mn-lt"/>
                <a:cs typeface="MS PGothic" charset="0"/>
              </a:rPr>
              <a:t>MtM</a:t>
            </a:r>
            <a:r>
              <a:rPr lang="en-US" altLang="en-US" sz="1800" dirty="0" smtClean="0">
                <a:solidFill>
                  <a:srgbClr val="00649D"/>
                </a:solidFill>
                <a:latin typeface="+mn-lt"/>
                <a:cs typeface="MS PGothic" charset="0"/>
              </a:rPr>
              <a:t> Contest to jumpstart their careers in enterprise computing</a:t>
            </a:r>
            <a:endParaRPr lang="en-US" altLang="en-US" sz="1800" dirty="0">
              <a:solidFill>
                <a:srgbClr val="00649D"/>
              </a:solidFill>
              <a:latin typeface="+mn-lt"/>
              <a:cs typeface="MS PGothic" charset="0"/>
            </a:endParaRPr>
          </a:p>
        </p:txBody>
      </p:sp>
      <p:pic>
        <p:nvPicPr>
          <p:cNvPr id="3" name="Picture 2"/>
          <p:cNvPicPr>
            <a:picLocks noChangeAspect="1"/>
          </p:cNvPicPr>
          <p:nvPr/>
        </p:nvPicPr>
        <p:blipFill>
          <a:blip r:embed="rId2"/>
          <a:stretch>
            <a:fillRect/>
          </a:stretch>
        </p:blipFill>
        <p:spPr>
          <a:xfrm>
            <a:off x="123981" y="1922808"/>
            <a:ext cx="2308755" cy="2432564"/>
          </a:xfrm>
          <a:prstGeom prst="rect">
            <a:avLst/>
          </a:prstGeom>
        </p:spPr>
      </p:pic>
      <p:sp>
        <p:nvSpPr>
          <p:cNvPr id="4" name="TextBox 3"/>
          <p:cNvSpPr txBox="1"/>
          <p:nvPr/>
        </p:nvSpPr>
        <p:spPr>
          <a:xfrm rot="10800000" flipV="1">
            <a:off x="123981" y="4353033"/>
            <a:ext cx="2308755" cy="400110"/>
          </a:xfrm>
          <a:prstGeom prst="rect">
            <a:avLst/>
          </a:prstGeom>
          <a:noFill/>
        </p:spPr>
        <p:txBody>
          <a:bodyPr wrap="square" rtlCol="0">
            <a:spAutoFit/>
          </a:bodyPr>
          <a:lstStyle/>
          <a:p>
            <a:pPr algn="ctr"/>
            <a:r>
              <a:rPr lang="en-US" sz="1000" dirty="0" smtClean="0">
                <a:solidFill>
                  <a:schemeClr val="bg2"/>
                </a:solidFill>
                <a:hlinkClick r:id="rId3"/>
              </a:rPr>
              <a:t>Master the Mainframe winners use contest to jumpstart their careeers</a:t>
            </a:r>
            <a:endParaRPr lang="en-US" sz="1000" dirty="0" smtClean="0">
              <a:solidFill>
                <a:schemeClr val="bg2"/>
              </a:solidFill>
            </a:endParaRPr>
          </a:p>
        </p:txBody>
      </p:sp>
      <p:pic>
        <p:nvPicPr>
          <p:cNvPr id="5" name="Picture 4" descr="Screen Shot 2017-05-12 at 4.26.22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180517"/>
            <a:ext cx="8890000" cy="751226"/>
          </a:xfrm>
          <a:prstGeom prst="rect">
            <a:avLst/>
          </a:prstGeom>
        </p:spPr>
      </p:pic>
      <p:pic>
        <p:nvPicPr>
          <p:cNvPr id="10" name="Picture 6" descr="Screen Shot 2016-11-04 at 11.49.30 AM.png">
            <a:hlinkClick r:id="rId5"/>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114544" y="1994352"/>
            <a:ext cx="2598521" cy="2432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4" descr="Screen Shot 2016-11-11 at 11.25.57 AM.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394874" y="1922809"/>
            <a:ext cx="2191252" cy="2432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le 1"/>
          <p:cNvSpPr txBox="1">
            <a:spLocks/>
          </p:cNvSpPr>
          <p:nvPr/>
        </p:nvSpPr>
        <p:spPr>
          <a:xfrm>
            <a:off x="212725" y="175764"/>
            <a:ext cx="7779808" cy="577453"/>
          </a:xfrm>
          <a:prstGeom prst="rect">
            <a:avLst/>
          </a:prstGeom>
        </p:spPr>
        <p:txBody>
          <a:bodyPr/>
          <a:lstStyle>
            <a:lvl1pPr algn="l" defTabSz="342892" rtl="0" eaLnBrk="1" latinLnBrk="0" hangingPunct="1">
              <a:spcBef>
                <a:spcPct val="0"/>
              </a:spcBef>
              <a:buNone/>
              <a:defRPr sz="1800" b="0" kern="1200">
                <a:solidFill>
                  <a:srgbClr val="802B7B"/>
                </a:solidFill>
                <a:latin typeface="+mj-lt"/>
                <a:ea typeface="+mj-ea"/>
                <a:cs typeface="+mj-cs"/>
              </a:defRPr>
            </a:lvl1pPr>
          </a:lstStyle>
          <a:p>
            <a:r>
              <a:rPr lang="en-US" smtClean="0"/>
              <a:t>Fact</a:t>
            </a:r>
            <a:endParaRPr lang="en-US" dirty="0"/>
          </a:p>
        </p:txBody>
      </p:sp>
      <p:sp>
        <p:nvSpPr>
          <p:cNvPr id="8" name="TextBox 7"/>
          <p:cNvSpPr txBox="1"/>
          <p:nvPr/>
        </p:nvSpPr>
        <p:spPr>
          <a:xfrm>
            <a:off x="3116620" y="4429978"/>
            <a:ext cx="2558566" cy="246221"/>
          </a:xfrm>
          <a:prstGeom prst="rect">
            <a:avLst/>
          </a:prstGeom>
        </p:spPr>
        <p:txBody>
          <a:bodyPr wrap="square" rtlCol="0">
            <a:spAutoFit/>
          </a:bodyPr>
          <a:lstStyle/>
          <a:p>
            <a:pPr algn="ctr"/>
            <a:r>
              <a:rPr lang="en-US" sz="1000" dirty="0" smtClean="0">
                <a:hlinkClick r:id="rId5"/>
              </a:rPr>
              <a:t>Learning innovative, new technology</a:t>
            </a:r>
            <a:endParaRPr lang="en-US" sz="1000" dirty="0" smtClean="0"/>
          </a:p>
        </p:txBody>
      </p:sp>
      <p:sp>
        <p:nvSpPr>
          <p:cNvPr id="9" name="TextBox 8"/>
          <p:cNvSpPr txBox="1"/>
          <p:nvPr/>
        </p:nvSpPr>
        <p:spPr>
          <a:xfrm>
            <a:off x="6394873" y="4376320"/>
            <a:ext cx="2237275" cy="246221"/>
          </a:xfrm>
          <a:prstGeom prst="rect">
            <a:avLst/>
          </a:prstGeom>
        </p:spPr>
        <p:txBody>
          <a:bodyPr wrap="square" rtlCol="0">
            <a:spAutoFit/>
          </a:bodyPr>
          <a:lstStyle/>
          <a:p>
            <a:pPr algn="ctr"/>
            <a:r>
              <a:rPr lang="en-US" sz="1000" dirty="0" smtClean="0">
                <a:hlinkClick r:id="rId8"/>
              </a:rPr>
              <a:t>Wall of Fame</a:t>
            </a:r>
            <a:endParaRPr lang="en-US" sz="1000" dirty="0" smtClean="0"/>
          </a:p>
        </p:txBody>
      </p:sp>
      <p:sp>
        <p:nvSpPr>
          <p:cNvPr id="13" name="Slide Number Placeholder 1"/>
          <p:cNvSpPr>
            <a:spLocks noGrp="1"/>
          </p:cNvSpPr>
          <p:nvPr>
            <p:ph type="sldNum" sz="quarter" idx="10"/>
          </p:nvPr>
        </p:nvSpPr>
        <p:spPr>
          <a:xfrm>
            <a:off x="3116620" y="4877991"/>
            <a:ext cx="2133600" cy="196453"/>
          </a:xfrm>
          <a:noFill/>
        </p:spPr>
        <p:txBody>
          <a:bodyPr/>
          <a:lstStyle>
            <a:lvl1pPr>
              <a:defRPr sz="2000" b="1">
                <a:solidFill>
                  <a:schemeClr val="bg1"/>
                </a:solidFill>
                <a:latin typeface="Calibri" charset="0"/>
                <a:ea typeface="MS PGothic" charset="0"/>
                <a:cs typeface="MS PGothic" charset="0"/>
              </a:defRPr>
            </a:lvl1pPr>
            <a:lvl2pPr marL="742950" indent="-285750">
              <a:defRPr sz="2000" b="1">
                <a:solidFill>
                  <a:schemeClr val="bg1"/>
                </a:solidFill>
                <a:latin typeface="Calibri" charset="0"/>
                <a:ea typeface="MS PGothic" charset="0"/>
                <a:cs typeface="MS PGothic" charset="0"/>
              </a:defRPr>
            </a:lvl2pPr>
            <a:lvl3pPr marL="1143000" indent="-228600">
              <a:defRPr sz="2000" b="1">
                <a:solidFill>
                  <a:schemeClr val="bg1"/>
                </a:solidFill>
                <a:latin typeface="Calibri" charset="0"/>
                <a:ea typeface="MS PGothic" charset="0"/>
                <a:cs typeface="MS PGothic" charset="0"/>
              </a:defRPr>
            </a:lvl3pPr>
            <a:lvl4pPr marL="1600200" indent="-228600">
              <a:defRPr sz="2000" b="1">
                <a:solidFill>
                  <a:schemeClr val="bg1"/>
                </a:solidFill>
                <a:latin typeface="Calibri" charset="0"/>
                <a:ea typeface="MS PGothic" charset="0"/>
                <a:cs typeface="MS PGothic" charset="0"/>
              </a:defRPr>
            </a:lvl4pPr>
            <a:lvl5pPr marL="2057400" indent="-228600">
              <a:defRPr sz="2000" b="1">
                <a:solidFill>
                  <a:schemeClr val="bg1"/>
                </a:solidFill>
                <a:latin typeface="Calibri" charset="0"/>
                <a:ea typeface="MS PGothic" charset="0"/>
                <a:cs typeface="MS PGothic" charset="0"/>
              </a:defRPr>
            </a:lvl5pPr>
            <a:lvl6pPr marL="2514600" indent="-228600" eaLnBrk="0" fontAlgn="base" hangingPunct="0">
              <a:spcBef>
                <a:spcPct val="0"/>
              </a:spcBef>
              <a:spcAft>
                <a:spcPct val="0"/>
              </a:spcAft>
              <a:defRPr sz="2000" b="1">
                <a:solidFill>
                  <a:schemeClr val="bg1"/>
                </a:solidFill>
                <a:latin typeface="Calibri" charset="0"/>
                <a:ea typeface="MS PGothic" charset="0"/>
                <a:cs typeface="MS PGothic" charset="0"/>
              </a:defRPr>
            </a:lvl6pPr>
            <a:lvl7pPr marL="2971800" indent="-228600" eaLnBrk="0" fontAlgn="base" hangingPunct="0">
              <a:spcBef>
                <a:spcPct val="0"/>
              </a:spcBef>
              <a:spcAft>
                <a:spcPct val="0"/>
              </a:spcAft>
              <a:defRPr sz="2000" b="1">
                <a:solidFill>
                  <a:schemeClr val="bg1"/>
                </a:solidFill>
                <a:latin typeface="Calibri" charset="0"/>
                <a:ea typeface="MS PGothic" charset="0"/>
                <a:cs typeface="MS PGothic" charset="0"/>
              </a:defRPr>
            </a:lvl7pPr>
            <a:lvl8pPr marL="3429000" indent="-228600" eaLnBrk="0" fontAlgn="base" hangingPunct="0">
              <a:spcBef>
                <a:spcPct val="0"/>
              </a:spcBef>
              <a:spcAft>
                <a:spcPct val="0"/>
              </a:spcAft>
              <a:defRPr sz="2000" b="1">
                <a:solidFill>
                  <a:schemeClr val="bg1"/>
                </a:solidFill>
                <a:latin typeface="Calibri" charset="0"/>
                <a:ea typeface="MS PGothic" charset="0"/>
                <a:cs typeface="MS PGothic" charset="0"/>
              </a:defRPr>
            </a:lvl8pPr>
            <a:lvl9pPr marL="3886200" indent="-228600" eaLnBrk="0" fontAlgn="base" hangingPunct="0">
              <a:spcBef>
                <a:spcPct val="0"/>
              </a:spcBef>
              <a:spcAft>
                <a:spcPct val="0"/>
              </a:spcAft>
              <a:defRPr sz="2000" b="1">
                <a:solidFill>
                  <a:schemeClr val="bg1"/>
                </a:solidFill>
                <a:latin typeface="Calibri" charset="0"/>
                <a:ea typeface="MS PGothic" charset="0"/>
                <a:cs typeface="MS PGothic" charset="0"/>
              </a:defRPr>
            </a:lvl9pPr>
          </a:lstStyle>
          <a:p>
            <a:pPr algn="ctr"/>
            <a:fld id="{6238A9C3-D6E3-7C42-AB95-FBAE74E9FD91}" type="slidenum">
              <a:rPr lang="en-US" sz="1000" b="0">
                <a:solidFill>
                  <a:srgbClr val="003F69"/>
                </a:solidFill>
              </a:rPr>
              <a:pPr algn="ctr"/>
              <a:t>3</a:t>
            </a:fld>
            <a:endParaRPr lang="en-US" sz="1000" b="0" dirty="0">
              <a:solidFill>
                <a:srgbClr val="003F69"/>
              </a:solidFill>
            </a:endParaRPr>
          </a:p>
        </p:txBody>
      </p:sp>
    </p:spTree>
    <p:extLst>
      <p:ext uri="{BB962C8B-B14F-4D97-AF65-F5344CB8AC3E}">
        <p14:creationId xmlns:p14="http://schemas.microsoft.com/office/powerpoint/2010/main" val="197789338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Myth</a:t>
            </a:r>
            <a:endParaRPr lang="en-US" dirty="0"/>
          </a:p>
        </p:txBody>
      </p:sp>
      <p:sp>
        <p:nvSpPr>
          <p:cNvPr id="3" name="Slide Number Placeholder 2"/>
          <p:cNvSpPr>
            <a:spLocks noGrp="1"/>
          </p:cNvSpPr>
          <p:nvPr>
            <p:ph type="sldNum" sz="quarter" idx="10"/>
          </p:nvPr>
        </p:nvSpPr>
        <p:spPr>
          <a:xfrm>
            <a:off x="3937317" y="4865142"/>
            <a:ext cx="609600" cy="215756"/>
          </a:xfrm>
        </p:spPr>
        <p:txBody>
          <a:bodyPr/>
          <a:lstStyle/>
          <a:p>
            <a:pPr algn="ctr"/>
            <a:fld id="{994D75EB-7856-4F27-A3D9-C3E439BFB97E}" type="slidenum">
              <a:rPr lang="en-US" altLang="en-US" sz="800" smtClean="0"/>
              <a:pPr algn="ctr"/>
              <a:t>4</a:t>
            </a:fld>
            <a:endParaRPr lang="en-US" altLang="en-US" sz="800" dirty="0"/>
          </a:p>
        </p:txBody>
      </p:sp>
      <p:pic>
        <p:nvPicPr>
          <p:cNvPr id="4" name="Picture 3"/>
          <p:cNvPicPr>
            <a:picLocks noChangeAspect="1"/>
          </p:cNvPicPr>
          <p:nvPr/>
        </p:nvPicPr>
        <p:blipFill>
          <a:blip r:embed="rId2"/>
          <a:stretch>
            <a:fillRect/>
          </a:stretch>
        </p:blipFill>
        <p:spPr>
          <a:xfrm>
            <a:off x="2245916" y="1397578"/>
            <a:ext cx="4211568" cy="3339661"/>
          </a:xfrm>
          <a:prstGeom prst="rect">
            <a:avLst/>
          </a:prstGeom>
        </p:spPr>
      </p:pic>
      <p:sp>
        <p:nvSpPr>
          <p:cNvPr id="5" name="TextBox 4"/>
          <p:cNvSpPr txBox="1"/>
          <p:nvPr/>
        </p:nvSpPr>
        <p:spPr>
          <a:xfrm>
            <a:off x="885444" y="742305"/>
            <a:ext cx="7199824" cy="646331"/>
          </a:xfrm>
          <a:prstGeom prst="rect">
            <a:avLst/>
          </a:prstGeom>
        </p:spPr>
        <p:txBody>
          <a:bodyPr wrap="square" rtlCol="0">
            <a:spAutoFit/>
          </a:bodyPr>
          <a:lstStyle/>
          <a:p>
            <a:pPr algn="ct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Finding </a:t>
            </a:r>
            <a:r>
              <a:rPr lang="en-US"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millennials</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to work on z is as rare as a sighting of the Loch Ness monster</a:t>
            </a:r>
          </a:p>
        </p:txBody>
      </p:sp>
    </p:spTree>
    <p:extLst>
      <p:ext uri="{BB962C8B-B14F-4D97-AF65-F5344CB8AC3E}">
        <p14:creationId xmlns:p14="http://schemas.microsoft.com/office/powerpoint/2010/main" val="273562498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a:t>
            </a:r>
            <a:endParaRPr lang="en-US" dirty="0"/>
          </a:p>
        </p:txBody>
      </p:sp>
      <p:sp>
        <p:nvSpPr>
          <p:cNvPr id="5" name="TextBox 4"/>
          <p:cNvSpPr txBox="1"/>
          <p:nvPr/>
        </p:nvSpPr>
        <p:spPr>
          <a:xfrm>
            <a:off x="348808" y="724419"/>
            <a:ext cx="7643725" cy="369332"/>
          </a:xfrm>
          <a:prstGeom prst="rect">
            <a:avLst/>
          </a:prstGeom>
        </p:spPr>
        <p:txBody>
          <a:bodyPr wrap="square" rtlCol="0">
            <a:spAutoFit/>
          </a:bodyPr>
          <a:lstStyle/>
          <a:p>
            <a:r>
              <a:rPr lang="mr-IN"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t>
            </a:r>
            <a:r>
              <a:rPr lang="en-US"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Millennials</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are seeking careers in mainframe computing</a:t>
            </a:r>
            <a:r>
              <a:rPr lang="mr-IN"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t>
            </a:r>
            <a:endPar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8" name="Slide Number Placeholder 2"/>
          <p:cNvSpPr txBox="1">
            <a:spLocks/>
          </p:cNvSpPr>
          <p:nvPr/>
        </p:nvSpPr>
        <p:spPr>
          <a:xfrm>
            <a:off x="3937317" y="4865142"/>
            <a:ext cx="609600" cy="215756"/>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994D75EB-7856-4F27-A3D9-C3E439BFB97E}" type="slidenum">
              <a:rPr lang="en-US" altLang="en-US" sz="800" smtClean="0"/>
              <a:pPr algn="ctr"/>
              <a:t>5</a:t>
            </a:fld>
            <a:endParaRPr lang="en-US" altLang="en-US" sz="800" dirty="0"/>
          </a:p>
        </p:txBody>
      </p:sp>
      <p:pic>
        <p:nvPicPr>
          <p:cNvPr id="9" name="Picture 1" descr="Screen Shot 2016-11-04 at 11.43.35 AM.png">
            <a:hlinkClick r:id="rId2"/>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0985" y="1192124"/>
            <a:ext cx="2021495" cy="2474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62608" y="3730431"/>
            <a:ext cx="2182480" cy="400110"/>
          </a:xfrm>
          <a:prstGeom prst="rect">
            <a:avLst/>
          </a:prstGeom>
        </p:spPr>
        <p:txBody>
          <a:bodyPr wrap="square" rtlCol="0">
            <a:spAutoFit/>
          </a:bodyPr>
          <a:lstStyle/>
          <a:p>
            <a:pPr algn="ctr"/>
            <a:r>
              <a:rPr lang="en-US" sz="1000" dirty="0" smtClean="0">
                <a:hlinkClick r:id="rId2"/>
              </a:rPr>
              <a:t>Millennials Mainframe Careers article</a:t>
            </a:r>
            <a:endParaRPr lang="en-US" sz="1000" dirty="0" smtClean="0"/>
          </a:p>
        </p:txBody>
      </p:sp>
      <p:grpSp>
        <p:nvGrpSpPr>
          <p:cNvPr id="11" name="Group 10"/>
          <p:cNvGrpSpPr/>
          <p:nvPr/>
        </p:nvGrpSpPr>
        <p:grpSpPr>
          <a:xfrm>
            <a:off x="4907727" y="1210009"/>
            <a:ext cx="2001764" cy="3082761"/>
            <a:chOff x="6991651" y="1093751"/>
            <a:chExt cx="2001764" cy="2819212"/>
          </a:xfrm>
        </p:grpSpPr>
        <p:pic>
          <p:nvPicPr>
            <p:cNvPr id="10" name="Picture 1" descr="Screen Shot 2016-11-09 at 3.12.07 PM.png">
              <a:hlinkClick r:id="rId4"/>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991651" y="1093751"/>
              <a:ext cx="2001764" cy="2416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1"/>
            <p:cNvSpPr txBox="1"/>
            <p:nvPr/>
          </p:nvSpPr>
          <p:spPr>
            <a:xfrm>
              <a:off x="7000595" y="3666742"/>
              <a:ext cx="1992820" cy="246221"/>
            </a:xfrm>
            <a:prstGeom prst="rect">
              <a:avLst/>
            </a:prstGeom>
          </p:spPr>
          <p:txBody>
            <a:bodyPr wrap="square" rtlCol="0">
              <a:spAutoFit/>
            </a:bodyPr>
            <a:lstStyle/>
            <a:p>
              <a:pPr algn="ctr"/>
              <a:r>
                <a:rPr lang="en-US" sz="1000" dirty="0" smtClean="0">
                  <a:hlinkClick r:id="rId4"/>
                </a:rPr>
                <a:t>Pipeline of talent</a:t>
              </a:r>
              <a:endParaRPr lang="en-US" sz="1000" dirty="0" smtClean="0"/>
            </a:p>
          </p:txBody>
        </p:sp>
      </p:grpSp>
      <p:grpSp>
        <p:nvGrpSpPr>
          <p:cNvPr id="7" name="Group 6"/>
          <p:cNvGrpSpPr/>
          <p:nvPr/>
        </p:nvGrpSpPr>
        <p:grpSpPr>
          <a:xfrm>
            <a:off x="6993570" y="1710817"/>
            <a:ext cx="1997925" cy="2903912"/>
            <a:chOff x="4717391" y="1557545"/>
            <a:chExt cx="1997925" cy="2704044"/>
          </a:xfrm>
        </p:grpSpPr>
        <p:pic>
          <p:nvPicPr>
            <p:cNvPr id="14" name="Picture 3" descr="Screen Shot 2016-11-04 at 11.46.07 AM.png">
              <a:hlinkClick r:id="rId6"/>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717391" y="1557545"/>
              <a:ext cx="1997925" cy="2456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p:cNvSpPr txBox="1"/>
            <p:nvPr/>
          </p:nvSpPr>
          <p:spPr>
            <a:xfrm>
              <a:off x="4768051" y="4015368"/>
              <a:ext cx="1893602" cy="246221"/>
            </a:xfrm>
            <a:prstGeom prst="rect">
              <a:avLst/>
            </a:prstGeom>
          </p:spPr>
          <p:txBody>
            <a:bodyPr wrap="square" rtlCol="0">
              <a:spAutoFit/>
            </a:bodyPr>
            <a:lstStyle/>
            <a:p>
              <a:pPr algn="ctr"/>
              <a:r>
                <a:rPr lang="en-US" sz="1000" dirty="0" smtClean="0">
                  <a:hlinkClick r:id="rId6"/>
                </a:rPr>
                <a:t>Attracting recent grads article</a:t>
              </a:r>
              <a:endParaRPr lang="en-US" sz="1000" dirty="0" smtClean="0"/>
            </a:p>
          </p:txBody>
        </p:sp>
      </p:grpSp>
      <p:pic>
        <p:nvPicPr>
          <p:cNvPr id="4" name="Picture 3" descr="Screen Shot 2017-06-02 at 10.04.08 AM.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370302" y="1666102"/>
            <a:ext cx="2407692" cy="2778705"/>
          </a:xfrm>
          <a:prstGeom prst="rect">
            <a:avLst/>
          </a:prstGeom>
        </p:spPr>
      </p:pic>
      <p:sp>
        <p:nvSpPr>
          <p:cNvPr id="16" name="TextBox 15"/>
          <p:cNvSpPr txBox="1"/>
          <p:nvPr/>
        </p:nvSpPr>
        <p:spPr>
          <a:xfrm>
            <a:off x="2406078" y="4465032"/>
            <a:ext cx="2182480" cy="246221"/>
          </a:xfrm>
          <a:prstGeom prst="rect">
            <a:avLst/>
          </a:prstGeom>
        </p:spPr>
        <p:txBody>
          <a:bodyPr wrap="square" rtlCol="0">
            <a:spAutoFit/>
          </a:bodyPr>
          <a:lstStyle/>
          <a:p>
            <a:pPr algn="ctr"/>
            <a:r>
              <a:rPr lang="en-US" sz="1000" dirty="0" smtClean="0">
                <a:hlinkClick r:id="rId9"/>
              </a:rPr>
              <a:t>From Military to Mainframe</a:t>
            </a:r>
            <a:endParaRPr lang="en-US" sz="1000" dirty="0" smtClean="0"/>
          </a:p>
        </p:txBody>
      </p:sp>
    </p:spTree>
    <p:extLst>
      <p:ext uri="{BB962C8B-B14F-4D97-AF65-F5344CB8AC3E}">
        <p14:creationId xmlns:p14="http://schemas.microsoft.com/office/powerpoint/2010/main" val="398065068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a:t>
            </a:r>
            <a:endParaRPr lang="en-US" dirty="0"/>
          </a:p>
        </p:txBody>
      </p:sp>
      <p:sp>
        <p:nvSpPr>
          <p:cNvPr id="5" name="TextBox 4"/>
          <p:cNvSpPr txBox="1"/>
          <p:nvPr/>
        </p:nvSpPr>
        <p:spPr>
          <a:xfrm>
            <a:off x="212725" y="778077"/>
            <a:ext cx="8775873" cy="369332"/>
          </a:xfrm>
          <a:prstGeom prst="rect">
            <a:avLst/>
          </a:prstGeom>
        </p:spPr>
        <p:txBody>
          <a:bodyPr wrap="square" rtlCol="0">
            <a:spAutoFit/>
          </a:bodyPr>
          <a:lstStyle/>
          <a:p>
            <a:r>
              <a:rPr lang="mr-IN"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and are providing insight on how to attract more </a:t>
            </a:r>
            <a:r>
              <a:rPr lang="en-US"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millennials</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to the z platform</a:t>
            </a:r>
          </a:p>
        </p:txBody>
      </p:sp>
      <p:sp>
        <p:nvSpPr>
          <p:cNvPr id="8" name="Slide Number Placeholder 2"/>
          <p:cNvSpPr txBox="1">
            <a:spLocks/>
          </p:cNvSpPr>
          <p:nvPr/>
        </p:nvSpPr>
        <p:spPr>
          <a:xfrm>
            <a:off x="3937317" y="4865142"/>
            <a:ext cx="609600" cy="215756"/>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994D75EB-7856-4F27-A3D9-C3E439BFB97E}" type="slidenum">
              <a:rPr lang="en-US" altLang="en-US" sz="800" smtClean="0"/>
              <a:pPr algn="ctr"/>
              <a:t>6</a:t>
            </a:fld>
            <a:endParaRPr lang="en-US" altLang="en-US" sz="800" dirty="0"/>
          </a:p>
        </p:txBody>
      </p:sp>
      <p:pic>
        <p:nvPicPr>
          <p:cNvPr id="11"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5121" y="1278894"/>
            <a:ext cx="1560028" cy="1064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2285998" y="1278894"/>
            <a:ext cx="6461115" cy="1297278"/>
          </a:xfrm>
          <a:prstGeom prst="rect">
            <a:avLst/>
          </a:prstGeom>
        </p:spPr>
        <p:txBody>
          <a:bodyPr wrap="square">
            <a:spAutoFit/>
          </a:bodyPr>
          <a:lstStyle/>
          <a:p>
            <a:pPr defTabSz="914400" eaLnBrk="0" fontAlgn="base" hangingPunct="0">
              <a:lnSpc>
                <a:spcPct val="70000"/>
              </a:lnSpc>
              <a:spcBef>
                <a:spcPct val="0"/>
              </a:spcBef>
              <a:spcAft>
                <a:spcPct val="0"/>
              </a:spcAft>
              <a:defRPr/>
            </a:pPr>
            <a:r>
              <a:rPr lang="en-US" altLang="en-US" sz="1600" dirty="0">
                <a:solidFill>
                  <a:srgbClr val="000000"/>
                </a:solidFill>
                <a:cs typeface="MS PGothic" charset="0"/>
              </a:rPr>
              <a:t>Kyle </a:t>
            </a:r>
            <a:r>
              <a:rPr lang="en-US" altLang="en-US" sz="1600" dirty="0" err="1" smtClean="0">
                <a:solidFill>
                  <a:srgbClr val="000000"/>
                </a:solidFill>
                <a:cs typeface="MS PGothic" charset="0"/>
              </a:rPr>
              <a:t>Beausoleil</a:t>
            </a:r>
            <a:r>
              <a:rPr lang="en-US" altLang="en-US" sz="1600" dirty="0" smtClean="0">
                <a:solidFill>
                  <a:srgbClr val="000000"/>
                </a:solidFill>
                <a:cs typeface="MS PGothic" charset="0"/>
              </a:rPr>
              <a:t>, Rocket</a:t>
            </a:r>
            <a:endParaRPr lang="en-US" altLang="en-US" sz="1600" dirty="0">
              <a:solidFill>
                <a:srgbClr val="000000"/>
              </a:solidFill>
              <a:cs typeface="MS PGothic" charset="0"/>
            </a:endParaRPr>
          </a:p>
          <a:p>
            <a:pPr defTabSz="914400" eaLnBrk="0" fontAlgn="base" hangingPunct="0">
              <a:lnSpc>
                <a:spcPct val="70000"/>
              </a:lnSpc>
              <a:spcBef>
                <a:spcPct val="0"/>
              </a:spcBef>
              <a:spcAft>
                <a:spcPct val="0"/>
              </a:spcAft>
              <a:defRPr/>
            </a:pPr>
            <a:endParaRPr lang="en-US" altLang="en-US" sz="1100" dirty="0">
              <a:solidFill>
                <a:srgbClr val="000000"/>
              </a:solidFill>
              <a:cs typeface="MS PGothic" charset="0"/>
            </a:endParaRPr>
          </a:p>
          <a:p>
            <a:pPr marL="742950" lvl="1" indent="-285750" defTabSz="914400" eaLnBrk="0" fontAlgn="base" hangingPunct="0">
              <a:lnSpc>
                <a:spcPct val="70000"/>
              </a:lnSpc>
              <a:spcBef>
                <a:spcPct val="0"/>
              </a:spcBef>
              <a:spcAft>
                <a:spcPct val="0"/>
              </a:spcAft>
              <a:buFont typeface="Wingdings" charset="2"/>
              <a:buChar char="²"/>
              <a:defRPr/>
            </a:pPr>
            <a:r>
              <a:rPr lang="en-US" altLang="en-US" sz="1200" dirty="0">
                <a:solidFill>
                  <a:srgbClr val="000000"/>
                </a:solidFill>
                <a:cs typeface="MS PGothic" charset="0"/>
                <a:hlinkClick r:id="rId3"/>
              </a:rPr>
              <a:t>How to Reach Millennial Programmers</a:t>
            </a:r>
            <a:endParaRPr lang="en-US" altLang="en-US" sz="1200" dirty="0">
              <a:solidFill>
                <a:srgbClr val="000000"/>
              </a:solidFill>
              <a:cs typeface="MS PGothic" charset="0"/>
            </a:endParaRPr>
          </a:p>
          <a:p>
            <a:pPr marL="742950" lvl="1" indent="-285750" defTabSz="914400" eaLnBrk="0" fontAlgn="base" hangingPunct="0">
              <a:lnSpc>
                <a:spcPct val="70000"/>
              </a:lnSpc>
              <a:spcBef>
                <a:spcPct val="0"/>
              </a:spcBef>
              <a:spcAft>
                <a:spcPct val="0"/>
              </a:spcAft>
              <a:buFont typeface="Wingdings" charset="2"/>
              <a:buChar char="²"/>
              <a:defRPr/>
            </a:pPr>
            <a:endParaRPr lang="en-US" altLang="en-US" sz="1200" dirty="0">
              <a:solidFill>
                <a:srgbClr val="000000"/>
              </a:solidFill>
              <a:cs typeface="MS PGothic" charset="0"/>
            </a:endParaRPr>
          </a:p>
          <a:p>
            <a:pPr marL="742950" lvl="1" indent="-285750" defTabSz="914400" eaLnBrk="0" fontAlgn="base" hangingPunct="0">
              <a:lnSpc>
                <a:spcPct val="70000"/>
              </a:lnSpc>
              <a:spcBef>
                <a:spcPct val="0"/>
              </a:spcBef>
              <a:spcAft>
                <a:spcPct val="0"/>
              </a:spcAft>
              <a:buFont typeface="Wingdings" charset="2"/>
              <a:buChar char="²"/>
              <a:defRPr/>
            </a:pPr>
            <a:r>
              <a:rPr lang="en-US" altLang="en-US" sz="1200" dirty="0">
                <a:solidFill>
                  <a:srgbClr val="000000"/>
                </a:solidFill>
                <a:cs typeface="MS PGothic" charset="0"/>
                <a:hlinkClick r:id="rId4"/>
              </a:rPr>
              <a:t>How to Communicate with Millennials about the Mainframe</a:t>
            </a:r>
            <a:endParaRPr lang="en-US" altLang="en-US" sz="1200" dirty="0">
              <a:solidFill>
                <a:srgbClr val="000000"/>
              </a:solidFill>
              <a:cs typeface="MS PGothic" charset="0"/>
            </a:endParaRPr>
          </a:p>
          <a:p>
            <a:pPr marL="742950" lvl="1" indent="-285750" defTabSz="914400" eaLnBrk="0" fontAlgn="base" hangingPunct="0">
              <a:lnSpc>
                <a:spcPct val="70000"/>
              </a:lnSpc>
              <a:spcBef>
                <a:spcPct val="0"/>
              </a:spcBef>
              <a:spcAft>
                <a:spcPct val="0"/>
              </a:spcAft>
              <a:buFont typeface="Wingdings" charset="2"/>
              <a:buChar char="²"/>
              <a:defRPr/>
            </a:pPr>
            <a:endParaRPr lang="en-US" altLang="en-US" sz="1200" dirty="0">
              <a:solidFill>
                <a:srgbClr val="000000"/>
              </a:solidFill>
              <a:cs typeface="MS PGothic" charset="0"/>
            </a:endParaRPr>
          </a:p>
          <a:p>
            <a:pPr marL="742950" lvl="1" indent="-285750" defTabSz="914400" eaLnBrk="0" fontAlgn="base" hangingPunct="0">
              <a:lnSpc>
                <a:spcPct val="70000"/>
              </a:lnSpc>
              <a:spcBef>
                <a:spcPct val="0"/>
              </a:spcBef>
              <a:spcAft>
                <a:spcPct val="0"/>
              </a:spcAft>
              <a:buFont typeface="Wingdings" charset="2"/>
              <a:buChar char="²"/>
              <a:defRPr/>
            </a:pPr>
            <a:r>
              <a:rPr lang="en-US" altLang="en-US" sz="1200" dirty="0">
                <a:solidFill>
                  <a:srgbClr val="000000"/>
                </a:solidFill>
                <a:cs typeface="MS PGothic" charset="0"/>
                <a:hlinkClick r:id="rId5"/>
              </a:rPr>
              <a:t>How to Hire Young Mainframers</a:t>
            </a:r>
            <a:endParaRPr lang="en-US" altLang="en-US" sz="1200" dirty="0">
              <a:solidFill>
                <a:srgbClr val="000000"/>
              </a:solidFill>
              <a:cs typeface="MS PGothic" charset="0"/>
            </a:endParaRPr>
          </a:p>
          <a:p>
            <a:pPr marL="742950" lvl="1" indent="-285750" defTabSz="914400" eaLnBrk="0" fontAlgn="base" hangingPunct="0">
              <a:lnSpc>
                <a:spcPct val="70000"/>
              </a:lnSpc>
              <a:spcBef>
                <a:spcPct val="0"/>
              </a:spcBef>
              <a:spcAft>
                <a:spcPct val="0"/>
              </a:spcAft>
              <a:buFont typeface="Wingdings" charset="2"/>
              <a:buChar char="²"/>
              <a:defRPr/>
            </a:pPr>
            <a:endParaRPr lang="en-US" altLang="en-US" sz="1200" dirty="0">
              <a:solidFill>
                <a:srgbClr val="000000"/>
              </a:solidFill>
              <a:cs typeface="MS PGothic" charset="0"/>
            </a:endParaRPr>
          </a:p>
          <a:p>
            <a:pPr marL="742950" lvl="1" indent="-285750" defTabSz="914400" eaLnBrk="0" fontAlgn="base" hangingPunct="0">
              <a:lnSpc>
                <a:spcPct val="70000"/>
              </a:lnSpc>
              <a:spcBef>
                <a:spcPct val="0"/>
              </a:spcBef>
              <a:spcAft>
                <a:spcPct val="0"/>
              </a:spcAft>
              <a:buFont typeface="Wingdings" charset="2"/>
              <a:buChar char="²"/>
              <a:defRPr/>
            </a:pPr>
            <a:r>
              <a:rPr lang="en-US" altLang="en-US" sz="1200" dirty="0">
                <a:solidFill>
                  <a:srgbClr val="000000"/>
                </a:solidFill>
                <a:cs typeface="MS PGothic" charset="0"/>
                <a:hlinkClick r:id="rId6"/>
              </a:rPr>
              <a:t>Generation z Mainframers </a:t>
            </a:r>
            <a:r>
              <a:rPr lang="mr-IN" altLang="en-US" sz="1200" dirty="0">
                <a:solidFill>
                  <a:srgbClr val="000000"/>
                </a:solidFill>
                <a:cs typeface="MS PGothic" charset="0"/>
                <a:hlinkClick r:id="rId6"/>
              </a:rPr>
              <a:t>–</a:t>
            </a:r>
            <a:r>
              <a:rPr lang="en-US" altLang="en-US" sz="1200" dirty="0">
                <a:solidFill>
                  <a:srgbClr val="000000"/>
                </a:solidFill>
                <a:cs typeface="MS PGothic" charset="0"/>
                <a:hlinkClick r:id="rId6"/>
              </a:rPr>
              <a:t> Not the Unicorns We Think They Are</a:t>
            </a:r>
            <a:endParaRPr lang="en-US" altLang="en-US" sz="1200" dirty="0">
              <a:solidFill>
                <a:srgbClr val="000000"/>
              </a:solidFill>
              <a:cs typeface="MS PGothic" charset="0"/>
            </a:endParaRPr>
          </a:p>
        </p:txBody>
      </p:sp>
      <p:pic>
        <p:nvPicPr>
          <p:cNvPr id="13" name="Picture 1" descr="Holden.jp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rot="5400000">
            <a:off x="775020" y="2193527"/>
            <a:ext cx="1100231" cy="1560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2285998" y="2718755"/>
            <a:ext cx="6246463" cy="563231"/>
          </a:xfrm>
          <a:prstGeom prst="rect">
            <a:avLst/>
          </a:prstGeom>
        </p:spPr>
        <p:txBody>
          <a:bodyPr wrap="square">
            <a:spAutoFit/>
          </a:bodyPr>
          <a:lstStyle/>
          <a:p>
            <a:pPr defTabSz="914400" eaLnBrk="0" fontAlgn="base" hangingPunct="0">
              <a:lnSpc>
                <a:spcPct val="110000"/>
              </a:lnSpc>
              <a:spcBef>
                <a:spcPct val="0"/>
              </a:spcBef>
              <a:spcAft>
                <a:spcPct val="0"/>
              </a:spcAft>
              <a:defRPr/>
            </a:pPr>
            <a:r>
              <a:rPr lang="en-US" altLang="en-US" sz="1600" dirty="0">
                <a:solidFill>
                  <a:srgbClr val="000000"/>
                </a:solidFill>
                <a:cs typeface="MS PGothic" charset="0"/>
              </a:rPr>
              <a:t>Holden </a:t>
            </a:r>
            <a:r>
              <a:rPr lang="en-US" altLang="en-US" sz="1600" dirty="0" smtClean="0">
                <a:solidFill>
                  <a:srgbClr val="000000"/>
                </a:solidFill>
                <a:cs typeface="MS PGothic" charset="0"/>
              </a:rPr>
              <a:t>O’Neal, SAS</a:t>
            </a:r>
            <a:endParaRPr lang="en-US" altLang="en-US" sz="1600" dirty="0">
              <a:solidFill>
                <a:srgbClr val="000000"/>
              </a:solidFill>
              <a:cs typeface="MS PGothic" charset="0"/>
            </a:endParaRPr>
          </a:p>
          <a:p>
            <a:pPr marL="742950" lvl="1" indent="-223838" defTabSz="914400" eaLnBrk="0" fontAlgn="base" hangingPunct="0">
              <a:lnSpc>
                <a:spcPct val="110000"/>
              </a:lnSpc>
              <a:spcBef>
                <a:spcPct val="0"/>
              </a:spcBef>
              <a:spcAft>
                <a:spcPct val="0"/>
              </a:spcAft>
              <a:buFont typeface="Wingdings" charset="2"/>
              <a:buChar char="²"/>
              <a:defRPr/>
            </a:pPr>
            <a:r>
              <a:rPr lang="en-US" altLang="en-US" sz="1200" dirty="0">
                <a:solidFill>
                  <a:srgbClr val="000000"/>
                </a:solidFill>
                <a:cs typeface="MS PGothic" charset="0"/>
                <a:hlinkClick r:id="rId8"/>
              </a:rPr>
              <a:t>Bringing new blood to the mainframe: A millennial’s perspective</a:t>
            </a:r>
            <a:endParaRPr lang="en-US" altLang="en-US" sz="1200" dirty="0">
              <a:solidFill>
                <a:srgbClr val="000000"/>
              </a:solidFill>
              <a:cs typeface="MS PGothic" charset="0"/>
            </a:endParaRPr>
          </a:p>
        </p:txBody>
      </p:sp>
      <p:sp>
        <p:nvSpPr>
          <p:cNvPr id="14" name="Rectangle 13"/>
          <p:cNvSpPr/>
          <p:nvPr/>
        </p:nvSpPr>
        <p:spPr>
          <a:xfrm>
            <a:off x="2285998" y="3572324"/>
            <a:ext cx="6246463" cy="563231"/>
          </a:xfrm>
          <a:prstGeom prst="rect">
            <a:avLst/>
          </a:prstGeom>
        </p:spPr>
        <p:txBody>
          <a:bodyPr wrap="square">
            <a:spAutoFit/>
          </a:bodyPr>
          <a:lstStyle/>
          <a:p>
            <a:pPr defTabSz="914400" eaLnBrk="0" fontAlgn="base" hangingPunct="0">
              <a:lnSpc>
                <a:spcPct val="110000"/>
              </a:lnSpc>
              <a:spcBef>
                <a:spcPct val="0"/>
              </a:spcBef>
              <a:spcAft>
                <a:spcPct val="0"/>
              </a:spcAft>
              <a:defRPr/>
            </a:pPr>
            <a:r>
              <a:rPr lang="en-US" altLang="en-US" sz="1600" dirty="0" err="1">
                <a:solidFill>
                  <a:srgbClr val="000000"/>
                </a:solidFill>
                <a:cs typeface="MS PGothic" charset="0"/>
              </a:rPr>
              <a:t>Abinash</a:t>
            </a:r>
            <a:r>
              <a:rPr lang="en-US" altLang="en-US" sz="1600" dirty="0">
                <a:solidFill>
                  <a:srgbClr val="000000"/>
                </a:solidFill>
                <a:cs typeface="MS PGothic" charset="0"/>
              </a:rPr>
              <a:t> </a:t>
            </a:r>
            <a:r>
              <a:rPr lang="en-US" altLang="en-US" sz="1600" dirty="0" err="1" smtClean="0">
                <a:solidFill>
                  <a:srgbClr val="000000"/>
                </a:solidFill>
                <a:cs typeface="MS PGothic" charset="0"/>
              </a:rPr>
              <a:t>Satapathy</a:t>
            </a:r>
            <a:r>
              <a:rPr lang="en-US" altLang="en-US" sz="1600" dirty="0" smtClean="0">
                <a:solidFill>
                  <a:srgbClr val="000000"/>
                </a:solidFill>
                <a:cs typeface="MS PGothic" charset="0"/>
              </a:rPr>
              <a:t>, Student</a:t>
            </a:r>
          </a:p>
          <a:p>
            <a:pPr marL="742950" lvl="1" indent="-223838" defTabSz="914400" eaLnBrk="0" fontAlgn="base" hangingPunct="0">
              <a:lnSpc>
                <a:spcPct val="110000"/>
              </a:lnSpc>
              <a:spcBef>
                <a:spcPct val="0"/>
              </a:spcBef>
              <a:spcAft>
                <a:spcPct val="0"/>
              </a:spcAft>
              <a:buFont typeface="Wingdings" charset="2"/>
              <a:buChar char="²"/>
              <a:defRPr/>
            </a:pPr>
            <a:r>
              <a:rPr lang="en-US" altLang="en-US" sz="1200" dirty="0">
                <a:solidFill>
                  <a:srgbClr val="000000"/>
                </a:solidFill>
                <a:cs typeface="MS PGothic" charset="0"/>
                <a:hlinkClick r:id="rId9"/>
              </a:rPr>
              <a:t>A College Student’s Passion for Learning z/</a:t>
            </a:r>
            <a:r>
              <a:rPr lang="en-US" altLang="en-US" sz="1200" dirty="0" smtClean="0">
                <a:solidFill>
                  <a:srgbClr val="000000"/>
                </a:solidFill>
                <a:cs typeface="MS PGothic" charset="0"/>
                <a:hlinkClick r:id="rId9"/>
              </a:rPr>
              <a:t>OS!</a:t>
            </a:r>
            <a:endParaRPr lang="en-US" altLang="en-US" sz="1200" dirty="0" smtClean="0">
              <a:solidFill>
                <a:srgbClr val="000000"/>
              </a:solidFill>
              <a:cs typeface="MS PGothic" charset="0"/>
            </a:endParaRPr>
          </a:p>
        </p:txBody>
      </p:sp>
      <p:pic>
        <p:nvPicPr>
          <p:cNvPr id="15" name="Picture 14"/>
          <p:cNvPicPr>
            <a:picLocks noChangeAspect="1"/>
          </p:cNvPicPr>
          <p:nvPr/>
        </p:nvPicPr>
        <p:blipFill>
          <a:blip r:embed="rId10"/>
          <a:stretch>
            <a:fillRect/>
          </a:stretch>
        </p:blipFill>
        <p:spPr>
          <a:xfrm>
            <a:off x="545121" y="3588752"/>
            <a:ext cx="1560028" cy="1066955"/>
          </a:xfrm>
          <a:prstGeom prst="rect">
            <a:avLst/>
          </a:prstGeom>
        </p:spPr>
      </p:pic>
      <p:sp>
        <p:nvSpPr>
          <p:cNvPr id="12" name="Rectangle 11"/>
          <p:cNvSpPr/>
          <p:nvPr/>
        </p:nvSpPr>
        <p:spPr>
          <a:xfrm>
            <a:off x="2285998" y="4180448"/>
            <a:ext cx="6246463" cy="563231"/>
          </a:xfrm>
          <a:prstGeom prst="rect">
            <a:avLst/>
          </a:prstGeom>
        </p:spPr>
        <p:txBody>
          <a:bodyPr wrap="square">
            <a:spAutoFit/>
          </a:bodyPr>
          <a:lstStyle/>
          <a:p>
            <a:pPr defTabSz="914400" eaLnBrk="0" fontAlgn="base" hangingPunct="0">
              <a:lnSpc>
                <a:spcPct val="110000"/>
              </a:lnSpc>
              <a:spcBef>
                <a:spcPct val="0"/>
              </a:spcBef>
              <a:spcAft>
                <a:spcPct val="0"/>
              </a:spcAft>
              <a:defRPr/>
            </a:pPr>
            <a:r>
              <a:rPr lang="en-US" altLang="en-US" sz="1600" dirty="0" smtClean="0">
                <a:solidFill>
                  <a:srgbClr val="000000"/>
                </a:solidFill>
                <a:cs typeface="MS PGothic" charset="0"/>
              </a:rPr>
              <a:t>Mainframe Co-op Experience at Manulife</a:t>
            </a:r>
          </a:p>
          <a:p>
            <a:pPr marL="742950" lvl="1" indent="-223838" defTabSz="914400" eaLnBrk="0" fontAlgn="base" hangingPunct="0">
              <a:lnSpc>
                <a:spcPct val="110000"/>
              </a:lnSpc>
              <a:spcBef>
                <a:spcPct val="0"/>
              </a:spcBef>
              <a:spcAft>
                <a:spcPct val="0"/>
              </a:spcAft>
              <a:buFont typeface="Wingdings" charset="2"/>
              <a:buChar char="²"/>
              <a:defRPr/>
            </a:pPr>
            <a:r>
              <a:rPr lang="en-US" altLang="en-US" sz="1200" dirty="0" smtClean="0">
                <a:solidFill>
                  <a:srgbClr val="000000"/>
                </a:solidFill>
                <a:cs typeface="MS PGothic" charset="0"/>
                <a:hlinkClick r:id="rId11"/>
              </a:rPr>
              <a:t>YouTube Video</a:t>
            </a:r>
            <a:r>
              <a:rPr lang="en-US" altLang="en-US" sz="1200" dirty="0" smtClean="0">
                <a:solidFill>
                  <a:srgbClr val="000000"/>
                </a:solidFill>
                <a:cs typeface="MS PGothic" charset="0"/>
              </a:rPr>
              <a:t> and </a:t>
            </a:r>
            <a:r>
              <a:rPr lang="en-US" altLang="en-US" sz="1200" dirty="0" smtClean="0">
                <a:solidFill>
                  <a:srgbClr val="000000"/>
                </a:solidFill>
                <a:cs typeface="MS PGothic" charset="0"/>
                <a:hlinkClick r:id="rId12"/>
              </a:rPr>
              <a:t>LinkedIn Story</a:t>
            </a:r>
            <a:endParaRPr lang="en-US" altLang="en-US" sz="1200" dirty="0" smtClean="0">
              <a:solidFill>
                <a:srgbClr val="000000"/>
              </a:solidFill>
              <a:cs typeface="MS PGothic" charset="0"/>
            </a:endParaRPr>
          </a:p>
        </p:txBody>
      </p:sp>
    </p:spTree>
    <p:extLst>
      <p:ext uri="{BB962C8B-B14F-4D97-AF65-F5344CB8AC3E}">
        <p14:creationId xmlns:p14="http://schemas.microsoft.com/office/powerpoint/2010/main" val="233014791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a:t>
            </a:r>
            <a:endParaRPr lang="en-US" dirty="0"/>
          </a:p>
        </p:txBody>
      </p:sp>
      <p:sp>
        <p:nvSpPr>
          <p:cNvPr id="5" name="TextBox 4"/>
          <p:cNvSpPr txBox="1"/>
          <p:nvPr/>
        </p:nvSpPr>
        <p:spPr>
          <a:xfrm>
            <a:off x="212725" y="778077"/>
            <a:ext cx="8775873" cy="369332"/>
          </a:xfrm>
          <a:prstGeom prst="rect">
            <a:avLst/>
          </a:prstGeom>
        </p:spPr>
        <p:txBody>
          <a:bodyPr wrap="square" rtlCol="0">
            <a:spAutoFit/>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Developing programs in support of Presidential Executive Orders</a:t>
            </a:r>
            <a:endPar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8" name="Slide Number Placeholder 2"/>
          <p:cNvSpPr txBox="1">
            <a:spLocks/>
          </p:cNvSpPr>
          <p:nvPr/>
        </p:nvSpPr>
        <p:spPr>
          <a:xfrm>
            <a:off x="3937317" y="4865142"/>
            <a:ext cx="609600" cy="215756"/>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994D75EB-7856-4F27-A3D9-C3E439BFB97E}" type="slidenum">
              <a:rPr lang="en-US" altLang="en-US" sz="800" smtClean="0"/>
              <a:pPr algn="ctr"/>
              <a:t>7</a:t>
            </a:fld>
            <a:endParaRPr lang="en-US" altLang="en-US" sz="800" dirty="0"/>
          </a:p>
        </p:txBody>
      </p:sp>
      <p:grpSp>
        <p:nvGrpSpPr>
          <p:cNvPr id="20" name="Group 19"/>
          <p:cNvGrpSpPr/>
          <p:nvPr/>
        </p:nvGrpSpPr>
        <p:grpSpPr>
          <a:xfrm>
            <a:off x="429305" y="1261006"/>
            <a:ext cx="4117611" cy="3398436"/>
            <a:chOff x="4659762" y="1147409"/>
            <a:chExt cx="4484238" cy="3933489"/>
          </a:xfrm>
        </p:grpSpPr>
        <p:sp>
          <p:nvSpPr>
            <p:cNvPr id="17" name="Horizontal Scroll 16"/>
            <p:cNvSpPr/>
            <p:nvPr/>
          </p:nvSpPr>
          <p:spPr>
            <a:xfrm>
              <a:off x="4659762" y="1147409"/>
              <a:ext cx="4484238" cy="3933489"/>
            </a:xfrm>
            <a:prstGeom prst="horizontalScroll">
              <a:avLst/>
            </a:prstGeom>
            <a:solidFill>
              <a:schemeClr val="accent6">
                <a:lumMod val="75000"/>
                <a:lumOff val="25000"/>
              </a:schemeClr>
            </a:solidFill>
            <a:ln>
              <a:noFill/>
            </a:ln>
            <a:effectLst>
              <a:glow rad="101600">
                <a:schemeClr val="accent6">
                  <a:lumMod val="10000"/>
                  <a:lumOff val="90000"/>
                  <a:alpha val="75000"/>
                </a:schemeClr>
              </a:glow>
              <a:outerShdw blurRad="50800" dist="38100" dir="2700000" algn="tl" rotWithShape="0">
                <a:schemeClr val="accent6">
                  <a:lumMod val="50000"/>
                  <a:lumOff val="50000"/>
                  <a:alpha val="43000"/>
                </a:schemeClr>
              </a:outerShdw>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descr="Screen Shot 2017-06-21 at 12.55.59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96976" y="1824149"/>
              <a:ext cx="3708358" cy="2649465"/>
            </a:xfrm>
            <a:prstGeom prst="rect">
              <a:avLst/>
            </a:prstGeom>
          </p:spPr>
        </p:pic>
      </p:grpSp>
      <p:sp>
        <p:nvSpPr>
          <p:cNvPr id="21" name="TextBox 20"/>
          <p:cNvSpPr txBox="1"/>
          <p:nvPr/>
        </p:nvSpPr>
        <p:spPr>
          <a:xfrm>
            <a:off x="4793920" y="1529303"/>
            <a:ext cx="4275175" cy="2517613"/>
          </a:xfrm>
          <a:prstGeom prst="rect">
            <a:avLst/>
          </a:prstGeom>
        </p:spPr>
        <p:txBody>
          <a:bodyPr wrap="square" rtlCol="0">
            <a:spAutoFit/>
          </a:bodyPr>
          <a:lstStyle/>
          <a:p>
            <a:pPr algn="ctr"/>
            <a:r>
              <a:rPr lang="en-US" sz="3600" dirty="0" smtClean="0">
                <a:solidFill>
                  <a:srgbClr val="008000"/>
                </a:solidFill>
              </a:rPr>
              <a:t>$7.5 M Grant</a:t>
            </a:r>
            <a:endParaRPr lang="en-US" sz="3600" dirty="0">
              <a:solidFill>
                <a:srgbClr val="008000"/>
              </a:solidFill>
            </a:endParaRPr>
          </a:p>
          <a:p>
            <a:pPr>
              <a:lnSpc>
                <a:spcPct val="120000"/>
              </a:lnSpc>
            </a:pPr>
            <a:r>
              <a:rPr lang="en-US" sz="1600" dirty="0" smtClean="0"/>
              <a:t>Department of Labor Granted Contract to North Carolina A&amp;T University to create a Mainframe Apprenticeship Program</a:t>
            </a:r>
          </a:p>
          <a:p>
            <a:pPr marL="742950" lvl="1" indent="-285750">
              <a:buFont typeface="Wingdings" charset="2"/>
              <a:buChar char="²"/>
            </a:pPr>
            <a:endParaRPr lang="en-US" sz="1600" dirty="0" smtClean="0"/>
          </a:p>
          <a:p>
            <a:pPr marL="742950" lvl="1" indent="-285750">
              <a:buFont typeface="Wingdings" charset="2"/>
              <a:buChar char="²"/>
            </a:pPr>
            <a:r>
              <a:rPr lang="en-US" sz="1600" dirty="0" smtClean="0"/>
              <a:t>IBM</a:t>
            </a:r>
          </a:p>
          <a:p>
            <a:pPr marL="742950" lvl="1" indent="-285750">
              <a:buFont typeface="Wingdings" charset="2"/>
              <a:buChar char="²"/>
            </a:pPr>
            <a:r>
              <a:rPr lang="en-US" sz="1600" dirty="0" smtClean="0"/>
              <a:t>SHARE</a:t>
            </a:r>
          </a:p>
          <a:p>
            <a:pPr marL="742950" lvl="1" indent="-285750">
              <a:buFont typeface="Wingdings" charset="2"/>
              <a:buChar char="²"/>
            </a:pPr>
            <a:r>
              <a:rPr lang="en-US" sz="1600" dirty="0" err="1" smtClean="0"/>
              <a:t>MentorServices</a:t>
            </a:r>
            <a:endParaRPr lang="en-US" sz="1600" dirty="0" smtClean="0"/>
          </a:p>
        </p:txBody>
      </p:sp>
    </p:spTree>
    <p:extLst>
      <p:ext uri="{BB962C8B-B14F-4D97-AF65-F5344CB8AC3E}">
        <p14:creationId xmlns:p14="http://schemas.microsoft.com/office/powerpoint/2010/main" val="307690469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1" descr="Screen Shot 2017-01-19 at 5.35.43 PM.png">
            <a:hlinkClick r:id="rId2"/>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96361" y="2662078"/>
            <a:ext cx="3927475" cy="741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dirty="0" smtClean="0"/>
              <a:t>Fact</a:t>
            </a:r>
            <a:endParaRPr lang="en-US" dirty="0"/>
          </a:p>
        </p:txBody>
      </p:sp>
      <p:sp>
        <p:nvSpPr>
          <p:cNvPr id="5" name="TextBox 4"/>
          <p:cNvSpPr txBox="1"/>
          <p:nvPr/>
        </p:nvSpPr>
        <p:spPr>
          <a:xfrm>
            <a:off x="212725" y="778077"/>
            <a:ext cx="8775873" cy="369332"/>
          </a:xfrm>
          <a:prstGeom prst="rect">
            <a:avLst/>
          </a:prstGeom>
        </p:spPr>
        <p:txBody>
          <a:bodyPr wrap="square" rtlCol="0">
            <a:spAutoFit/>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Help is available to assist in finding these </a:t>
            </a:r>
            <a:r>
              <a:rPr lang="en-US"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millennials</a:t>
            </a:r>
            <a:endPar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8" name="Slide Number Placeholder 2"/>
          <p:cNvSpPr txBox="1">
            <a:spLocks/>
          </p:cNvSpPr>
          <p:nvPr/>
        </p:nvSpPr>
        <p:spPr>
          <a:xfrm>
            <a:off x="3937317" y="4865142"/>
            <a:ext cx="609600" cy="215756"/>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994D75EB-7856-4F27-A3D9-C3E439BFB97E}" type="slidenum">
              <a:rPr lang="en-US" altLang="en-US" sz="800" smtClean="0"/>
              <a:pPr algn="ctr"/>
              <a:t>8</a:t>
            </a:fld>
            <a:endParaRPr lang="en-US" altLang="en-US" sz="800" dirty="0"/>
          </a:p>
        </p:txBody>
      </p:sp>
      <p:pic>
        <p:nvPicPr>
          <p:cNvPr id="6" name="Picture 5" descr="Screen Shot 2017-05-19 at 8.35.04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8732" y="1332543"/>
            <a:ext cx="3780734" cy="1761826"/>
          </a:xfrm>
          <a:prstGeom prst="rect">
            <a:avLst/>
          </a:prstGeom>
        </p:spPr>
      </p:pic>
      <p:pic>
        <p:nvPicPr>
          <p:cNvPr id="12" name="Picture 8" descr="Screen Shot 2017-01-19 at 5.27.29 PM.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560901" y="1409535"/>
            <a:ext cx="3897313" cy="1141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9" descr="Screen Shot 2017-01-19 at 5.33.23 PM.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565390" y="3329859"/>
            <a:ext cx="3971925"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a:hlinkClick r:id="rId7" action="ppaction://hlinkfile"/>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212725" y="3552466"/>
            <a:ext cx="3978239" cy="696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324508" y="2969172"/>
            <a:ext cx="3476642" cy="369332"/>
          </a:xfrm>
          <a:prstGeom prst="rect">
            <a:avLst/>
          </a:prstGeom>
        </p:spPr>
        <p:txBody>
          <a:bodyPr wrap="square" rtlCol="0">
            <a:spAutoFit/>
          </a:bodyPr>
          <a:lstStyle/>
          <a:p>
            <a:pPr algn="ctr"/>
            <a:r>
              <a:rPr lang="en-US" dirty="0" smtClean="0">
                <a:hlinkClick r:id="rId9"/>
              </a:rPr>
              <a:t>IBM Career Center</a:t>
            </a:r>
            <a:endParaRPr lang="en-US" dirty="0" smtClean="0"/>
          </a:p>
        </p:txBody>
      </p:sp>
      <p:sp>
        <p:nvSpPr>
          <p:cNvPr id="9" name="TextBox 8"/>
          <p:cNvSpPr txBox="1"/>
          <p:nvPr/>
        </p:nvSpPr>
        <p:spPr>
          <a:xfrm>
            <a:off x="212725" y="4230179"/>
            <a:ext cx="3978239" cy="369332"/>
          </a:xfrm>
          <a:prstGeom prst="rect">
            <a:avLst/>
          </a:prstGeom>
        </p:spPr>
        <p:txBody>
          <a:bodyPr wrap="square" rtlCol="0">
            <a:spAutoFit/>
          </a:bodyPr>
          <a:lstStyle/>
          <a:p>
            <a:pPr algn="ctr"/>
            <a:r>
              <a:rPr lang="en-US" dirty="0" smtClean="0">
                <a:hlinkClick r:id="rId10"/>
              </a:rPr>
              <a:t>Wall of fame</a:t>
            </a:r>
            <a:endParaRPr lang="en-US" dirty="0" smtClean="0"/>
          </a:p>
        </p:txBody>
      </p:sp>
    </p:spTree>
    <p:extLst>
      <p:ext uri="{BB962C8B-B14F-4D97-AF65-F5344CB8AC3E}">
        <p14:creationId xmlns:p14="http://schemas.microsoft.com/office/powerpoint/2010/main" val="392811773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Custom 35">
      <a:dk1>
        <a:srgbClr val="000000"/>
      </a:dk1>
      <a:lt1>
        <a:srgbClr val="FFFFFF"/>
      </a:lt1>
      <a:dk2>
        <a:srgbClr val="000000"/>
      </a:dk2>
      <a:lt2>
        <a:srgbClr val="FFFFFF"/>
      </a:lt2>
      <a:accent1>
        <a:srgbClr val="DD4939"/>
      </a:accent1>
      <a:accent2>
        <a:srgbClr val="7F2B7A"/>
      </a:accent2>
      <a:accent3>
        <a:srgbClr val="454946"/>
      </a:accent3>
      <a:accent4>
        <a:srgbClr val="E68933"/>
      </a:accent4>
      <a:accent5>
        <a:srgbClr val="2A0D3C"/>
      </a:accent5>
      <a:accent6>
        <a:srgbClr val="003853"/>
      </a:accent6>
      <a:hlink>
        <a:srgbClr val="009D92"/>
      </a:hlink>
      <a:folHlink>
        <a:srgbClr val="008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a:lstStyle>
        <a:defPPr>
          <a:defRPr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45654</TotalTime>
  <Words>1974</Words>
  <Application>Microsoft Macintosh PowerPoint</Application>
  <PresentationFormat>On-screen Show (16:9)</PresentationFormat>
  <Paragraphs>325</Paragraphs>
  <Slides>27</Slides>
  <Notes>10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Mainframe brain drain? The Millennials, the Myths and z</vt:lpstr>
      <vt:lpstr>Myth</vt:lpstr>
      <vt:lpstr>Fact</vt:lpstr>
      <vt:lpstr>PowerPoint Presentation</vt:lpstr>
      <vt:lpstr>Myth</vt:lpstr>
      <vt:lpstr>Fact</vt:lpstr>
      <vt:lpstr>Fact</vt:lpstr>
      <vt:lpstr>Fact</vt:lpstr>
      <vt:lpstr>Fact</vt:lpstr>
      <vt:lpstr>Insight</vt:lpstr>
      <vt:lpstr>Myth</vt:lpstr>
      <vt:lpstr>Fact</vt:lpstr>
      <vt:lpstr>Fact</vt:lpstr>
      <vt:lpstr>Fact</vt:lpstr>
      <vt:lpstr>Fact</vt:lpstr>
      <vt:lpstr>Fact</vt:lpstr>
      <vt:lpstr>Fact</vt:lpstr>
      <vt:lpstr>Fact</vt:lpstr>
      <vt:lpstr>Fact</vt:lpstr>
      <vt:lpstr>Fact</vt:lpstr>
      <vt:lpstr>Fact</vt:lpstr>
      <vt:lpstr>Fact</vt:lpstr>
      <vt:lpstr>Fact</vt:lpstr>
      <vt:lpstr>Myth</vt:lpstr>
      <vt:lpstr>Insight</vt:lpstr>
      <vt:lpstr>Dispel the myths and start filling your z pipeline today!</vt:lpstr>
      <vt:lpstr>Contact us</vt:lpstr>
    </vt:vector>
  </TitlesOfParts>
  <Company>Creative Concepts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Linda Malcomb</dc:creator>
  <cp:lastModifiedBy>Christy Schroeder</cp:lastModifiedBy>
  <cp:revision>224</cp:revision>
  <cp:lastPrinted>2016-12-06T20:36:11Z</cp:lastPrinted>
  <dcterms:created xsi:type="dcterms:W3CDTF">2015-01-30T20:31:02Z</dcterms:created>
  <dcterms:modified xsi:type="dcterms:W3CDTF">2017-06-23T16:25:51Z</dcterms:modified>
</cp:coreProperties>
</file>